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82" r:id="rId3"/>
    <p:sldId id="280" r:id="rId4"/>
    <p:sldId id="271" r:id="rId5"/>
    <p:sldId id="296" r:id="rId6"/>
    <p:sldId id="279" r:id="rId7"/>
    <p:sldId id="287" r:id="rId8"/>
    <p:sldId id="288" r:id="rId9"/>
    <p:sldId id="289" r:id="rId10"/>
    <p:sldId id="290" r:id="rId11"/>
    <p:sldId id="291" r:id="rId12"/>
    <p:sldId id="292" r:id="rId13"/>
    <p:sldId id="293" r:id="rId14"/>
    <p:sldId id="297" r:id="rId15"/>
    <p:sldId id="298" r:id="rId16"/>
    <p:sldId id="299" r:id="rId17"/>
    <p:sldId id="294" r:id="rId18"/>
    <p:sldId id="295"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D49"/>
    <a:srgbClr val="FE5542"/>
    <a:srgbClr val="FB786E"/>
    <a:srgbClr val="FE4900"/>
    <a:srgbClr val="FF5E49"/>
    <a:srgbClr val="F7B28D"/>
    <a:srgbClr val="FFB08C"/>
    <a:srgbClr val="FFBAA4"/>
    <a:srgbClr val="FC8669"/>
    <a:srgbClr val="FA9D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78"/>
    <p:restoredTop sz="95853"/>
  </p:normalViewPr>
  <p:slideViewPr>
    <p:cSldViewPr snapToGrid="0">
      <p:cViewPr varScale="1">
        <p:scale>
          <a:sx n="61" d="100"/>
          <a:sy n="61" d="100"/>
        </p:scale>
        <p:origin x="78" y="7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BDFDC5-A4E9-C644-85E7-2D3124C89D98}"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27AAA5-366B-AD4C-BD62-307E5961B433}" type="slidenum">
              <a:rPr lang="en-US" smtClean="0"/>
              <a:t>‹#›</a:t>
            </a:fld>
            <a:endParaRPr lang="en-US"/>
          </a:p>
        </p:txBody>
      </p:sp>
    </p:spTree>
    <p:extLst>
      <p:ext uri="{BB962C8B-B14F-4D97-AF65-F5344CB8AC3E}">
        <p14:creationId xmlns:p14="http://schemas.microsoft.com/office/powerpoint/2010/main" val="47193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66998-3D74-EF71-1356-F9B6B2626FA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C0D7406-ADCD-854F-D71C-CD554B19B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58AB9E9-8003-8B6E-21BF-FBE1AD1422EF}"/>
              </a:ext>
            </a:extLst>
          </p:cNvPr>
          <p:cNvSpPr>
            <a:spLocks noGrp="1"/>
          </p:cNvSpPr>
          <p:nvPr>
            <p:ph type="dt" sz="half" idx="10"/>
          </p:nvPr>
        </p:nvSpPr>
        <p:spPr/>
        <p:txBody>
          <a:bodyPr/>
          <a:lstStyle/>
          <a:p>
            <a:fld id="{48E3ED69-5DAF-1A48-84D4-05483F0ADA40}" type="datetimeFigureOut">
              <a:rPr lang="en-US" smtClean="0"/>
              <a:t>2/25/2025</a:t>
            </a:fld>
            <a:endParaRPr lang="en-US"/>
          </a:p>
        </p:txBody>
      </p:sp>
      <p:sp>
        <p:nvSpPr>
          <p:cNvPr id="5" name="Footer Placeholder 4">
            <a:extLst>
              <a:ext uri="{FF2B5EF4-FFF2-40B4-BE49-F238E27FC236}">
                <a16:creationId xmlns:a16="http://schemas.microsoft.com/office/drawing/2014/main" id="{1954FD1D-AAA7-AA2D-F300-775E11556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65D1C-2504-7079-3C69-005E250D4AA0}"/>
              </a:ext>
            </a:extLst>
          </p:cNvPr>
          <p:cNvSpPr>
            <a:spLocks noGrp="1"/>
          </p:cNvSpPr>
          <p:nvPr>
            <p:ph type="sldNum" sz="quarter" idx="12"/>
          </p:nvPr>
        </p:nvSpPr>
        <p:spPr/>
        <p:txBody>
          <a:bodyPr/>
          <a:lstStyle/>
          <a:p>
            <a:fld id="{A4DB6F5E-E3B7-194C-97A3-BB8F1EE4F4A5}" type="slidenum">
              <a:rPr lang="en-US" smtClean="0"/>
              <a:t>‹#›</a:t>
            </a:fld>
            <a:endParaRPr lang="en-US"/>
          </a:p>
        </p:txBody>
      </p:sp>
    </p:spTree>
    <p:extLst>
      <p:ext uri="{BB962C8B-B14F-4D97-AF65-F5344CB8AC3E}">
        <p14:creationId xmlns:p14="http://schemas.microsoft.com/office/powerpoint/2010/main" val="1554447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DE938-93AB-4EFB-7B08-FCF595088B8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F665B84-C592-9727-0096-C045940B48C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799EE45-A33A-A085-BF18-BA294C1E44E7}"/>
              </a:ext>
            </a:extLst>
          </p:cNvPr>
          <p:cNvSpPr>
            <a:spLocks noGrp="1"/>
          </p:cNvSpPr>
          <p:nvPr>
            <p:ph type="dt" sz="half" idx="10"/>
          </p:nvPr>
        </p:nvSpPr>
        <p:spPr/>
        <p:txBody>
          <a:bodyPr/>
          <a:lstStyle/>
          <a:p>
            <a:fld id="{48E3ED69-5DAF-1A48-84D4-05483F0ADA40}" type="datetimeFigureOut">
              <a:rPr lang="en-US" smtClean="0"/>
              <a:t>2/25/2025</a:t>
            </a:fld>
            <a:endParaRPr lang="en-US"/>
          </a:p>
        </p:txBody>
      </p:sp>
      <p:sp>
        <p:nvSpPr>
          <p:cNvPr id="5" name="Footer Placeholder 4">
            <a:extLst>
              <a:ext uri="{FF2B5EF4-FFF2-40B4-BE49-F238E27FC236}">
                <a16:creationId xmlns:a16="http://schemas.microsoft.com/office/drawing/2014/main" id="{F8735826-D8BD-242A-2600-756C055FB3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ECE65D-5ECF-D6FA-AAC0-FE87842658D0}"/>
              </a:ext>
            </a:extLst>
          </p:cNvPr>
          <p:cNvSpPr>
            <a:spLocks noGrp="1"/>
          </p:cNvSpPr>
          <p:nvPr>
            <p:ph type="sldNum" sz="quarter" idx="12"/>
          </p:nvPr>
        </p:nvSpPr>
        <p:spPr/>
        <p:txBody>
          <a:bodyPr/>
          <a:lstStyle/>
          <a:p>
            <a:fld id="{A4DB6F5E-E3B7-194C-97A3-BB8F1EE4F4A5}" type="slidenum">
              <a:rPr lang="en-US" smtClean="0"/>
              <a:t>‹#›</a:t>
            </a:fld>
            <a:endParaRPr lang="en-US"/>
          </a:p>
        </p:txBody>
      </p:sp>
    </p:spTree>
    <p:extLst>
      <p:ext uri="{BB962C8B-B14F-4D97-AF65-F5344CB8AC3E}">
        <p14:creationId xmlns:p14="http://schemas.microsoft.com/office/powerpoint/2010/main" val="3275952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DBE11E-49F5-DC6C-8EF0-4880C3298E1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E1473D4-A76D-C865-3EA8-C839A076B32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C66701D-B3DB-6A62-333A-3E254F850551}"/>
              </a:ext>
            </a:extLst>
          </p:cNvPr>
          <p:cNvSpPr>
            <a:spLocks noGrp="1"/>
          </p:cNvSpPr>
          <p:nvPr>
            <p:ph type="dt" sz="half" idx="10"/>
          </p:nvPr>
        </p:nvSpPr>
        <p:spPr/>
        <p:txBody>
          <a:bodyPr/>
          <a:lstStyle/>
          <a:p>
            <a:fld id="{48E3ED69-5DAF-1A48-84D4-05483F0ADA40}" type="datetimeFigureOut">
              <a:rPr lang="en-US" smtClean="0"/>
              <a:t>2/25/2025</a:t>
            </a:fld>
            <a:endParaRPr lang="en-US"/>
          </a:p>
        </p:txBody>
      </p:sp>
      <p:sp>
        <p:nvSpPr>
          <p:cNvPr id="5" name="Footer Placeholder 4">
            <a:extLst>
              <a:ext uri="{FF2B5EF4-FFF2-40B4-BE49-F238E27FC236}">
                <a16:creationId xmlns:a16="http://schemas.microsoft.com/office/drawing/2014/main" id="{C8D1EC59-1BAF-4510-4940-A3DABBD2C0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0094B5-C962-3CF8-1AE4-CF50E5D9244E}"/>
              </a:ext>
            </a:extLst>
          </p:cNvPr>
          <p:cNvSpPr>
            <a:spLocks noGrp="1"/>
          </p:cNvSpPr>
          <p:nvPr>
            <p:ph type="sldNum" sz="quarter" idx="12"/>
          </p:nvPr>
        </p:nvSpPr>
        <p:spPr/>
        <p:txBody>
          <a:bodyPr/>
          <a:lstStyle/>
          <a:p>
            <a:fld id="{A4DB6F5E-E3B7-194C-97A3-BB8F1EE4F4A5}" type="slidenum">
              <a:rPr lang="en-US" smtClean="0"/>
              <a:t>‹#›</a:t>
            </a:fld>
            <a:endParaRPr lang="en-US"/>
          </a:p>
        </p:txBody>
      </p:sp>
    </p:spTree>
    <p:extLst>
      <p:ext uri="{BB962C8B-B14F-4D97-AF65-F5344CB8AC3E}">
        <p14:creationId xmlns:p14="http://schemas.microsoft.com/office/powerpoint/2010/main" val="673359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6B682-5E4F-E979-D0BF-53C208771CE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0422FD9-BEA3-A60A-02BE-FDFE01D35BD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DE27D3-F013-1EB1-DBD9-489D7A055BF8}"/>
              </a:ext>
            </a:extLst>
          </p:cNvPr>
          <p:cNvSpPr>
            <a:spLocks noGrp="1"/>
          </p:cNvSpPr>
          <p:nvPr>
            <p:ph type="dt" sz="half" idx="10"/>
          </p:nvPr>
        </p:nvSpPr>
        <p:spPr/>
        <p:txBody>
          <a:bodyPr/>
          <a:lstStyle/>
          <a:p>
            <a:fld id="{48E3ED69-5DAF-1A48-84D4-05483F0ADA40}" type="datetimeFigureOut">
              <a:rPr lang="en-US" smtClean="0"/>
              <a:t>2/25/2025</a:t>
            </a:fld>
            <a:endParaRPr lang="en-US"/>
          </a:p>
        </p:txBody>
      </p:sp>
      <p:sp>
        <p:nvSpPr>
          <p:cNvPr id="5" name="Footer Placeholder 4">
            <a:extLst>
              <a:ext uri="{FF2B5EF4-FFF2-40B4-BE49-F238E27FC236}">
                <a16:creationId xmlns:a16="http://schemas.microsoft.com/office/drawing/2014/main" id="{A8376F82-B186-6C03-8391-BD7D136E8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AC145-C3F0-34FA-8597-C2DDD6F34B08}"/>
              </a:ext>
            </a:extLst>
          </p:cNvPr>
          <p:cNvSpPr>
            <a:spLocks noGrp="1"/>
          </p:cNvSpPr>
          <p:nvPr>
            <p:ph type="sldNum" sz="quarter" idx="12"/>
          </p:nvPr>
        </p:nvSpPr>
        <p:spPr/>
        <p:txBody>
          <a:bodyPr/>
          <a:lstStyle/>
          <a:p>
            <a:fld id="{A4DB6F5E-E3B7-194C-97A3-BB8F1EE4F4A5}" type="slidenum">
              <a:rPr lang="en-US" smtClean="0"/>
              <a:t>‹#›</a:t>
            </a:fld>
            <a:endParaRPr lang="en-US"/>
          </a:p>
        </p:txBody>
      </p:sp>
    </p:spTree>
    <p:extLst>
      <p:ext uri="{BB962C8B-B14F-4D97-AF65-F5344CB8AC3E}">
        <p14:creationId xmlns:p14="http://schemas.microsoft.com/office/powerpoint/2010/main" val="973418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31F5B-861C-EF0A-EB29-D6DFD56DF30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3C04313-F0D4-F808-5DCE-A5D69B92BB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C2BCDEB-1CC9-060D-4414-BBC1843A22DD}"/>
              </a:ext>
            </a:extLst>
          </p:cNvPr>
          <p:cNvSpPr>
            <a:spLocks noGrp="1"/>
          </p:cNvSpPr>
          <p:nvPr>
            <p:ph type="dt" sz="half" idx="10"/>
          </p:nvPr>
        </p:nvSpPr>
        <p:spPr/>
        <p:txBody>
          <a:bodyPr/>
          <a:lstStyle/>
          <a:p>
            <a:fld id="{48E3ED69-5DAF-1A48-84D4-05483F0ADA40}" type="datetimeFigureOut">
              <a:rPr lang="en-US" smtClean="0"/>
              <a:t>2/25/2025</a:t>
            </a:fld>
            <a:endParaRPr lang="en-US"/>
          </a:p>
        </p:txBody>
      </p:sp>
      <p:sp>
        <p:nvSpPr>
          <p:cNvPr id="5" name="Footer Placeholder 4">
            <a:extLst>
              <a:ext uri="{FF2B5EF4-FFF2-40B4-BE49-F238E27FC236}">
                <a16:creationId xmlns:a16="http://schemas.microsoft.com/office/drawing/2014/main" id="{45246B2C-0B05-04E2-715D-E7C107B83A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B7E7CF-C26E-3592-F5F7-42452EF4DABA}"/>
              </a:ext>
            </a:extLst>
          </p:cNvPr>
          <p:cNvSpPr>
            <a:spLocks noGrp="1"/>
          </p:cNvSpPr>
          <p:nvPr>
            <p:ph type="sldNum" sz="quarter" idx="12"/>
          </p:nvPr>
        </p:nvSpPr>
        <p:spPr/>
        <p:txBody>
          <a:bodyPr/>
          <a:lstStyle/>
          <a:p>
            <a:fld id="{A4DB6F5E-E3B7-194C-97A3-BB8F1EE4F4A5}" type="slidenum">
              <a:rPr lang="en-US" smtClean="0"/>
              <a:t>‹#›</a:t>
            </a:fld>
            <a:endParaRPr lang="en-US"/>
          </a:p>
        </p:txBody>
      </p:sp>
    </p:spTree>
    <p:extLst>
      <p:ext uri="{BB962C8B-B14F-4D97-AF65-F5344CB8AC3E}">
        <p14:creationId xmlns:p14="http://schemas.microsoft.com/office/powerpoint/2010/main" val="3200774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D989-91E3-8DBB-457A-59CAD35C47E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F32804F-DBB6-3DDA-83EE-1A0FC1FD32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31AAE1A-08B8-C0C2-FA80-DBB1DFE1D49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3EBABE1-8808-037E-FC35-DFBA1E0044D5}"/>
              </a:ext>
            </a:extLst>
          </p:cNvPr>
          <p:cNvSpPr>
            <a:spLocks noGrp="1"/>
          </p:cNvSpPr>
          <p:nvPr>
            <p:ph type="dt" sz="half" idx="10"/>
          </p:nvPr>
        </p:nvSpPr>
        <p:spPr/>
        <p:txBody>
          <a:bodyPr/>
          <a:lstStyle/>
          <a:p>
            <a:fld id="{48E3ED69-5DAF-1A48-84D4-05483F0ADA40}" type="datetimeFigureOut">
              <a:rPr lang="en-US" smtClean="0"/>
              <a:t>2/25/2025</a:t>
            </a:fld>
            <a:endParaRPr lang="en-US"/>
          </a:p>
        </p:txBody>
      </p:sp>
      <p:sp>
        <p:nvSpPr>
          <p:cNvPr id="6" name="Footer Placeholder 5">
            <a:extLst>
              <a:ext uri="{FF2B5EF4-FFF2-40B4-BE49-F238E27FC236}">
                <a16:creationId xmlns:a16="http://schemas.microsoft.com/office/drawing/2014/main" id="{1B9523DB-F1DD-A8A2-EE40-61DCF3F962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027584-77F0-720F-7412-DC1C83652B9A}"/>
              </a:ext>
            </a:extLst>
          </p:cNvPr>
          <p:cNvSpPr>
            <a:spLocks noGrp="1"/>
          </p:cNvSpPr>
          <p:nvPr>
            <p:ph type="sldNum" sz="quarter" idx="12"/>
          </p:nvPr>
        </p:nvSpPr>
        <p:spPr/>
        <p:txBody>
          <a:bodyPr/>
          <a:lstStyle/>
          <a:p>
            <a:fld id="{A4DB6F5E-E3B7-194C-97A3-BB8F1EE4F4A5}" type="slidenum">
              <a:rPr lang="en-US" smtClean="0"/>
              <a:t>‹#›</a:t>
            </a:fld>
            <a:endParaRPr lang="en-US"/>
          </a:p>
        </p:txBody>
      </p:sp>
    </p:spTree>
    <p:extLst>
      <p:ext uri="{BB962C8B-B14F-4D97-AF65-F5344CB8AC3E}">
        <p14:creationId xmlns:p14="http://schemas.microsoft.com/office/powerpoint/2010/main" val="385331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4B60D-D713-75F1-A53A-600F58ED5F7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72C43A8-8B02-0E28-D886-838F53EEA3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C5BAA7A-11E1-74E2-5139-09AF9C63FF9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5FA98BF-0764-420F-D5DD-B01D591DBA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445AA3D-0BC7-4144-E0FF-4B98ED68099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337875-83B8-9DBE-9873-213ABA0C591B}"/>
              </a:ext>
            </a:extLst>
          </p:cNvPr>
          <p:cNvSpPr>
            <a:spLocks noGrp="1"/>
          </p:cNvSpPr>
          <p:nvPr>
            <p:ph type="dt" sz="half" idx="10"/>
          </p:nvPr>
        </p:nvSpPr>
        <p:spPr/>
        <p:txBody>
          <a:bodyPr/>
          <a:lstStyle/>
          <a:p>
            <a:fld id="{48E3ED69-5DAF-1A48-84D4-05483F0ADA40}" type="datetimeFigureOut">
              <a:rPr lang="en-US" smtClean="0"/>
              <a:t>2/25/2025</a:t>
            </a:fld>
            <a:endParaRPr lang="en-US"/>
          </a:p>
        </p:txBody>
      </p:sp>
      <p:sp>
        <p:nvSpPr>
          <p:cNvPr id="8" name="Footer Placeholder 7">
            <a:extLst>
              <a:ext uri="{FF2B5EF4-FFF2-40B4-BE49-F238E27FC236}">
                <a16:creationId xmlns:a16="http://schemas.microsoft.com/office/drawing/2014/main" id="{66FC14C8-1D4B-6D75-966F-636AB39C51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5E1947-1EB3-B714-36C7-07A4011EFAEB}"/>
              </a:ext>
            </a:extLst>
          </p:cNvPr>
          <p:cNvSpPr>
            <a:spLocks noGrp="1"/>
          </p:cNvSpPr>
          <p:nvPr>
            <p:ph type="sldNum" sz="quarter" idx="12"/>
          </p:nvPr>
        </p:nvSpPr>
        <p:spPr/>
        <p:txBody>
          <a:bodyPr/>
          <a:lstStyle/>
          <a:p>
            <a:fld id="{A4DB6F5E-E3B7-194C-97A3-BB8F1EE4F4A5}" type="slidenum">
              <a:rPr lang="en-US" smtClean="0"/>
              <a:t>‹#›</a:t>
            </a:fld>
            <a:endParaRPr lang="en-US"/>
          </a:p>
        </p:txBody>
      </p:sp>
    </p:spTree>
    <p:extLst>
      <p:ext uri="{BB962C8B-B14F-4D97-AF65-F5344CB8AC3E}">
        <p14:creationId xmlns:p14="http://schemas.microsoft.com/office/powerpoint/2010/main" val="1118649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8638E-CFD1-F1A6-BBF7-17C7DA47C21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21FC540-1BC5-4D72-5FF2-DA388C486FF8}"/>
              </a:ext>
            </a:extLst>
          </p:cNvPr>
          <p:cNvSpPr>
            <a:spLocks noGrp="1"/>
          </p:cNvSpPr>
          <p:nvPr>
            <p:ph type="dt" sz="half" idx="10"/>
          </p:nvPr>
        </p:nvSpPr>
        <p:spPr/>
        <p:txBody>
          <a:bodyPr/>
          <a:lstStyle/>
          <a:p>
            <a:fld id="{48E3ED69-5DAF-1A48-84D4-05483F0ADA40}" type="datetimeFigureOut">
              <a:rPr lang="en-US" smtClean="0"/>
              <a:t>2/25/2025</a:t>
            </a:fld>
            <a:endParaRPr lang="en-US"/>
          </a:p>
        </p:txBody>
      </p:sp>
      <p:sp>
        <p:nvSpPr>
          <p:cNvPr id="4" name="Footer Placeholder 3">
            <a:extLst>
              <a:ext uri="{FF2B5EF4-FFF2-40B4-BE49-F238E27FC236}">
                <a16:creationId xmlns:a16="http://schemas.microsoft.com/office/drawing/2014/main" id="{D171FC5F-B9BF-5DAE-1ED5-F99061270C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128038-AFA0-F662-6192-49D782647056}"/>
              </a:ext>
            </a:extLst>
          </p:cNvPr>
          <p:cNvSpPr>
            <a:spLocks noGrp="1"/>
          </p:cNvSpPr>
          <p:nvPr>
            <p:ph type="sldNum" sz="quarter" idx="12"/>
          </p:nvPr>
        </p:nvSpPr>
        <p:spPr/>
        <p:txBody>
          <a:bodyPr/>
          <a:lstStyle/>
          <a:p>
            <a:fld id="{A4DB6F5E-E3B7-194C-97A3-BB8F1EE4F4A5}" type="slidenum">
              <a:rPr lang="en-US" smtClean="0"/>
              <a:t>‹#›</a:t>
            </a:fld>
            <a:endParaRPr lang="en-US"/>
          </a:p>
        </p:txBody>
      </p:sp>
    </p:spTree>
    <p:extLst>
      <p:ext uri="{BB962C8B-B14F-4D97-AF65-F5344CB8AC3E}">
        <p14:creationId xmlns:p14="http://schemas.microsoft.com/office/powerpoint/2010/main" val="1077215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DE3DEB-1EBE-E6E5-BC65-ED4D7FFC2ABA}"/>
              </a:ext>
            </a:extLst>
          </p:cNvPr>
          <p:cNvSpPr>
            <a:spLocks noGrp="1"/>
          </p:cNvSpPr>
          <p:nvPr>
            <p:ph type="dt" sz="half" idx="10"/>
          </p:nvPr>
        </p:nvSpPr>
        <p:spPr/>
        <p:txBody>
          <a:bodyPr/>
          <a:lstStyle/>
          <a:p>
            <a:fld id="{48E3ED69-5DAF-1A48-84D4-05483F0ADA40}" type="datetimeFigureOut">
              <a:rPr lang="en-US" smtClean="0"/>
              <a:t>2/25/2025</a:t>
            </a:fld>
            <a:endParaRPr lang="en-US"/>
          </a:p>
        </p:txBody>
      </p:sp>
      <p:sp>
        <p:nvSpPr>
          <p:cNvPr id="3" name="Footer Placeholder 2">
            <a:extLst>
              <a:ext uri="{FF2B5EF4-FFF2-40B4-BE49-F238E27FC236}">
                <a16:creationId xmlns:a16="http://schemas.microsoft.com/office/drawing/2014/main" id="{3357B853-DA55-61C8-B6DD-FDFCD94E52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78AAC9-2826-26D4-2292-BFB85DAD6423}"/>
              </a:ext>
            </a:extLst>
          </p:cNvPr>
          <p:cNvSpPr>
            <a:spLocks noGrp="1"/>
          </p:cNvSpPr>
          <p:nvPr>
            <p:ph type="sldNum" sz="quarter" idx="12"/>
          </p:nvPr>
        </p:nvSpPr>
        <p:spPr/>
        <p:txBody>
          <a:bodyPr/>
          <a:lstStyle/>
          <a:p>
            <a:fld id="{A4DB6F5E-E3B7-194C-97A3-BB8F1EE4F4A5}" type="slidenum">
              <a:rPr lang="en-US" smtClean="0"/>
              <a:t>‹#›</a:t>
            </a:fld>
            <a:endParaRPr lang="en-US"/>
          </a:p>
        </p:txBody>
      </p:sp>
    </p:spTree>
    <p:extLst>
      <p:ext uri="{BB962C8B-B14F-4D97-AF65-F5344CB8AC3E}">
        <p14:creationId xmlns:p14="http://schemas.microsoft.com/office/powerpoint/2010/main" val="3367244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3DAAF-3B1B-885B-5285-CBCABE7358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FA49155-8B1E-9DA0-1B10-8DED38311D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4B825C8-2F05-EF2A-A65A-BE1F77D1CC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422372D-2C45-D5F4-8B32-82D890EAC80F}"/>
              </a:ext>
            </a:extLst>
          </p:cNvPr>
          <p:cNvSpPr>
            <a:spLocks noGrp="1"/>
          </p:cNvSpPr>
          <p:nvPr>
            <p:ph type="dt" sz="half" idx="10"/>
          </p:nvPr>
        </p:nvSpPr>
        <p:spPr/>
        <p:txBody>
          <a:bodyPr/>
          <a:lstStyle/>
          <a:p>
            <a:fld id="{48E3ED69-5DAF-1A48-84D4-05483F0ADA40}" type="datetimeFigureOut">
              <a:rPr lang="en-US" smtClean="0"/>
              <a:t>2/25/2025</a:t>
            </a:fld>
            <a:endParaRPr lang="en-US"/>
          </a:p>
        </p:txBody>
      </p:sp>
      <p:sp>
        <p:nvSpPr>
          <p:cNvPr id="6" name="Footer Placeholder 5">
            <a:extLst>
              <a:ext uri="{FF2B5EF4-FFF2-40B4-BE49-F238E27FC236}">
                <a16:creationId xmlns:a16="http://schemas.microsoft.com/office/drawing/2014/main" id="{CAA0FEE2-24A3-38C1-E139-203C5F2632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6A1AE-749B-0470-891B-C0B6532D0711}"/>
              </a:ext>
            </a:extLst>
          </p:cNvPr>
          <p:cNvSpPr>
            <a:spLocks noGrp="1"/>
          </p:cNvSpPr>
          <p:nvPr>
            <p:ph type="sldNum" sz="quarter" idx="12"/>
          </p:nvPr>
        </p:nvSpPr>
        <p:spPr/>
        <p:txBody>
          <a:bodyPr/>
          <a:lstStyle/>
          <a:p>
            <a:fld id="{A4DB6F5E-E3B7-194C-97A3-BB8F1EE4F4A5}" type="slidenum">
              <a:rPr lang="en-US" smtClean="0"/>
              <a:t>‹#›</a:t>
            </a:fld>
            <a:endParaRPr lang="en-US"/>
          </a:p>
        </p:txBody>
      </p:sp>
    </p:spTree>
    <p:extLst>
      <p:ext uri="{BB962C8B-B14F-4D97-AF65-F5344CB8AC3E}">
        <p14:creationId xmlns:p14="http://schemas.microsoft.com/office/powerpoint/2010/main" val="984722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0AA47-004D-71CF-BC5E-8893DDEEA05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A00EF40-228F-BCB3-C149-FD1879336F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5C6E1-DB2E-3EA1-ABD0-C457F46ACD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25AF8DA-E51D-710B-C1C9-0BC778723DB9}"/>
              </a:ext>
            </a:extLst>
          </p:cNvPr>
          <p:cNvSpPr>
            <a:spLocks noGrp="1"/>
          </p:cNvSpPr>
          <p:nvPr>
            <p:ph type="dt" sz="half" idx="10"/>
          </p:nvPr>
        </p:nvSpPr>
        <p:spPr/>
        <p:txBody>
          <a:bodyPr/>
          <a:lstStyle/>
          <a:p>
            <a:fld id="{48E3ED69-5DAF-1A48-84D4-05483F0ADA40}" type="datetimeFigureOut">
              <a:rPr lang="en-US" smtClean="0"/>
              <a:t>2/25/2025</a:t>
            </a:fld>
            <a:endParaRPr lang="en-US"/>
          </a:p>
        </p:txBody>
      </p:sp>
      <p:sp>
        <p:nvSpPr>
          <p:cNvPr id="6" name="Footer Placeholder 5">
            <a:extLst>
              <a:ext uri="{FF2B5EF4-FFF2-40B4-BE49-F238E27FC236}">
                <a16:creationId xmlns:a16="http://schemas.microsoft.com/office/drawing/2014/main" id="{9DA0B0FF-682D-7582-78F9-8779776B5D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353F79-2FE8-B8FF-25DF-5508A32BCD06}"/>
              </a:ext>
            </a:extLst>
          </p:cNvPr>
          <p:cNvSpPr>
            <a:spLocks noGrp="1"/>
          </p:cNvSpPr>
          <p:nvPr>
            <p:ph type="sldNum" sz="quarter" idx="12"/>
          </p:nvPr>
        </p:nvSpPr>
        <p:spPr/>
        <p:txBody>
          <a:bodyPr/>
          <a:lstStyle/>
          <a:p>
            <a:fld id="{A4DB6F5E-E3B7-194C-97A3-BB8F1EE4F4A5}" type="slidenum">
              <a:rPr lang="en-US" smtClean="0"/>
              <a:t>‹#›</a:t>
            </a:fld>
            <a:endParaRPr lang="en-US"/>
          </a:p>
        </p:txBody>
      </p:sp>
    </p:spTree>
    <p:extLst>
      <p:ext uri="{BB962C8B-B14F-4D97-AF65-F5344CB8AC3E}">
        <p14:creationId xmlns:p14="http://schemas.microsoft.com/office/powerpoint/2010/main" val="464442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DAB96-0DB2-43C9-6FC8-874617F598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D515451-8037-14C1-2778-31AC24B40F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CE253DD-9F77-169F-8430-BDB6D9566B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E3ED69-5DAF-1A48-84D4-05483F0ADA40}" type="datetimeFigureOut">
              <a:rPr lang="en-US" smtClean="0"/>
              <a:t>2/25/2025</a:t>
            </a:fld>
            <a:endParaRPr lang="en-US"/>
          </a:p>
        </p:txBody>
      </p:sp>
      <p:sp>
        <p:nvSpPr>
          <p:cNvPr id="5" name="Footer Placeholder 4">
            <a:extLst>
              <a:ext uri="{FF2B5EF4-FFF2-40B4-BE49-F238E27FC236}">
                <a16:creationId xmlns:a16="http://schemas.microsoft.com/office/drawing/2014/main" id="{B23D7858-C10A-CAD0-BE1F-EEA21C2781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CDC9B1-3F01-EF04-FFF6-BFDC92F943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DB6F5E-E3B7-194C-97A3-BB8F1EE4F4A5}" type="slidenum">
              <a:rPr lang="en-US" smtClean="0"/>
              <a:t>‹#›</a:t>
            </a:fld>
            <a:endParaRPr lang="en-US"/>
          </a:p>
        </p:txBody>
      </p:sp>
    </p:spTree>
    <p:extLst>
      <p:ext uri="{BB962C8B-B14F-4D97-AF65-F5344CB8AC3E}">
        <p14:creationId xmlns:p14="http://schemas.microsoft.com/office/powerpoint/2010/main" val="328850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3F72"/>
            </a:gs>
            <a:gs pos="99000">
              <a:srgbClr val="001531"/>
            </a:gs>
          </a:gsLst>
          <a:lin ang="5400000" scaled="1"/>
        </a:gradFill>
        <a:effectLst/>
      </p:bgPr>
    </p:bg>
    <p:spTree>
      <p:nvGrpSpPr>
        <p:cNvPr id="1" name=""/>
        <p:cNvGrpSpPr/>
        <p:nvPr/>
      </p:nvGrpSpPr>
      <p:grpSpPr>
        <a:xfrm>
          <a:off x="0" y="0"/>
          <a:ext cx="0" cy="0"/>
          <a:chOff x="0" y="0"/>
          <a:chExt cx="0" cy="0"/>
        </a:xfrm>
      </p:grpSpPr>
      <p:pic>
        <p:nvPicPr>
          <p:cNvPr id="3" name="Picture 2" descr="A dna structure with dots&#10;&#10;Description automatically generated">
            <a:extLst>
              <a:ext uri="{FF2B5EF4-FFF2-40B4-BE49-F238E27FC236}">
                <a16:creationId xmlns:a16="http://schemas.microsoft.com/office/drawing/2014/main" id="{6EFC514E-4B30-59C9-A4A0-28C2936BE3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303784E-8FF1-B426-71CC-135F0ED3D089}"/>
              </a:ext>
            </a:extLst>
          </p:cNvPr>
          <p:cNvSpPr txBox="1"/>
          <p:nvPr/>
        </p:nvSpPr>
        <p:spPr>
          <a:xfrm>
            <a:off x="478629" y="251337"/>
            <a:ext cx="10003840" cy="2529923"/>
          </a:xfrm>
          <a:prstGeom prst="rect">
            <a:avLst/>
          </a:prstGeom>
          <a:noFill/>
          <a:effectLst/>
        </p:spPr>
        <p:txBody>
          <a:bodyPr wrap="square">
            <a:spAutoFit/>
          </a:bodyPr>
          <a:lstStyle/>
          <a:p>
            <a:pPr lvl="0">
              <a:lnSpc>
                <a:spcPct val="90000"/>
              </a:lnSpc>
              <a:buClr>
                <a:srgbClr val="000000"/>
              </a:buClr>
              <a:defRPr/>
            </a:pPr>
            <a:r>
              <a:rPr lang="en-US" sz="4400" b="1" kern="0" dirty="0">
                <a:solidFill>
                  <a:schemeClr val="bg1"/>
                </a:solidFill>
                <a:effectLst>
                  <a:outerShdw blurRad="139700" dist="38100" dir="2700000" sx="99000" sy="99000" algn="tl" rotWithShape="0">
                    <a:prstClr val="black">
                      <a:alpha val="13115"/>
                    </a:prstClr>
                  </a:outerShdw>
                </a:effectLst>
                <a:latin typeface="Cairo" pitchFamily="2" charset="-78"/>
                <a:ea typeface="Rubik"/>
                <a:cs typeface="Cairo" pitchFamily="2" charset="-78"/>
                <a:sym typeface="Rubik"/>
              </a:rPr>
              <a:t>BLUEPRINT FOR A PAN-SPECIES WELFARE STATE  </a:t>
            </a:r>
          </a:p>
          <a:p>
            <a:pPr lvl="0">
              <a:lnSpc>
                <a:spcPct val="90000"/>
              </a:lnSpc>
              <a:buClr>
                <a:srgbClr val="000000"/>
              </a:buClr>
              <a:defRPr/>
            </a:pPr>
            <a:r>
              <a:rPr lang="en-US" sz="4400" b="1" kern="0" dirty="0">
                <a:solidFill>
                  <a:schemeClr val="bg1"/>
                </a:solidFill>
                <a:effectLst>
                  <a:outerShdw blurRad="139700" dist="38100" dir="2700000" sx="99000" sy="99000" algn="tl" rotWithShape="0">
                    <a:prstClr val="black">
                      <a:alpha val="13115"/>
                    </a:prstClr>
                  </a:outerShdw>
                </a:effectLst>
                <a:latin typeface="Cairo" pitchFamily="2" charset="-78"/>
                <a:ea typeface="Rubik"/>
                <a:cs typeface="Cairo" pitchFamily="2" charset="-78"/>
                <a:sym typeface="Rubik"/>
              </a:rPr>
              <a:t>Genome Reform, AI, and the </a:t>
            </a:r>
            <a:r>
              <a:rPr lang="en-US" sz="4400" b="1" kern="0" dirty="0" err="1">
                <a:solidFill>
                  <a:schemeClr val="bg1"/>
                </a:solidFill>
                <a:effectLst>
                  <a:outerShdw blurRad="139700" dist="38100" dir="2700000" sx="99000" sy="99000" algn="tl" rotWithShape="0">
                    <a:prstClr val="black">
                      <a:alpha val="13115"/>
                    </a:prstClr>
                  </a:outerShdw>
                </a:effectLst>
                <a:latin typeface="Cairo" pitchFamily="2" charset="-78"/>
                <a:ea typeface="Rubik"/>
                <a:cs typeface="Cairo" pitchFamily="2" charset="-78"/>
                <a:sym typeface="Rubik"/>
              </a:rPr>
              <a:t>Biohappiness</a:t>
            </a:r>
            <a:r>
              <a:rPr lang="en-US" sz="4400" b="1" kern="0" dirty="0">
                <a:solidFill>
                  <a:schemeClr val="bg1"/>
                </a:solidFill>
                <a:effectLst>
                  <a:outerShdw blurRad="139700" dist="38100" dir="2700000" sx="99000" sy="99000" algn="tl" rotWithShape="0">
                    <a:prstClr val="black">
                      <a:alpha val="13115"/>
                    </a:prstClr>
                  </a:outerShdw>
                </a:effectLst>
                <a:latin typeface="Cairo" pitchFamily="2" charset="-78"/>
                <a:ea typeface="Rubik"/>
                <a:cs typeface="Cairo" pitchFamily="2" charset="-78"/>
                <a:sym typeface="Rubik"/>
              </a:rPr>
              <a:t> Revolution </a:t>
            </a:r>
            <a:endParaRPr kumimoji="0" lang="en-GB" sz="4400" b="1" i="0" u="none" strike="noStrike" kern="0" cap="none" normalizeH="0" baseline="0" noProof="0" dirty="0">
              <a:ln>
                <a:noFill/>
              </a:ln>
              <a:solidFill>
                <a:schemeClr val="bg1"/>
              </a:solidFill>
              <a:effectLst>
                <a:outerShdw blurRad="139700" dist="38100" dir="2700000" sx="99000" sy="99000" algn="tl" rotWithShape="0">
                  <a:prstClr val="black">
                    <a:alpha val="13115"/>
                  </a:prstClr>
                </a:outerShdw>
              </a:effectLst>
              <a:uLnTx/>
              <a:uFillTx/>
              <a:latin typeface="Cairo" pitchFamily="2" charset="-78"/>
              <a:ea typeface="Rubik"/>
              <a:cs typeface="Cairo" pitchFamily="2" charset="-78"/>
              <a:sym typeface="Rubik"/>
            </a:endParaRPr>
          </a:p>
        </p:txBody>
      </p:sp>
      <p:sp>
        <p:nvSpPr>
          <p:cNvPr id="2" name="TextBox 1">
            <a:extLst>
              <a:ext uri="{FF2B5EF4-FFF2-40B4-BE49-F238E27FC236}">
                <a16:creationId xmlns:a16="http://schemas.microsoft.com/office/drawing/2014/main" id="{FB827F4D-F875-737D-2346-9B4ED51C1BCB}"/>
              </a:ext>
            </a:extLst>
          </p:cNvPr>
          <p:cNvSpPr txBox="1"/>
          <p:nvPr/>
        </p:nvSpPr>
        <p:spPr>
          <a:xfrm>
            <a:off x="378090" y="3297640"/>
            <a:ext cx="5399857" cy="2529923"/>
          </a:xfrm>
          <a:prstGeom prst="rect">
            <a:avLst/>
          </a:prstGeom>
          <a:noFill/>
          <a:effectLst/>
        </p:spPr>
        <p:txBody>
          <a:bodyPr wrap="square">
            <a:spAutoFit/>
          </a:bodyPr>
          <a:lstStyle/>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by David Pearce</a:t>
            </a:r>
          </a:p>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dave@hedweb.com</a:t>
            </a:r>
          </a:p>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hedweb.com</a:t>
            </a:r>
          </a:p>
          <a:p>
            <a:pPr lvl="0">
              <a:buClr>
                <a:srgbClr val="000000"/>
              </a:buClr>
              <a:defRPr/>
            </a:pPr>
            <a:r>
              <a:rPr lang="en-US" sz="28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AI FOR ANIMALS, Berkeley 2025</a:t>
            </a:r>
          </a:p>
          <a:p>
            <a:pPr marL="0" marR="0" lvl="0" indent="0" defTabSz="914400" rtl="0" eaLnBrk="1" fontAlgn="auto" latinLnBrk="0" hangingPunct="1">
              <a:spcBef>
                <a:spcPts val="0"/>
              </a:spcBef>
              <a:spcAft>
                <a:spcPts val="0"/>
              </a:spcAft>
              <a:buClr>
                <a:srgbClr val="000000"/>
              </a:buClr>
              <a:buSzTx/>
              <a:buFont typeface="Arial"/>
              <a:buNone/>
              <a:tabLst/>
              <a:defRPr/>
            </a:pPr>
            <a:endParaRPr kumimoji="0" lang="en-GB" u="none" strike="noStrike" kern="0" cap="none" normalizeH="0" baseline="0" noProof="0" dirty="0">
              <a:ln>
                <a:noFill/>
              </a:ln>
              <a:solidFill>
                <a:schemeClr val="bg1"/>
              </a:solidFill>
              <a:effectLst>
                <a:outerShdw blurRad="139700" dist="38100" dir="2700000" sx="99000" sy="99000" algn="tl" rotWithShape="0">
                  <a:prstClr val="black">
                    <a:alpha val="13115"/>
                  </a:prstClr>
                </a:outerShdw>
              </a:effectLst>
              <a:uLnTx/>
              <a:uFillTx/>
              <a:latin typeface="Cairo Light" pitchFamily="2" charset="-78"/>
              <a:ea typeface="Rubik"/>
              <a:cs typeface="Cairo Light" pitchFamily="2" charset="-78"/>
              <a:sym typeface="Rubik"/>
            </a:endParaRPr>
          </a:p>
        </p:txBody>
      </p:sp>
    </p:spTree>
    <p:extLst>
      <p:ext uri="{BB962C8B-B14F-4D97-AF65-F5344CB8AC3E}">
        <p14:creationId xmlns:p14="http://schemas.microsoft.com/office/powerpoint/2010/main" val="3247849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03F72"/>
            </a:gs>
            <a:gs pos="35000">
              <a:srgbClr val="003F72"/>
            </a:gs>
            <a:gs pos="79000">
              <a:srgbClr val="001531"/>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46BED6-0F46-0BCD-CDDC-FB4425831719}"/>
              </a:ext>
            </a:extLst>
          </p:cNvPr>
          <p:cNvSpPr txBox="1"/>
          <p:nvPr/>
        </p:nvSpPr>
        <p:spPr>
          <a:xfrm>
            <a:off x="1521323" y="105510"/>
            <a:ext cx="8334673" cy="646331"/>
          </a:xfrm>
          <a:prstGeom prst="rect">
            <a:avLst/>
          </a:prstGeom>
          <a:noFill/>
          <a:effectLst/>
        </p:spPr>
        <p:txBody>
          <a:bodyPr wrap="square">
            <a:spAutoFit/>
          </a:bodyPr>
          <a:lstStyle>
            <a:defPPr>
              <a:defRPr lang="en-US"/>
            </a:defPPr>
            <a:lvl1pPr marR="0" lvl="0" indent="0" fontAlgn="auto">
              <a:lnSpc>
                <a:spcPct val="90000"/>
              </a:lnSpc>
              <a:spcBef>
                <a:spcPts val="0"/>
              </a:spcBef>
              <a:spcAft>
                <a:spcPts val="0"/>
              </a:spcAft>
              <a:buClr>
                <a:srgbClr val="000000"/>
              </a:buClr>
              <a:buSzTx/>
              <a:buFont typeface="Arial"/>
              <a:buNone/>
              <a:tabLst/>
              <a:defRPr kumimoji="0" sz="4000" b="1" u="none" strike="noStrike" kern="0" cap="none" spc="300" normalizeH="0" baseline="0">
                <a:ln>
                  <a:noFill/>
                </a:ln>
                <a:solidFill>
                  <a:schemeClr val="bg1"/>
                </a:solidFill>
                <a:effectLst>
                  <a:outerShdw blurRad="139700" dist="38100" dir="2700000" sx="103000" sy="103000" algn="tl" rotWithShape="0">
                    <a:prstClr val="black">
                      <a:alpha val="25376"/>
                    </a:prstClr>
                  </a:outerShdw>
                </a:effectLst>
                <a:uLnTx/>
                <a:uFillTx/>
                <a:latin typeface="Cairo" pitchFamily="2" charset="-78"/>
                <a:ea typeface="Rubik"/>
                <a:cs typeface="Cairo" pitchFamily="2" charset="-78"/>
              </a:defRPr>
            </a:lvl1pPr>
          </a:lstStyle>
          <a:p>
            <a:pPr algn="ctr"/>
            <a:r>
              <a:rPr lang="en-GB" spc="0" dirty="0">
                <a:effectLst/>
                <a:sym typeface="Rubik"/>
              </a:rPr>
              <a:t>HEDONIC UPLIFT</a:t>
            </a:r>
          </a:p>
        </p:txBody>
      </p:sp>
      <p:grpSp>
        <p:nvGrpSpPr>
          <p:cNvPr id="8" name="Graphic 4">
            <a:extLst>
              <a:ext uri="{FF2B5EF4-FFF2-40B4-BE49-F238E27FC236}">
                <a16:creationId xmlns:a16="http://schemas.microsoft.com/office/drawing/2014/main" id="{BA213637-7B87-A331-DC60-2F7F672DBB9D}"/>
              </a:ext>
            </a:extLst>
          </p:cNvPr>
          <p:cNvGrpSpPr/>
          <p:nvPr/>
        </p:nvGrpSpPr>
        <p:grpSpPr>
          <a:xfrm rot="12061865">
            <a:off x="-2404425" y="5515380"/>
            <a:ext cx="5510085" cy="2685241"/>
            <a:chOff x="5100600" y="4832506"/>
            <a:chExt cx="2388199" cy="1163846"/>
          </a:xfrm>
        </p:grpSpPr>
        <p:sp>
          <p:nvSpPr>
            <p:cNvPr id="9" name="Freeform 8">
              <a:extLst>
                <a:ext uri="{FF2B5EF4-FFF2-40B4-BE49-F238E27FC236}">
                  <a16:creationId xmlns:a16="http://schemas.microsoft.com/office/drawing/2014/main" id="{31AAFF9A-C510-39C5-20EE-AA67BC945302}"/>
                </a:ext>
              </a:extLst>
            </p:cNvPr>
            <p:cNvSpPr/>
            <p:nvPr/>
          </p:nvSpPr>
          <p:spPr>
            <a:xfrm>
              <a:off x="5734821" y="4842650"/>
              <a:ext cx="139502" cy="200311"/>
            </a:xfrm>
            <a:custGeom>
              <a:avLst/>
              <a:gdLst>
                <a:gd name="connsiteX0" fmla="*/ 134916 w 139502"/>
                <a:gd name="connsiteY0" fmla="*/ 0 h 200311"/>
                <a:gd name="connsiteX1" fmla="*/ 0 w 139502"/>
                <a:gd name="connsiteY1" fmla="*/ 198400 h 200311"/>
                <a:gd name="connsiteX2" fmla="*/ 139503 w 139502"/>
                <a:gd name="connsiteY2" fmla="*/ 200311 h 200311"/>
              </a:gdLst>
              <a:ahLst/>
              <a:cxnLst>
                <a:cxn ang="0">
                  <a:pos x="connsiteX0" y="connsiteY0"/>
                </a:cxn>
                <a:cxn ang="0">
                  <a:pos x="connsiteX1" y="connsiteY1"/>
                </a:cxn>
                <a:cxn ang="0">
                  <a:pos x="connsiteX2" y="connsiteY2"/>
                </a:cxn>
              </a:cxnLst>
              <a:rect l="l" t="t" r="r" b="b"/>
              <a:pathLst>
                <a:path w="139502" h="200311">
                  <a:moveTo>
                    <a:pt x="134916" y="0"/>
                  </a:moveTo>
                  <a:lnTo>
                    <a:pt x="0" y="198400"/>
                  </a:lnTo>
                  <a:lnTo>
                    <a:pt x="139503" y="200311"/>
                  </a:lnTo>
                  <a:close/>
                </a:path>
              </a:pathLst>
            </a:custGeom>
            <a:noFill/>
            <a:ln w="734" cap="flat">
              <a:solidFill>
                <a:srgbClr val="29ABE2"/>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5C009C4-2293-6B13-93E9-BF8A99D3F8C4}"/>
                </a:ext>
              </a:extLst>
            </p:cNvPr>
            <p:cNvSpPr/>
            <p:nvPr/>
          </p:nvSpPr>
          <p:spPr>
            <a:xfrm>
              <a:off x="5791387" y="5380892"/>
              <a:ext cx="292000" cy="138765"/>
            </a:xfrm>
            <a:custGeom>
              <a:avLst/>
              <a:gdLst>
                <a:gd name="connsiteX0" fmla="*/ 0 w 292000"/>
                <a:gd name="connsiteY0" fmla="*/ 138766 h 138765"/>
                <a:gd name="connsiteX1" fmla="*/ 184220 w 292000"/>
                <a:gd name="connsiteY1" fmla="*/ 70339 h 138765"/>
                <a:gd name="connsiteX2" fmla="*/ 292000 w 292000"/>
                <a:gd name="connsiteY2" fmla="*/ 0 h 138765"/>
              </a:gdLst>
              <a:ahLst/>
              <a:cxnLst>
                <a:cxn ang="0">
                  <a:pos x="connsiteX0" y="connsiteY0"/>
                </a:cxn>
                <a:cxn ang="0">
                  <a:pos x="connsiteX1" y="connsiteY1"/>
                </a:cxn>
                <a:cxn ang="0">
                  <a:pos x="connsiteX2" y="connsiteY2"/>
                </a:cxn>
              </a:cxnLst>
              <a:rect l="l" t="t" r="r" b="b"/>
              <a:pathLst>
                <a:path w="292000" h="138765">
                  <a:moveTo>
                    <a:pt x="0" y="138766"/>
                  </a:moveTo>
                  <a:lnTo>
                    <a:pt x="184220" y="70339"/>
                  </a:lnTo>
                  <a:lnTo>
                    <a:pt x="292000" y="0"/>
                  </a:lnTo>
                  <a:close/>
                </a:path>
              </a:pathLst>
            </a:custGeom>
            <a:noFill/>
            <a:ln w="734" cap="flat">
              <a:solidFill>
                <a:srgbClr val="29ABE2"/>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111B9EA-97F7-935F-0041-5EC8AB09400A}"/>
                </a:ext>
              </a:extLst>
            </p:cNvPr>
            <p:cNvSpPr/>
            <p:nvPr/>
          </p:nvSpPr>
          <p:spPr>
            <a:xfrm>
              <a:off x="6026057" y="4994413"/>
              <a:ext cx="188042" cy="263004"/>
            </a:xfrm>
            <a:custGeom>
              <a:avLst/>
              <a:gdLst>
                <a:gd name="connsiteX0" fmla="*/ 0 w 188042"/>
                <a:gd name="connsiteY0" fmla="*/ 263005 h 263004"/>
                <a:gd name="connsiteX1" fmla="*/ 188042 w 188042"/>
                <a:gd name="connsiteY1" fmla="*/ 0 h 263004"/>
                <a:gd name="connsiteX2" fmla="*/ 32487 w 188042"/>
                <a:gd name="connsiteY2" fmla="*/ 165142 h 263004"/>
              </a:gdLst>
              <a:ahLst/>
              <a:cxnLst>
                <a:cxn ang="0">
                  <a:pos x="connsiteX0" y="connsiteY0"/>
                </a:cxn>
                <a:cxn ang="0">
                  <a:pos x="connsiteX1" y="connsiteY1"/>
                </a:cxn>
                <a:cxn ang="0">
                  <a:pos x="connsiteX2" y="connsiteY2"/>
                </a:cxn>
              </a:cxnLst>
              <a:rect l="l" t="t" r="r" b="b"/>
              <a:pathLst>
                <a:path w="188042" h="263004">
                  <a:moveTo>
                    <a:pt x="0" y="263005"/>
                  </a:moveTo>
                  <a:lnTo>
                    <a:pt x="188042" y="0"/>
                  </a:lnTo>
                  <a:lnTo>
                    <a:pt x="32487" y="165142"/>
                  </a:lnTo>
                  <a:close/>
                </a:path>
              </a:pathLst>
            </a:custGeom>
            <a:noFill/>
            <a:ln w="734" cap="flat">
              <a:solidFill>
                <a:srgbClr val="29ABE2"/>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8380980-9FFC-A092-A252-F392D5984B6F}"/>
                </a:ext>
              </a:extLst>
            </p:cNvPr>
            <p:cNvSpPr/>
            <p:nvPr/>
          </p:nvSpPr>
          <p:spPr>
            <a:xfrm>
              <a:off x="6363157" y="5358337"/>
              <a:ext cx="188041" cy="263004"/>
            </a:xfrm>
            <a:custGeom>
              <a:avLst/>
              <a:gdLst>
                <a:gd name="connsiteX0" fmla="*/ 0 w 188041"/>
                <a:gd name="connsiteY0" fmla="*/ 263005 h 263004"/>
                <a:gd name="connsiteX1" fmla="*/ 188042 w 188041"/>
                <a:gd name="connsiteY1" fmla="*/ 0 h 263004"/>
                <a:gd name="connsiteX2" fmla="*/ 32869 w 188041"/>
                <a:gd name="connsiteY2" fmla="*/ 165143 h 263004"/>
              </a:gdLst>
              <a:ahLst/>
              <a:cxnLst>
                <a:cxn ang="0">
                  <a:pos x="connsiteX0" y="connsiteY0"/>
                </a:cxn>
                <a:cxn ang="0">
                  <a:pos x="connsiteX1" y="connsiteY1"/>
                </a:cxn>
                <a:cxn ang="0">
                  <a:pos x="connsiteX2" y="connsiteY2"/>
                </a:cxn>
              </a:cxnLst>
              <a:rect l="l" t="t" r="r" b="b"/>
              <a:pathLst>
                <a:path w="188041" h="263004">
                  <a:moveTo>
                    <a:pt x="0" y="263005"/>
                  </a:moveTo>
                  <a:lnTo>
                    <a:pt x="188042" y="0"/>
                  </a:lnTo>
                  <a:lnTo>
                    <a:pt x="32869" y="165143"/>
                  </a:lnTo>
                  <a:close/>
                </a:path>
              </a:pathLst>
            </a:custGeom>
            <a:noFill/>
            <a:ln w="734" cap="flat">
              <a:solidFill>
                <a:srgbClr val="29ABE2"/>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24366C5-858D-74BE-CD54-E84EB3CC32D7}"/>
                </a:ext>
              </a:extLst>
            </p:cNvPr>
            <p:cNvSpPr/>
            <p:nvPr/>
          </p:nvSpPr>
          <p:spPr>
            <a:xfrm>
              <a:off x="6172439" y="5520804"/>
              <a:ext cx="79497" cy="162084"/>
            </a:xfrm>
            <a:custGeom>
              <a:avLst/>
              <a:gdLst>
                <a:gd name="connsiteX0" fmla="*/ 25607 w 79497"/>
                <a:gd name="connsiteY0" fmla="*/ 0 h 162084"/>
                <a:gd name="connsiteX1" fmla="*/ 0 w 79497"/>
                <a:gd name="connsiteY1" fmla="*/ 162084 h 162084"/>
                <a:gd name="connsiteX2" fmla="*/ 79497 w 79497"/>
                <a:gd name="connsiteY2" fmla="*/ 64987 h 162084"/>
              </a:gdLst>
              <a:ahLst/>
              <a:cxnLst>
                <a:cxn ang="0">
                  <a:pos x="connsiteX0" y="connsiteY0"/>
                </a:cxn>
                <a:cxn ang="0">
                  <a:pos x="connsiteX1" y="connsiteY1"/>
                </a:cxn>
                <a:cxn ang="0">
                  <a:pos x="connsiteX2" y="connsiteY2"/>
                </a:cxn>
              </a:cxnLst>
              <a:rect l="l" t="t" r="r" b="b"/>
              <a:pathLst>
                <a:path w="79497" h="162084">
                  <a:moveTo>
                    <a:pt x="25607" y="0"/>
                  </a:moveTo>
                  <a:lnTo>
                    <a:pt x="0" y="162084"/>
                  </a:lnTo>
                  <a:lnTo>
                    <a:pt x="79497" y="64987"/>
                  </a:lnTo>
                  <a:close/>
                </a:path>
              </a:pathLst>
            </a:custGeom>
            <a:noFill/>
            <a:ln w="734" cap="flat">
              <a:solidFill>
                <a:srgbClr val="29ABE2"/>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543E08-634D-491D-36B7-95E439D674BE}"/>
                </a:ext>
              </a:extLst>
            </p:cNvPr>
            <p:cNvSpPr/>
            <p:nvPr/>
          </p:nvSpPr>
          <p:spPr>
            <a:xfrm>
              <a:off x="6822178" y="5121710"/>
              <a:ext cx="123450" cy="76072"/>
            </a:xfrm>
            <a:custGeom>
              <a:avLst/>
              <a:gdLst>
                <a:gd name="connsiteX0" fmla="*/ 0 w 123450"/>
                <a:gd name="connsiteY0" fmla="*/ 64604 h 76072"/>
                <a:gd name="connsiteX1" fmla="*/ 123451 w 123450"/>
                <a:gd name="connsiteY1" fmla="*/ 76072 h 76072"/>
                <a:gd name="connsiteX2" fmla="*/ 26372 w 123450"/>
                <a:gd name="connsiteY2" fmla="*/ 0 h 76072"/>
              </a:gdLst>
              <a:ahLst/>
              <a:cxnLst>
                <a:cxn ang="0">
                  <a:pos x="connsiteX0" y="connsiteY0"/>
                </a:cxn>
                <a:cxn ang="0">
                  <a:pos x="connsiteX1" y="connsiteY1"/>
                </a:cxn>
                <a:cxn ang="0">
                  <a:pos x="connsiteX2" y="connsiteY2"/>
                </a:cxn>
              </a:cxnLst>
              <a:rect l="l" t="t" r="r" b="b"/>
              <a:pathLst>
                <a:path w="123450" h="76072">
                  <a:moveTo>
                    <a:pt x="0" y="64604"/>
                  </a:moveTo>
                  <a:lnTo>
                    <a:pt x="123451" y="76072"/>
                  </a:lnTo>
                  <a:lnTo>
                    <a:pt x="26372" y="0"/>
                  </a:lnTo>
                  <a:close/>
                </a:path>
              </a:pathLst>
            </a:custGeom>
            <a:noFill/>
            <a:ln w="734" cap="flat">
              <a:solidFill>
                <a:srgbClr val="29ABE2"/>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9ABFA87-AE86-A960-AD34-8C08854A8E33}"/>
                </a:ext>
              </a:extLst>
            </p:cNvPr>
            <p:cNvSpPr/>
            <p:nvPr/>
          </p:nvSpPr>
          <p:spPr>
            <a:xfrm>
              <a:off x="5833811" y="5669127"/>
              <a:ext cx="121921" cy="66897"/>
            </a:xfrm>
            <a:custGeom>
              <a:avLst/>
              <a:gdLst>
                <a:gd name="connsiteX0" fmla="*/ 121921 w 121921"/>
                <a:gd name="connsiteY0" fmla="*/ 32493 h 66897"/>
                <a:gd name="connsiteX1" fmla="*/ 0 w 121921"/>
                <a:gd name="connsiteY1" fmla="*/ 0 h 66897"/>
                <a:gd name="connsiteX2" fmla="*/ 1529 w 121921"/>
                <a:gd name="connsiteY2" fmla="*/ 66898 h 66897"/>
              </a:gdLst>
              <a:ahLst/>
              <a:cxnLst>
                <a:cxn ang="0">
                  <a:pos x="connsiteX0" y="connsiteY0"/>
                </a:cxn>
                <a:cxn ang="0">
                  <a:pos x="connsiteX1" y="connsiteY1"/>
                </a:cxn>
                <a:cxn ang="0">
                  <a:pos x="connsiteX2" y="connsiteY2"/>
                </a:cxn>
              </a:cxnLst>
              <a:rect l="l" t="t" r="r" b="b"/>
              <a:pathLst>
                <a:path w="121921" h="66897">
                  <a:moveTo>
                    <a:pt x="121921" y="32493"/>
                  </a:moveTo>
                  <a:lnTo>
                    <a:pt x="0" y="0"/>
                  </a:lnTo>
                  <a:lnTo>
                    <a:pt x="1529" y="66898"/>
                  </a:lnTo>
                  <a:close/>
                </a:path>
              </a:pathLst>
            </a:custGeom>
            <a:noFill/>
            <a:ln w="734" cap="flat">
              <a:solidFill>
                <a:srgbClr val="29ABE2"/>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82329E5-2B69-AB7A-F562-950D1961169B}"/>
                </a:ext>
              </a:extLst>
            </p:cNvPr>
            <p:cNvSpPr/>
            <p:nvPr/>
          </p:nvSpPr>
          <p:spPr>
            <a:xfrm>
              <a:off x="6522916" y="5474549"/>
              <a:ext cx="69177" cy="149469"/>
            </a:xfrm>
            <a:custGeom>
              <a:avLst/>
              <a:gdLst>
                <a:gd name="connsiteX0" fmla="*/ 69178 w 69177"/>
                <a:gd name="connsiteY0" fmla="*/ 142206 h 149469"/>
                <a:gd name="connsiteX1" fmla="*/ 11084 w 69177"/>
                <a:gd name="connsiteY1" fmla="*/ 0 h 149469"/>
                <a:gd name="connsiteX2" fmla="*/ 0 w 69177"/>
                <a:gd name="connsiteY2" fmla="*/ 149469 h 149469"/>
              </a:gdLst>
              <a:ahLst/>
              <a:cxnLst>
                <a:cxn ang="0">
                  <a:pos x="connsiteX0" y="connsiteY0"/>
                </a:cxn>
                <a:cxn ang="0">
                  <a:pos x="connsiteX1" y="connsiteY1"/>
                </a:cxn>
                <a:cxn ang="0">
                  <a:pos x="connsiteX2" y="connsiteY2"/>
                </a:cxn>
              </a:cxnLst>
              <a:rect l="l" t="t" r="r" b="b"/>
              <a:pathLst>
                <a:path w="69177" h="149469">
                  <a:moveTo>
                    <a:pt x="69178" y="142206"/>
                  </a:moveTo>
                  <a:lnTo>
                    <a:pt x="11084" y="0"/>
                  </a:lnTo>
                  <a:lnTo>
                    <a:pt x="0" y="149469"/>
                  </a:lnTo>
                  <a:close/>
                </a:path>
              </a:pathLst>
            </a:custGeom>
            <a:noFill/>
            <a:ln w="734" cap="flat">
              <a:solidFill>
                <a:srgbClr val="29ABE2"/>
              </a:solid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0CE971F-E561-2309-77F9-AA3DBE69C5A1}"/>
                </a:ext>
              </a:extLst>
            </p:cNvPr>
            <p:cNvSpPr/>
            <p:nvPr/>
          </p:nvSpPr>
          <p:spPr>
            <a:xfrm>
              <a:off x="6572220" y="5798335"/>
              <a:ext cx="153261" cy="89069"/>
            </a:xfrm>
            <a:custGeom>
              <a:avLst/>
              <a:gdLst>
                <a:gd name="connsiteX0" fmla="*/ 0 w 153261"/>
                <a:gd name="connsiteY0" fmla="*/ 0 h 89069"/>
                <a:gd name="connsiteX1" fmla="*/ 153262 w 153261"/>
                <a:gd name="connsiteY1" fmla="*/ 89070 h 89069"/>
                <a:gd name="connsiteX2" fmla="*/ 58094 w 153261"/>
                <a:gd name="connsiteY2" fmla="*/ 30964 h 89069"/>
              </a:gdLst>
              <a:ahLst/>
              <a:cxnLst>
                <a:cxn ang="0">
                  <a:pos x="connsiteX0" y="connsiteY0"/>
                </a:cxn>
                <a:cxn ang="0">
                  <a:pos x="connsiteX1" y="connsiteY1"/>
                </a:cxn>
                <a:cxn ang="0">
                  <a:pos x="connsiteX2" y="connsiteY2"/>
                </a:cxn>
              </a:cxnLst>
              <a:rect l="l" t="t" r="r" b="b"/>
              <a:pathLst>
                <a:path w="153261" h="89069">
                  <a:moveTo>
                    <a:pt x="0" y="0"/>
                  </a:moveTo>
                  <a:lnTo>
                    <a:pt x="153262" y="89070"/>
                  </a:lnTo>
                  <a:lnTo>
                    <a:pt x="58094" y="30964"/>
                  </a:lnTo>
                  <a:close/>
                </a:path>
              </a:pathLst>
            </a:custGeom>
            <a:noFill/>
            <a:ln w="734" cap="flat">
              <a:solidFill>
                <a:srgbClr val="29ABE2"/>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C60A7CB-1A8C-5A3F-D3C5-4D9886CE8573}"/>
                </a:ext>
              </a:extLst>
            </p:cNvPr>
            <p:cNvSpPr/>
            <p:nvPr/>
          </p:nvSpPr>
          <p:spPr>
            <a:xfrm>
              <a:off x="5532638" y="5289146"/>
              <a:ext cx="279387" cy="83718"/>
            </a:xfrm>
            <a:custGeom>
              <a:avLst/>
              <a:gdLst>
                <a:gd name="connsiteX0" fmla="*/ 279388 w 279387"/>
                <a:gd name="connsiteY0" fmla="*/ 71486 h 83718"/>
                <a:gd name="connsiteX1" fmla="*/ 169697 w 279387"/>
                <a:gd name="connsiteY1" fmla="*/ 0 h 83718"/>
                <a:gd name="connsiteX2" fmla="*/ 0 w 279387"/>
                <a:gd name="connsiteY2" fmla="*/ 83718 h 83718"/>
              </a:gdLst>
              <a:ahLst/>
              <a:cxnLst>
                <a:cxn ang="0">
                  <a:pos x="connsiteX0" y="connsiteY0"/>
                </a:cxn>
                <a:cxn ang="0">
                  <a:pos x="connsiteX1" y="connsiteY1"/>
                </a:cxn>
                <a:cxn ang="0">
                  <a:pos x="connsiteX2" y="connsiteY2"/>
                </a:cxn>
              </a:cxnLst>
              <a:rect l="l" t="t" r="r" b="b"/>
              <a:pathLst>
                <a:path w="279387" h="83718">
                  <a:moveTo>
                    <a:pt x="279388" y="71486"/>
                  </a:moveTo>
                  <a:lnTo>
                    <a:pt x="169697" y="0"/>
                  </a:lnTo>
                  <a:lnTo>
                    <a:pt x="0" y="83718"/>
                  </a:lnTo>
                  <a:close/>
                </a:path>
              </a:pathLst>
            </a:custGeom>
            <a:noFill/>
            <a:ln w="734" cap="flat">
              <a:solidFill>
                <a:srgbClr val="29ABE2"/>
              </a:solid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CFF3807-9B9C-E327-2C0D-28755E08199C}"/>
                </a:ext>
              </a:extLst>
            </p:cNvPr>
            <p:cNvSpPr/>
            <p:nvPr/>
          </p:nvSpPr>
          <p:spPr>
            <a:xfrm>
              <a:off x="7002958" y="5161466"/>
              <a:ext cx="220528" cy="72632"/>
            </a:xfrm>
            <a:custGeom>
              <a:avLst/>
              <a:gdLst>
                <a:gd name="connsiteX0" fmla="*/ 152497 w 220528"/>
                <a:gd name="connsiteY0" fmla="*/ 72632 h 72632"/>
                <a:gd name="connsiteX1" fmla="*/ 220529 w 220528"/>
                <a:gd name="connsiteY1" fmla="*/ 11468 h 72632"/>
                <a:gd name="connsiteX2" fmla="*/ 0 w 220528"/>
                <a:gd name="connsiteY2" fmla="*/ 0 h 72632"/>
              </a:gdLst>
              <a:ahLst/>
              <a:cxnLst>
                <a:cxn ang="0">
                  <a:pos x="connsiteX0" y="connsiteY0"/>
                </a:cxn>
                <a:cxn ang="0">
                  <a:pos x="connsiteX1" y="connsiteY1"/>
                </a:cxn>
                <a:cxn ang="0">
                  <a:pos x="connsiteX2" y="connsiteY2"/>
                </a:cxn>
              </a:cxnLst>
              <a:rect l="l" t="t" r="r" b="b"/>
              <a:pathLst>
                <a:path w="220528" h="72632">
                  <a:moveTo>
                    <a:pt x="152497" y="72632"/>
                  </a:moveTo>
                  <a:lnTo>
                    <a:pt x="220529" y="11468"/>
                  </a:lnTo>
                  <a:lnTo>
                    <a:pt x="0" y="0"/>
                  </a:lnTo>
                  <a:close/>
                </a:path>
              </a:pathLst>
            </a:custGeom>
            <a:noFill/>
            <a:ln w="734" cap="flat">
              <a:solidFill>
                <a:srgbClr val="29ABE2"/>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B28CAB2-9636-EAFF-4A9B-8996B0347AA9}"/>
                </a:ext>
              </a:extLst>
            </p:cNvPr>
            <p:cNvSpPr/>
            <p:nvPr/>
          </p:nvSpPr>
          <p:spPr>
            <a:xfrm>
              <a:off x="6618084" y="5588467"/>
              <a:ext cx="149822" cy="241597"/>
            </a:xfrm>
            <a:custGeom>
              <a:avLst/>
              <a:gdLst>
                <a:gd name="connsiteX0" fmla="*/ 149822 w 149822"/>
                <a:gd name="connsiteY0" fmla="*/ 204517 h 241597"/>
                <a:gd name="connsiteX1" fmla="*/ 141032 w 149822"/>
                <a:gd name="connsiteY1" fmla="*/ 0 h 241597"/>
                <a:gd name="connsiteX2" fmla="*/ 0 w 149822"/>
                <a:gd name="connsiteY2" fmla="*/ 241597 h 241597"/>
              </a:gdLst>
              <a:ahLst/>
              <a:cxnLst>
                <a:cxn ang="0">
                  <a:pos x="connsiteX0" y="connsiteY0"/>
                </a:cxn>
                <a:cxn ang="0">
                  <a:pos x="connsiteX1" y="connsiteY1"/>
                </a:cxn>
                <a:cxn ang="0">
                  <a:pos x="connsiteX2" y="connsiteY2"/>
                </a:cxn>
              </a:cxnLst>
              <a:rect l="l" t="t" r="r" b="b"/>
              <a:pathLst>
                <a:path w="149822" h="241597">
                  <a:moveTo>
                    <a:pt x="149822" y="204517"/>
                  </a:moveTo>
                  <a:lnTo>
                    <a:pt x="141032" y="0"/>
                  </a:lnTo>
                  <a:lnTo>
                    <a:pt x="0" y="241597"/>
                  </a:lnTo>
                  <a:close/>
                </a:path>
              </a:pathLst>
            </a:custGeom>
            <a:noFill/>
            <a:ln w="734" cap="flat">
              <a:solidFill>
                <a:srgbClr val="29ABE2"/>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160A929-1B05-2F45-69EF-916710A5B5D0}"/>
                </a:ext>
              </a:extLst>
            </p:cNvPr>
            <p:cNvSpPr/>
            <p:nvPr/>
          </p:nvSpPr>
          <p:spPr>
            <a:xfrm>
              <a:off x="6535911" y="5886641"/>
              <a:ext cx="100518" cy="109712"/>
            </a:xfrm>
            <a:custGeom>
              <a:avLst/>
              <a:gdLst>
                <a:gd name="connsiteX0" fmla="*/ 0 w 100518"/>
                <a:gd name="connsiteY0" fmla="*/ 55430 h 109712"/>
                <a:gd name="connsiteX1" fmla="*/ 100519 w 100518"/>
                <a:gd name="connsiteY1" fmla="*/ 109713 h 109712"/>
                <a:gd name="connsiteX2" fmla="*/ 8408 w 100518"/>
                <a:gd name="connsiteY2" fmla="*/ 0 h 109712"/>
              </a:gdLst>
              <a:ahLst/>
              <a:cxnLst>
                <a:cxn ang="0">
                  <a:pos x="connsiteX0" y="connsiteY0"/>
                </a:cxn>
                <a:cxn ang="0">
                  <a:pos x="connsiteX1" y="connsiteY1"/>
                </a:cxn>
                <a:cxn ang="0">
                  <a:pos x="connsiteX2" y="connsiteY2"/>
                </a:cxn>
              </a:cxnLst>
              <a:rect l="l" t="t" r="r" b="b"/>
              <a:pathLst>
                <a:path w="100518" h="109712">
                  <a:moveTo>
                    <a:pt x="0" y="55430"/>
                  </a:moveTo>
                  <a:lnTo>
                    <a:pt x="100519" y="109713"/>
                  </a:lnTo>
                  <a:lnTo>
                    <a:pt x="8408" y="0"/>
                  </a:lnTo>
                  <a:close/>
                </a:path>
              </a:pathLst>
            </a:custGeom>
            <a:noFill/>
            <a:ln w="734" cap="flat">
              <a:solidFill>
                <a:srgbClr val="29ABE2"/>
              </a:solid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C7296072-277C-B856-08D7-0F15E9F4919B}"/>
                </a:ext>
              </a:extLst>
            </p:cNvPr>
            <p:cNvGrpSpPr/>
            <p:nvPr/>
          </p:nvGrpSpPr>
          <p:grpSpPr>
            <a:xfrm>
              <a:off x="5100600" y="5080903"/>
              <a:ext cx="1008351" cy="880162"/>
              <a:chOff x="5100600" y="5080903"/>
              <a:chExt cx="1008351" cy="880162"/>
            </a:xfrm>
          </p:grpSpPr>
          <p:grpSp>
            <p:nvGrpSpPr>
              <p:cNvPr id="118" name="Graphic 4">
                <a:extLst>
                  <a:ext uri="{FF2B5EF4-FFF2-40B4-BE49-F238E27FC236}">
                    <a16:creationId xmlns:a16="http://schemas.microsoft.com/office/drawing/2014/main" id="{01DD0D23-D1C7-DDC2-5607-04CAD3D09242}"/>
                  </a:ext>
                </a:extLst>
              </p:cNvPr>
              <p:cNvGrpSpPr/>
              <p:nvPr/>
            </p:nvGrpSpPr>
            <p:grpSpPr>
              <a:xfrm>
                <a:off x="5702956" y="5106757"/>
                <a:ext cx="11059" cy="11061"/>
                <a:chOff x="5702956" y="5106757"/>
                <a:chExt cx="11059" cy="11061"/>
              </a:xfrm>
            </p:grpSpPr>
            <p:sp>
              <p:nvSpPr>
                <p:cNvPr id="197" name="Freeform 196">
                  <a:extLst>
                    <a:ext uri="{FF2B5EF4-FFF2-40B4-BE49-F238E27FC236}">
                      <a16:creationId xmlns:a16="http://schemas.microsoft.com/office/drawing/2014/main" id="{FEEB5CAC-74BA-8A66-1950-B15ECC70C53F}"/>
                    </a:ext>
                  </a:extLst>
                </p:cNvPr>
                <p:cNvSpPr/>
                <p:nvPr/>
              </p:nvSpPr>
              <p:spPr>
                <a:xfrm rot="-4590510">
                  <a:off x="5703900" y="5107700"/>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2126944C-2A96-CF59-869F-4C40CA82A849}"/>
                    </a:ext>
                  </a:extLst>
                </p:cNvPr>
                <p:cNvSpPr/>
                <p:nvPr/>
              </p:nvSpPr>
              <p:spPr>
                <a:xfrm>
                  <a:off x="5704049" y="5107369"/>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19" name="Graphic 4">
                <a:extLst>
                  <a:ext uri="{FF2B5EF4-FFF2-40B4-BE49-F238E27FC236}">
                    <a16:creationId xmlns:a16="http://schemas.microsoft.com/office/drawing/2014/main" id="{AEBEF999-3D36-5E0D-B302-37DF30E446B8}"/>
                  </a:ext>
                </a:extLst>
              </p:cNvPr>
              <p:cNvGrpSpPr/>
              <p:nvPr/>
            </p:nvGrpSpPr>
            <p:grpSpPr>
              <a:xfrm>
                <a:off x="5862306" y="5210629"/>
                <a:ext cx="10595" cy="10597"/>
                <a:chOff x="5862306" y="5210629"/>
                <a:chExt cx="10595" cy="10597"/>
              </a:xfrm>
            </p:grpSpPr>
            <p:sp>
              <p:nvSpPr>
                <p:cNvPr id="195" name="Freeform 194">
                  <a:extLst>
                    <a:ext uri="{FF2B5EF4-FFF2-40B4-BE49-F238E27FC236}">
                      <a16:creationId xmlns:a16="http://schemas.microsoft.com/office/drawing/2014/main" id="{CE84D98D-2AD9-DE8D-5A22-FAB38D5CE40F}"/>
                    </a:ext>
                  </a:extLst>
                </p:cNvPr>
                <p:cNvSpPr/>
                <p:nvPr/>
              </p:nvSpPr>
              <p:spPr>
                <a:xfrm rot="-4592676">
                  <a:off x="5863208" y="5211531"/>
                  <a:ext cx="8791" cy="8792"/>
                </a:xfrm>
                <a:custGeom>
                  <a:avLst/>
                  <a:gdLst>
                    <a:gd name="connsiteX0" fmla="*/ 0 w 8791"/>
                    <a:gd name="connsiteY0" fmla="*/ 0 h 8792"/>
                    <a:gd name="connsiteX1" fmla="*/ 8791 w 8791"/>
                    <a:gd name="connsiteY1" fmla="*/ 0 h 8792"/>
                    <a:gd name="connsiteX2" fmla="*/ 8791 w 8791"/>
                    <a:gd name="connsiteY2" fmla="*/ 8793 h 8792"/>
                    <a:gd name="connsiteX3" fmla="*/ 0 w 8791"/>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1"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FB31FA0F-C817-D389-5876-1FD72766E73C}"/>
                    </a:ext>
                  </a:extLst>
                </p:cNvPr>
                <p:cNvSpPr/>
                <p:nvPr/>
              </p:nvSpPr>
              <p:spPr>
                <a:xfrm>
                  <a:off x="5862786" y="5211854"/>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3130"/>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120" name="Graphic 4">
                <a:extLst>
                  <a:ext uri="{FF2B5EF4-FFF2-40B4-BE49-F238E27FC236}">
                    <a16:creationId xmlns:a16="http://schemas.microsoft.com/office/drawing/2014/main" id="{FBEC8D5C-EF33-A302-52F2-3274364AD8B5}"/>
                  </a:ext>
                </a:extLst>
              </p:cNvPr>
              <p:cNvGrpSpPr/>
              <p:nvPr/>
            </p:nvGrpSpPr>
            <p:grpSpPr>
              <a:xfrm>
                <a:off x="5817262" y="5223550"/>
                <a:ext cx="9214" cy="9215"/>
                <a:chOff x="5817262" y="5223550"/>
                <a:chExt cx="9214" cy="9215"/>
              </a:xfrm>
            </p:grpSpPr>
            <p:sp>
              <p:nvSpPr>
                <p:cNvPr id="193" name="Freeform 192">
                  <a:extLst>
                    <a:ext uri="{FF2B5EF4-FFF2-40B4-BE49-F238E27FC236}">
                      <a16:creationId xmlns:a16="http://schemas.microsoft.com/office/drawing/2014/main" id="{61E86B90-4EFF-0071-FA50-95F1761CA5CF}"/>
                    </a:ext>
                  </a:extLst>
                </p:cNvPr>
                <p:cNvSpPr/>
                <p:nvPr/>
              </p:nvSpPr>
              <p:spPr>
                <a:xfrm rot="-4591927">
                  <a:off x="5818047" y="5224335"/>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D05B82B8-80E8-0018-66E2-08B10ADD9362}"/>
                    </a:ext>
                  </a:extLst>
                </p:cNvPr>
                <p:cNvSpPr/>
                <p:nvPr/>
              </p:nvSpPr>
              <p:spPr>
                <a:xfrm>
                  <a:off x="5818067" y="5224468"/>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6" y="838"/>
                        <a:pt x="73" y="2749"/>
                      </a:cubicBezTo>
                      <a:cubicBezTo>
                        <a:pt x="-309" y="4661"/>
                        <a:pt x="838" y="6954"/>
                        <a:pt x="2749" y="7337"/>
                      </a:cubicBezTo>
                      <a:cubicBezTo>
                        <a:pt x="4660" y="7719"/>
                        <a:pt x="6953" y="6572"/>
                        <a:pt x="7335" y="4661"/>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1" name="Graphic 4">
                <a:extLst>
                  <a:ext uri="{FF2B5EF4-FFF2-40B4-BE49-F238E27FC236}">
                    <a16:creationId xmlns:a16="http://schemas.microsoft.com/office/drawing/2014/main" id="{264BE8F6-88AB-322E-7975-9F942FE854B8}"/>
                  </a:ext>
                </a:extLst>
              </p:cNvPr>
              <p:cNvGrpSpPr/>
              <p:nvPr/>
            </p:nvGrpSpPr>
            <p:grpSpPr>
              <a:xfrm>
                <a:off x="5458058" y="5080903"/>
                <a:ext cx="11518" cy="11520"/>
                <a:chOff x="5458058" y="5080903"/>
                <a:chExt cx="11518" cy="11520"/>
              </a:xfrm>
            </p:grpSpPr>
            <p:sp>
              <p:nvSpPr>
                <p:cNvPr id="191" name="Freeform 190">
                  <a:extLst>
                    <a:ext uri="{FF2B5EF4-FFF2-40B4-BE49-F238E27FC236}">
                      <a16:creationId xmlns:a16="http://schemas.microsoft.com/office/drawing/2014/main" id="{FCD322BC-B757-0941-66F6-0956BDC5DBDE}"/>
                    </a:ext>
                  </a:extLst>
                </p:cNvPr>
                <p:cNvSpPr/>
                <p:nvPr/>
              </p:nvSpPr>
              <p:spPr>
                <a:xfrm rot="-4591593">
                  <a:off x="5459040" y="5081885"/>
                  <a:ext cx="9555" cy="9557"/>
                </a:xfrm>
                <a:custGeom>
                  <a:avLst/>
                  <a:gdLst>
                    <a:gd name="connsiteX0" fmla="*/ 0 w 9555"/>
                    <a:gd name="connsiteY0" fmla="*/ 0 h 9557"/>
                    <a:gd name="connsiteX1" fmla="*/ 9555 w 9555"/>
                    <a:gd name="connsiteY1" fmla="*/ 0 h 9557"/>
                    <a:gd name="connsiteX2" fmla="*/ 9555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71FB3D5-F32D-A909-AFF4-6EC75C94E9AE}"/>
                    </a:ext>
                  </a:extLst>
                </p:cNvPr>
                <p:cNvSpPr/>
                <p:nvPr/>
              </p:nvSpPr>
              <p:spPr>
                <a:xfrm>
                  <a:off x="5459085" y="5081400"/>
                  <a:ext cx="9540" cy="9516"/>
                </a:xfrm>
                <a:custGeom>
                  <a:avLst/>
                  <a:gdLst>
                    <a:gd name="connsiteX0" fmla="*/ 5904 w 9540"/>
                    <a:gd name="connsiteY0" fmla="*/ 171 h 9516"/>
                    <a:gd name="connsiteX1" fmla="*/ 171 w 9540"/>
                    <a:gd name="connsiteY1" fmla="*/ 3611 h 9516"/>
                    <a:gd name="connsiteX2" fmla="*/ 3611 w 9540"/>
                    <a:gd name="connsiteY2" fmla="*/ 9346 h 9516"/>
                    <a:gd name="connsiteX3" fmla="*/ 9344 w 9540"/>
                    <a:gd name="connsiteY3" fmla="*/ 5905 h 9516"/>
                    <a:gd name="connsiteX4" fmla="*/ 5904 w 9540"/>
                    <a:gd name="connsiteY4" fmla="*/ 171 h 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6">
                      <a:moveTo>
                        <a:pt x="5904" y="171"/>
                      </a:moveTo>
                      <a:cubicBezTo>
                        <a:pt x="3229" y="-593"/>
                        <a:pt x="553" y="1318"/>
                        <a:pt x="171" y="3611"/>
                      </a:cubicBezTo>
                      <a:cubicBezTo>
                        <a:pt x="-593" y="6288"/>
                        <a:pt x="1318" y="8963"/>
                        <a:pt x="3611" y="9346"/>
                      </a:cubicBezTo>
                      <a:cubicBezTo>
                        <a:pt x="6286" y="10110"/>
                        <a:pt x="8962" y="8199"/>
                        <a:pt x="9344" y="5905"/>
                      </a:cubicBezTo>
                      <a:cubicBezTo>
                        <a:pt x="10108" y="3611"/>
                        <a:pt x="8579"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22" name="Graphic 4">
                <a:extLst>
                  <a:ext uri="{FF2B5EF4-FFF2-40B4-BE49-F238E27FC236}">
                    <a16:creationId xmlns:a16="http://schemas.microsoft.com/office/drawing/2014/main" id="{D8AB9857-8226-91FC-AA43-3C9ECF9A2D5C}"/>
                  </a:ext>
                </a:extLst>
              </p:cNvPr>
              <p:cNvGrpSpPr/>
              <p:nvPr/>
            </p:nvGrpSpPr>
            <p:grpSpPr>
              <a:xfrm>
                <a:off x="6096050" y="5365901"/>
                <a:ext cx="12901" cy="12904"/>
                <a:chOff x="6096050" y="5365901"/>
                <a:chExt cx="12901" cy="12904"/>
              </a:xfrm>
            </p:grpSpPr>
            <p:sp>
              <p:nvSpPr>
                <p:cNvPr id="189" name="Freeform 188">
                  <a:extLst>
                    <a:ext uri="{FF2B5EF4-FFF2-40B4-BE49-F238E27FC236}">
                      <a16:creationId xmlns:a16="http://schemas.microsoft.com/office/drawing/2014/main" id="{BBB3015D-AA6C-5658-63DC-E4C5DBED03DD}"/>
                    </a:ext>
                  </a:extLst>
                </p:cNvPr>
                <p:cNvSpPr/>
                <p:nvPr/>
              </p:nvSpPr>
              <p:spPr>
                <a:xfrm rot="-4591259">
                  <a:off x="6097150" y="5367002"/>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5F07E4CF-D787-02DF-9940-1CB822F06431}"/>
                    </a:ext>
                  </a:extLst>
                </p:cNvPr>
                <p:cNvSpPr/>
                <p:nvPr/>
              </p:nvSpPr>
              <p:spPr>
                <a:xfrm>
                  <a:off x="6096594" y="5366960"/>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8"/>
                        <a:pt x="1316" y="9727"/>
                        <a:pt x="3992" y="10491"/>
                      </a:cubicBezTo>
                      <a:cubicBezTo>
                        <a:pt x="6667" y="11256"/>
                        <a:pt x="9725" y="9344"/>
                        <a:pt x="10489" y="6668"/>
                      </a:cubicBezTo>
                      <a:cubicBezTo>
                        <a:pt x="11254" y="3610"/>
                        <a:pt x="9725" y="934"/>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id="{7BD02CDF-AB70-7B8B-9B5F-5378FEE0A3FA}"/>
                  </a:ext>
                </a:extLst>
              </p:cNvPr>
              <p:cNvGrpSpPr/>
              <p:nvPr/>
            </p:nvGrpSpPr>
            <p:grpSpPr>
              <a:xfrm>
                <a:off x="5694420" y="5204203"/>
                <a:ext cx="11980" cy="11982"/>
                <a:chOff x="5694420" y="5204203"/>
                <a:chExt cx="11980" cy="11982"/>
              </a:xfrm>
            </p:grpSpPr>
            <p:sp>
              <p:nvSpPr>
                <p:cNvPr id="187" name="Freeform 186">
                  <a:extLst>
                    <a:ext uri="{FF2B5EF4-FFF2-40B4-BE49-F238E27FC236}">
                      <a16:creationId xmlns:a16="http://schemas.microsoft.com/office/drawing/2014/main" id="{3CD3B453-109F-7D7A-2A78-54E65FFF78D4}"/>
                    </a:ext>
                  </a:extLst>
                </p:cNvPr>
                <p:cNvSpPr/>
                <p:nvPr/>
              </p:nvSpPr>
              <p:spPr>
                <a:xfrm rot="-4591259">
                  <a:off x="5695442" y="5205224"/>
                  <a:ext cx="9937" cy="9939"/>
                </a:xfrm>
                <a:custGeom>
                  <a:avLst/>
                  <a:gdLst>
                    <a:gd name="connsiteX0" fmla="*/ 0 w 9937"/>
                    <a:gd name="connsiteY0" fmla="*/ 0 h 9939"/>
                    <a:gd name="connsiteX1" fmla="*/ 9938 w 9937"/>
                    <a:gd name="connsiteY1" fmla="*/ 0 h 9939"/>
                    <a:gd name="connsiteX2" fmla="*/ 9938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8" y="0"/>
                      </a:lnTo>
                      <a:lnTo>
                        <a:pt x="9938" y="9939"/>
                      </a:lnTo>
                      <a:lnTo>
                        <a:pt x="0" y="9939"/>
                      </a:lnTo>
                      <a:close/>
                    </a:path>
                  </a:pathLst>
                </a:custGeom>
                <a:noFill/>
                <a:ln w="381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C6C774E-0AAE-7B66-D888-0DC106DB2AC9}"/>
                    </a:ext>
                  </a:extLst>
                </p:cNvPr>
                <p:cNvSpPr/>
                <p:nvPr/>
              </p:nvSpPr>
              <p:spPr>
                <a:xfrm>
                  <a:off x="5695285" y="5204876"/>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5" y="6669"/>
                        <a:pt x="1316" y="9344"/>
                        <a:pt x="3992" y="10109"/>
                      </a:cubicBezTo>
                      <a:cubicBezTo>
                        <a:pt x="6667" y="10874"/>
                        <a:pt x="9343" y="8962"/>
                        <a:pt x="10107" y="6286"/>
                      </a:cubicBezTo>
                      <a:cubicBezTo>
                        <a:pt x="10489" y="3610"/>
                        <a:pt x="8960" y="935"/>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4" name="Graphic 4">
                <a:extLst>
                  <a:ext uri="{FF2B5EF4-FFF2-40B4-BE49-F238E27FC236}">
                    <a16:creationId xmlns:a16="http://schemas.microsoft.com/office/drawing/2014/main" id="{3E7F15C8-E2A0-DCAD-2964-0B6D0C5FE7BB}"/>
                  </a:ext>
                </a:extLst>
              </p:cNvPr>
              <p:cNvGrpSpPr/>
              <p:nvPr/>
            </p:nvGrpSpPr>
            <p:grpSpPr>
              <a:xfrm>
                <a:off x="5847669" y="5278541"/>
                <a:ext cx="13360" cy="13363"/>
                <a:chOff x="5847669" y="5278541"/>
                <a:chExt cx="13360" cy="13363"/>
              </a:xfrm>
            </p:grpSpPr>
            <p:sp>
              <p:nvSpPr>
                <p:cNvPr id="185" name="Freeform 184">
                  <a:extLst>
                    <a:ext uri="{FF2B5EF4-FFF2-40B4-BE49-F238E27FC236}">
                      <a16:creationId xmlns:a16="http://schemas.microsoft.com/office/drawing/2014/main" id="{35F24096-993D-12B6-0AE8-97D888B4174C}"/>
                    </a:ext>
                  </a:extLst>
                </p:cNvPr>
                <p:cNvSpPr/>
                <p:nvPr/>
              </p:nvSpPr>
              <p:spPr>
                <a:xfrm rot="-4591927">
                  <a:off x="5848807" y="5279679"/>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25531AA-5A6E-32D2-E68B-7D505EA6C8EF}"/>
                    </a:ext>
                  </a:extLst>
                </p:cNvPr>
                <p:cNvSpPr/>
                <p:nvPr/>
              </p:nvSpPr>
              <p:spPr>
                <a:xfrm>
                  <a:off x="5848548" y="5279803"/>
                  <a:ext cx="11038" cy="11040"/>
                </a:xfrm>
                <a:custGeom>
                  <a:avLst/>
                  <a:gdLst>
                    <a:gd name="connsiteX0" fmla="*/ 6666 w 11038"/>
                    <a:gd name="connsiteY0" fmla="*/ 169 h 11040"/>
                    <a:gd name="connsiteX1" fmla="*/ 169 w 11038"/>
                    <a:gd name="connsiteY1" fmla="*/ 4374 h 11040"/>
                    <a:gd name="connsiteX2" fmla="*/ 4373 w 11038"/>
                    <a:gd name="connsiteY2" fmla="*/ 10872 h 11040"/>
                    <a:gd name="connsiteX3" fmla="*/ 10870 w 11038"/>
                    <a:gd name="connsiteY3" fmla="*/ 6667 h 11040"/>
                    <a:gd name="connsiteX4" fmla="*/ 6666 w 1103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8" h="11040">
                      <a:moveTo>
                        <a:pt x="6666" y="169"/>
                      </a:moveTo>
                      <a:cubicBezTo>
                        <a:pt x="3608" y="-596"/>
                        <a:pt x="933" y="1316"/>
                        <a:pt x="169" y="4374"/>
                      </a:cubicBezTo>
                      <a:cubicBezTo>
                        <a:pt x="-596" y="7432"/>
                        <a:pt x="1315" y="10108"/>
                        <a:pt x="4373" y="10872"/>
                      </a:cubicBezTo>
                      <a:cubicBezTo>
                        <a:pt x="7430" y="11637"/>
                        <a:pt x="10106" y="9725"/>
                        <a:pt x="10870" y="6667"/>
                      </a:cubicBezTo>
                      <a:cubicBezTo>
                        <a:pt x="11635" y="3609"/>
                        <a:pt x="9724"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125" name="Graphic 4">
                <a:extLst>
                  <a:ext uri="{FF2B5EF4-FFF2-40B4-BE49-F238E27FC236}">
                    <a16:creationId xmlns:a16="http://schemas.microsoft.com/office/drawing/2014/main" id="{B6C96E69-0F2A-A4EF-8750-2E4296076774}"/>
                  </a:ext>
                </a:extLst>
              </p:cNvPr>
              <p:cNvGrpSpPr/>
              <p:nvPr/>
            </p:nvGrpSpPr>
            <p:grpSpPr>
              <a:xfrm>
                <a:off x="6078171" y="5408946"/>
                <a:ext cx="15205" cy="15208"/>
                <a:chOff x="6078171" y="5408946"/>
                <a:chExt cx="15205" cy="15208"/>
              </a:xfrm>
            </p:grpSpPr>
            <p:sp>
              <p:nvSpPr>
                <p:cNvPr id="183" name="Freeform 182">
                  <a:extLst>
                    <a:ext uri="{FF2B5EF4-FFF2-40B4-BE49-F238E27FC236}">
                      <a16:creationId xmlns:a16="http://schemas.microsoft.com/office/drawing/2014/main" id="{99471786-39EF-FBBC-ECA8-360389215EEE}"/>
                    </a:ext>
                  </a:extLst>
                </p:cNvPr>
                <p:cNvSpPr/>
                <p:nvPr/>
              </p:nvSpPr>
              <p:spPr>
                <a:xfrm rot="-4590844">
                  <a:off x="6079468" y="5410243"/>
                  <a:ext cx="12612" cy="12614"/>
                </a:xfrm>
                <a:custGeom>
                  <a:avLst/>
                  <a:gdLst>
                    <a:gd name="connsiteX0" fmla="*/ 0 w 12612"/>
                    <a:gd name="connsiteY0" fmla="*/ 0 h 12614"/>
                    <a:gd name="connsiteX1" fmla="*/ 12612 w 12612"/>
                    <a:gd name="connsiteY1" fmla="*/ 0 h 12614"/>
                    <a:gd name="connsiteX2" fmla="*/ 12612 w 12612"/>
                    <a:gd name="connsiteY2" fmla="*/ 12615 h 12614"/>
                    <a:gd name="connsiteX3" fmla="*/ 0 w 12612"/>
                    <a:gd name="connsiteY3" fmla="*/ 12615 h 12614"/>
                  </a:gdLst>
                  <a:ahLst/>
                  <a:cxnLst>
                    <a:cxn ang="0">
                      <a:pos x="connsiteX0" y="connsiteY0"/>
                    </a:cxn>
                    <a:cxn ang="0">
                      <a:pos x="connsiteX1" y="connsiteY1"/>
                    </a:cxn>
                    <a:cxn ang="0">
                      <a:pos x="connsiteX2" y="connsiteY2"/>
                    </a:cxn>
                    <a:cxn ang="0">
                      <a:pos x="connsiteX3" y="connsiteY3"/>
                    </a:cxn>
                  </a:cxnLst>
                  <a:rect l="l" t="t" r="r" b="b"/>
                  <a:pathLst>
                    <a:path w="12612" h="12614">
                      <a:moveTo>
                        <a:pt x="0" y="0"/>
                      </a:moveTo>
                      <a:lnTo>
                        <a:pt x="12612" y="0"/>
                      </a:lnTo>
                      <a:lnTo>
                        <a:pt x="12612" y="12615"/>
                      </a:lnTo>
                      <a:lnTo>
                        <a:pt x="0" y="12615"/>
                      </a:lnTo>
                      <a:close/>
                    </a:path>
                  </a:pathLst>
                </a:custGeom>
                <a:noFill/>
                <a:ln w="381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45D582B-014C-128B-277F-6266A0A4BA53}"/>
                    </a:ext>
                  </a:extLst>
                </p:cNvPr>
                <p:cNvSpPr/>
                <p:nvPr/>
              </p:nvSpPr>
              <p:spPr>
                <a:xfrm>
                  <a:off x="6079780" y="5410160"/>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2" y="-597"/>
                        <a:pt x="932" y="1314"/>
                        <a:pt x="167" y="4755"/>
                      </a:cubicBezTo>
                      <a:cubicBezTo>
                        <a:pt x="-597" y="8195"/>
                        <a:pt x="1314" y="11636"/>
                        <a:pt x="4754" y="12400"/>
                      </a:cubicBezTo>
                      <a:cubicBezTo>
                        <a:pt x="8194" y="13164"/>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26" name="Graphic 4">
                <a:extLst>
                  <a:ext uri="{FF2B5EF4-FFF2-40B4-BE49-F238E27FC236}">
                    <a16:creationId xmlns:a16="http://schemas.microsoft.com/office/drawing/2014/main" id="{59B34F0B-9F4F-1C67-945F-313697171CE2}"/>
                  </a:ext>
                </a:extLst>
              </p:cNvPr>
              <p:cNvGrpSpPr/>
              <p:nvPr/>
            </p:nvGrpSpPr>
            <p:grpSpPr>
              <a:xfrm>
                <a:off x="5502958" y="5204441"/>
                <a:ext cx="14742" cy="14745"/>
                <a:chOff x="5502958" y="5204441"/>
                <a:chExt cx="14742" cy="14745"/>
              </a:xfrm>
            </p:grpSpPr>
            <p:sp>
              <p:nvSpPr>
                <p:cNvPr id="181" name="Freeform 180">
                  <a:extLst>
                    <a:ext uri="{FF2B5EF4-FFF2-40B4-BE49-F238E27FC236}">
                      <a16:creationId xmlns:a16="http://schemas.microsoft.com/office/drawing/2014/main" id="{A9463C45-1A84-E308-B246-7885AB2C5EED}"/>
                    </a:ext>
                  </a:extLst>
                </p:cNvPr>
                <p:cNvSpPr/>
                <p:nvPr/>
              </p:nvSpPr>
              <p:spPr>
                <a:xfrm rot="-4591927">
                  <a:off x="5504214" y="5205698"/>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4AEC61FD-9674-41DA-95B8-52F15828B918}"/>
                    </a:ext>
                  </a:extLst>
                </p:cNvPr>
                <p:cNvSpPr/>
                <p:nvPr/>
              </p:nvSpPr>
              <p:spPr>
                <a:xfrm>
                  <a:off x="5504188" y="5205260"/>
                  <a:ext cx="12182" cy="12185"/>
                </a:xfrm>
                <a:custGeom>
                  <a:avLst/>
                  <a:gdLst>
                    <a:gd name="connsiteX0" fmla="*/ 7429 w 12182"/>
                    <a:gd name="connsiteY0" fmla="*/ 167 h 12185"/>
                    <a:gd name="connsiteX1" fmla="*/ 167 w 12182"/>
                    <a:gd name="connsiteY1" fmla="*/ 4755 h 12185"/>
                    <a:gd name="connsiteX2" fmla="*/ 4754 w 12182"/>
                    <a:gd name="connsiteY2" fmla="*/ 12018 h 12185"/>
                    <a:gd name="connsiteX3" fmla="*/ 12015 w 12182"/>
                    <a:gd name="connsiteY3" fmla="*/ 7431 h 12185"/>
                    <a:gd name="connsiteX4" fmla="*/ 7429 w 12182"/>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 h="12185">
                      <a:moveTo>
                        <a:pt x="7429" y="167"/>
                      </a:moveTo>
                      <a:cubicBezTo>
                        <a:pt x="3989" y="-597"/>
                        <a:pt x="932" y="1314"/>
                        <a:pt x="167" y="4755"/>
                      </a:cubicBezTo>
                      <a:cubicBezTo>
                        <a:pt x="-597" y="8195"/>
                        <a:pt x="1314" y="11253"/>
                        <a:pt x="4754" y="12018"/>
                      </a:cubicBezTo>
                      <a:cubicBezTo>
                        <a:pt x="8193" y="12783"/>
                        <a:pt x="11251" y="10871"/>
                        <a:pt x="12015" y="7431"/>
                      </a:cubicBezTo>
                      <a:cubicBezTo>
                        <a:pt x="12780" y="4373"/>
                        <a:pt x="10869"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127" name="Graphic 4">
                <a:extLst>
                  <a:ext uri="{FF2B5EF4-FFF2-40B4-BE49-F238E27FC236}">
                    <a16:creationId xmlns:a16="http://schemas.microsoft.com/office/drawing/2014/main" id="{D0EC5EB6-D4DA-4000-1EC6-337F2CC68FA5}"/>
                  </a:ext>
                </a:extLst>
              </p:cNvPr>
              <p:cNvGrpSpPr/>
              <p:nvPr/>
            </p:nvGrpSpPr>
            <p:grpSpPr>
              <a:xfrm>
                <a:off x="5478810" y="5232027"/>
                <a:ext cx="12441" cy="12443"/>
                <a:chOff x="5478810" y="5232027"/>
                <a:chExt cx="12441" cy="12443"/>
              </a:xfrm>
            </p:grpSpPr>
            <p:sp>
              <p:nvSpPr>
                <p:cNvPr id="179" name="Freeform 178">
                  <a:extLst>
                    <a:ext uri="{FF2B5EF4-FFF2-40B4-BE49-F238E27FC236}">
                      <a16:creationId xmlns:a16="http://schemas.microsoft.com/office/drawing/2014/main" id="{23894A47-23EB-F199-F195-7E83E41946EA}"/>
                    </a:ext>
                  </a:extLst>
                </p:cNvPr>
                <p:cNvSpPr/>
                <p:nvPr/>
              </p:nvSpPr>
              <p:spPr>
                <a:xfrm rot="-4590844">
                  <a:off x="5479871" y="5233088"/>
                  <a:ext cx="10319" cy="10321"/>
                </a:xfrm>
                <a:custGeom>
                  <a:avLst/>
                  <a:gdLst>
                    <a:gd name="connsiteX0" fmla="*/ 0 w 10319"/>
                    <a:gd name="connsiteY0" fmla="*/ 0 h 10321"/>
                    <a:gd name="connsiteX1" fmla="*/ 10319 w 10319"/>
                    <a:gd name="connsiteY1" fmla="*/ 0 h 10321"/>
                    <a:gd name="connsiteX2" fmla="*/ 10319 w 10319"/>
                    <a:gd name="connsiteY2" fmla="*/ 10321 h 10321"/>
                    <a:gd name="connsiteX3" fmla="*/ 0 w 10319"/>
                    <a:gd name="connsiteY3" fmla="*/ 10321 h 10321"/>
                  </a:gdLst>
                  <a:ahLst/>
                  <a:cxnLst>
                    <a:cxn ang="0">
                      <a:pos x="connsiteX0" y="connsiteY0"/>
                    </a:cxn>
                    <a:cxn ang="0">
                      <a:pos x="connsiteX1" y="connsiteY1"/>
                    </a:cxn>
                    <a:cxn ang="0">
                      <a:pos x="connsiteX2" y="connsiteY2"/>
                    </a:cxn>
                    <a:cxn ang="0">
                      <a:pos x="connsiteX3" y="connsiteY3"/>
                    </a:cxn>
                  </a:cxnLst>
                  <a:rect l="l" t="t" r="r" b="b"/>
                  <a:pathLst>
                    <a:path w="10319" h="10321">
                      <a:moveTo>
                        <a:pt x="0" y="0"/>
                      </a:moveTo>
                      <a:lnTo>
                        <a:pt x="10319" y="0"/>
                      </a:lnTo>
                      <a:lnTo>
                        <a:pt x="10319" y="10321"/>
                      </a:lnTo>
                      <a:lnTo>
                        <a:pt x="0" y="10321"/>
                      </a:lnTo>
                      <a:close/>
                    </a:path>
                  </a:pathLst>
                </a:custGeom>
                <a:noFill/>
                <a:ln w="381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388CCE2A-B3E2-C14B-53AF-DA3BD3B4BCAD}"/>
                    </a:ext>
                  </a:extLst>
                </p:cNvPr>
                <p:cNvSpPr/>
                <p:nvPr/>
              </p:nvSpPr>
              <p:spPr>
                <a:xfrm>
                  <a:off x="5479724" y="5233164"/>
                  <a:ext cx="10276" cy="10278"/>
                </a:xfrm>
                <a:custGeom>
                  <a:avLst/>
                  <a:gdLst>
                    <a:gd name="connsiteX0" fmla="*/ 6285 w 10276"/>
                    <a:gd name="connsiteY0" fmla="*/ 170 h 10278"/>
                    <a:gd name="connsiteX1" fmla="*/ 170 w 10276"/>
                    <a:gd name="connsiteY1" fmla="*/ 3993 h 10278"/>
                    <a:gd name="connsiteX2" fmla="*/ 3992 w 10276"/>
                    <a:gd name="connsiteY2" fmla="*/ 10109 h 10278"/>
                    <a:gd name="connsiteX3" fmla="*/ 10107 w 10276"/>
                    <a:gd name="connsiteY3" fmla="*/ 6286 h 10278"/>
                    <a:gd name="connsiteX4" fmla="*/ 6285 w 10276"/>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0278">
                      <a:moveTo>
                        <a:pt x="6285" y="170"/>
                      </a:moveTo>
                      <a:cubicBezTo>
                        <a:pt x="3610" y="-595"/>
                        <a:pt x="934" y="1317"/>
                        <a:pt x="170" y="3993"/>
                      </a:cubicBezTo>
                      <a:cubicBezTo>
                        <a:pt x="-595" y="6668"/>
                        <a:pt x="1316" y="9344"/>
                        <a:pt x="3992" y="10109"/>
                      </a:cubicBezTo>
                      <a:cubicBezTo>
                        <a:pt x="6667" y="10874"/>
                        <a:pt x="9343" y="8962"/>
                        <a:pt x="10107" y="6286"/>
                      </a:cubicBezTo>
                      <a:cubicBezTo>
                        <a:pt x="10871" y="3610"/>
                        <a:pt x="8960"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8" name="Graphic 4">
                <a:extLst>
                  <a:ext uri="{FF2B5EF4-FFF2-40B4-BE49-F238E27FC236}">
                    <a16:creationId xmlns:a16="http://schemas.microsoft.com/office/drawing/2014/main" id="{C3558C11-840B-D559-3E98-E0404F8A9805}"/>
                  </a:ext>
                </a:extLst>
              </p:cNvPr>
              <p:cNvGrpSpPr/>
              <p:nvPr/>
            </p:nvGrpSpPr>
            <p:grpSpPr>
              <a:xfrm>
                <a:off x="5617800" y="5344700"/>
                <a:ext cx="8754" cy="8755"/>
                <a:chOff x="5617800" y="5344700"/>
                <a:chExt cx="8754" cy="8755"/>
              </a:xfrm>
            </p:grpSpPr>
            <p:sp>
              <p:nvSpPr>
                <p:cNvPr id="177" name="Freeform 176">
                  <a:extLst>
                    <a:ext uri="{FF2B5EF4-FFF2-40B4-BE49-F238E27FC236}">
                      <a16:creationId xmlns:a16="http://schemas.microsoft.com/office/drawing/2014/main" id="{7FE72C3D-1FBC-3190-5B3F-CA50B35B2FDE}"/>
                    </a:ext>
                  </a:extLst>
                </p:cNvPr>
                <p:cNvSpPr/>
                <p:nvPr/>
              </p:nvSpPr>
              <p:spPr>
                <a:xfrm rot="-4591593">
                  <a:off x="5618547" y="5345446"/>
                  <a:ext cx="7261" cy="7263"/>
                </a:xfrm>
                <a:custGeom>
                  <a:avLst/>
                  <a:gdLst>
                    <a:gd name="connsiteX0" fmla="*/ 0 w 7261"/>
                    <a:gd name="connsiteY0" fmla="*/ 0 h 7263"/>
                    <a:gd name="connsiteX1" fmla="*/ 7262 w 7261"/>
                    <a:gd name="connsiteY1" fmla="*/ 0 h 7263"/>
                    <a:gd name="connsiteX2" fmla="*/ 7262 w 7261"/>
                    <a:gd name="connsiteY2" fmla="*/ 7264 h 7263"/>
                    <a:gd name="connsiteX3" fmla="*/ 0 w 7261"/>
                    <a:gd name="connsiteY3" fmla="*/ 7264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4"/>
                      </a:lnTo>
                      <a:lnTo>
                        <a:pt x="0" y="7264"/>
                      </a:lnTo>
                      <a:close/>
                    </a:path>
                  </a:pathLst>
                </a:custGeom>
                <a:noFill/>
                <a:ln w="381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6F4EB3A-CDA5-8639-A6B5-818657C76EE5}"/>
                    </a:ext>
                  </a:extLst>
                </p:cNvPr>
                <p:cNvSpPr/>
                <p:nvPr/>
              </p:nvSpPr>
              <p:spPr>
                <a:xfrm>
                  <a:off x="5618177" y="5345267"/>
                  <a:ext cx="7408" cy="7409"/>
                </a:xfrm>
                <a:custGeom>
                  <a:avLst/>
                  <a:gdLst>
                    <a:gd name="connsiteX0" fmla="*/ 4660 w 7408"/>
                    <a:gd name="connsiteY0" fmla="*/ 73 h 7409"/>
                    <a:gd name="connsiteX1" fmla="*/ 73 w 7408"/>
                    <a:gd name="connsiteY1" fmla="*/ 2749 h 7409"/>
                    <a:gd name="connsiteX2" fmla="*/ 2749 w 7408"/>
                    <a:gd name="connsiteY2" fmla="*/ 7336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6"/>
                      </a:cubicBezTo>
                      <a:cubicBezTo>
                        <a:pt x="4660" y="7719"/>
                        <a:pt x="6571" y="6572"/>
                        <a:pt x="7335" y="4660"/>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9" name="Graphic 4">
                <a:extLst>
                  <a:ext uri="{FF2B5EF4-FFF2-40B4-BE49-F238E27FC236}">
                    <a16:creationId xmlns:a16="http://schemas.microsoft.com/office/drawing/2014/main" id="{6DF38A1D-CF9D-E1C0-EB79-0DDF722034F8}"/>
                  </a:ext>
                </a:extLst>
              </p:cNvPr>
              <p:cNvGrpSpPr/>
              <p:nvPr/>
            </p:nvGrpSpPr>
            <p:grpSpPr>
              <a:xfrm>
                <a:off x="5954732" y="5541828"/>
                <a:ext cx="11520" cy="11522"/>
                <a:chOff x="5954732" y="5541828"/>
                <a:chExt cx="11520" cy="11522"/>
              </a:xfrm>
            </p:grpSpPr>
            <p:sp>
              <p:nvSpPr>
                <p:cNvPr id="175" name="Freeform 174">
                  <a:extLst>
                    <a:ext uri="{FF2B5EF4-FFF2-40B4-BE49-F238E27FC236}">
                      <a16:creationId xmlns:a16="http://schemas.microsoft.com/office/drawing/2014/main" id="{A03A53EC-5627-2F36-78CA-B2A6F30B0583}"/>
                    </a:ext>
                  </a:extLst>
                </p:cNvPr>
                <p:cNvSpPr/>
                <p:nvPr/>
              </p:nvSpPr>
              <p:spPr>
                <a:xfrm rot="-4590510">
                  <a:off x="5955715" y="5542810"/>
                  <a:ext cx="9554" cy="9556"/>
                </a:xfrm>
                <a:custGeom>
                  <a:avLst/>
                  <a:gdLst>
                    <a:gd name="connsiteX0" fmla="*/ 0 w 9554"/>
                    <a:gd name="connsiteY0" fmla="*/ 0 h 9556"/>
                    <a:gd name="connsiteX1" fmla="*/ 9555 w 9554"/>
                    <a:gd name="connsiteY1" fmla="*/ 0 h 9556"/>
                    <a:gd name="connsiteX2" fmla="*/ 9555 w 9554"/>
                    <a:gd name="connsiteY2" fmla="*/ 9557 h 9556"/>
                    <a:gd name="connsiteX3" fmla="*/ 0 w 9554"/>
                    <a:gd name="connsiteY3" fmla="*/ 9557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3D700CA0-949B-7962-9CEE-A44B5B87D0C3}"/>
                    </a:ext>
                  </a:extLst>
                </p:cNvPr>
                <p:cNvSpPr/>
                <p:nvPr/>
              </p:nvSpPr>
              <p:spPr>
                <a:xfrm>
                  <a:off x="5955561" y="554242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554" y="1318"/>
                        <a:pt x="171" y="3612"/>
                      </a:cubicBezTo>
                      <a:cubicBezTo>
                        <a:pt x="-593" y="6288"/>
                        <a:pt x="1318" y="8963"/>
                        <a:pt x="3611" y="9346"/>
                      </a:cubicBezTo>
                      <a:cubicBezTo>
                        <a:pt x="6287" y="10110"/>
                        <a:pt x="8962"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30" name="Graphic 4">
                <a:extLst>
                  <a:ext uri="{FF2B5EF4-FFF2-40B4-BE49-F238E27FC236}">
                    <a16:creationId xmlns:a16="http://schemas.microsoft.com/office/drawing/2014/main" id="{51442459-8526-544E-BEF7-3D5E997672F8}"/>
                  </a:ext>
                </a:extLst>
              </p:cNvPr>
              <p:cNvGrpSpPr/>
              <p:nvPr/>
            </p:nvGrpSpPr>
            <p:grpSpPr>
              <a:xfrm>
                <a:off x="5936982" y="5692097"/>
                <a:ext cx="15204" cy="15207"/>
                <a:chOff x="5936982" y="5692097"/>
                <a:chExt cx="15204" cy="15207"/>
              </a:xfrm>
            </p:grpSpPr>
            <p:sp>
              <p:nvSpPr>
                <p:cNvPr id="173" name="Freeform 172">
                  <a:extLst>
                    <a:ext uri="{FF2B5EF4-FFF2-40B4-BE49-F238E27FC236}">
                      <a16:creationId xmlns:a16="http://schemas.microsoft.com/office/drawing/2014/main" id="{246F5E57-3D20-8DC3-CC62-86D8D457F912}"/>
                    </a:ext>
                  </a:extLst>
                </p:cNvPr>
                <p:cNvSpPr/>
                <p:nvPr/>
              </p:nvSpPr>
              <p:spPr>
                <a:xfrm rot="-4591593">
                  <a:off x="5938278" y="5693393"/>
                  <a:ext cx="12612" cy="12615"/>
                </a:xfrm>
                <a:custGeom>
                  <a:avLst/>
                  <a:gdLst>
                    <a:gd name="connsiteX0" fmla="*/ 0 w 12612"/>
                    <a:gd name="connsiteY0" fmla="*/ 0 h 12615"/>
                    <a:gd name="connsiteX1" fmla="*/ 12613 w 12612"/>
                    <a:gd name="connsiteY1" fmla="*/ 0 h 12615"/>
                    <a:gd name="connsiteX2" fmla="*/ 12613 w 12612"/>
                    <a:gd name="connsiteY2" fmla="*/ 12616 h 12615"/>
                    <a:gd name="connsiteX3" fmla="*/ 0 w 12612"/>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8A6FD13A-10BB-DE39-65AA-CA9C666F325D}"/>
                    </a:ext>
                  </a:extLst>
                </p:cNvPr>
                <p:cNvSpPr/>
                <p:nvPr/>
              </p:nvSpPr>
              <p:spPr>
                <a:xfrm>
                  <a:off x="5937984" y="5693425"/>
                  <a:ext cx="12695" cy="12567"/>
                </a:xfrm>
                <a:custGeom>
                  <a:avLst/>
                  <a:gdLst>
                    <a:gd name="connsiteX0" fmla="*/ 7811 w 12695"/>
                    <a:gd name="connsiteY0" fmla="*/ 167 h 12567"/>
                    <a:gd name="connsiteX1" fmla="*/ 167 w 12695"/>
                    <a:gd name="connsiteY1" fmla="*/ 4755 h 12567"/>
                    <a:gd name="connsiteX2" fmla="*/ 4754 w 12695"/>
                    <a:gd name="connsiteY2" fmla="*/ 12400 h 12567"/>
                    <a:gd name="connsiteX3" fmla="*/ 12398 w 12695"/>
                    <a:gd name="connsiteY3" fmla="*/ 7813 h 12567"/>
                    <a:gd name="connsiteX4" fmla="*/ 7811 w 1269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 h="12567">
                      <a:moveTo>
                        <a:pt x="7811" y="167"/>
                      </a:moveTo>
                      <a:cubicBezTo>
                        <a:pt x="4371" y="-597"/>
                        <a:pt x="932" y="1314"/>
                        <a:pt x="167" y="4755"/>
                      </a:cubicBezTo>
                      <a:cubicBezTo>
                        <a:pt x="-597" y="8195"/>
                        <a:pt x="1314" y="11636"/>
                        <a:pt x="4754" y="12400"/>
                      </a:cubicBezTo>
                      <a:cubicBezTo>
                        <a:pt x="8193" y="13165"/>
                        <a:pt x="11633" y="11253"/>
                        <a:pt x="12398" y="7813"/>
                      </a:cubicBezTo>
                      <a:cubicBezTo>
                        <a:pt x="13544" y="4372"/>
                        <a:pt x="11251" y="1314"/>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1" name="Graphic 4">
                <a:extLst>
                  <a:ext uri="{FF2B5EF4-FFF2-40B4-BE49-F238E27FC236}">
                    <a16:creationId xmlns:a16="http://schemas.microsoft.com/office/drawing/2014/main" id="{A5BA6129-FAFC-8AD9-8062-729A8DDA9E35}"/>
                  </a:ext>
                </a:extLst>
              </p:cNvPr>
              <p:cNvGrpSpPr/>
              <p:nvPr/>
            </p:nvGrpSpPr>
            <p:grpSpPr>
              <a:xfrm>
                <a:off x="5732968" y="5705000"/>
                <a:ext cx="9216" cy="9218"/>
                <a:chOff x="5732968" y="5705000"/>
                <a:chExt cx="9216" cy="9218"/>
              </a:xfrm>
            </p:grpSpPr>
            <p:sp>
              <p:nvSpPr>
                <p:cNvPr id="171" name="Freeform 170">
                  <a:extLst>
                    <a:ext uri="{FF2B5EF4-FFF2-40B4-BE49-F238E27FC236}">
                      <a16:creationId xmlns:a16="http://schemas.microsoft.com/office/drawing/2014/main" id="{B107DBC6-027F-8B00-E72D-263FA987553C}"/>
                    </a:ext>
                  </a:extLst>
                </p:cNvPr>
                <p:cNvSpPr/>
                <p:nvPr/>
              </p:nvSpPr>
              <p:spPr>
                <a:xfrm rot="-4590510">
                  <a:off x="5733754" y="5705786"/>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92473FFA-F25E-59D3-F309-F6319EEB55E6}"/>
                    </a:ext>
                  </a:extLst>
                </p:cNvPr>
                <p:cNvSpPr/>
                <p:nvPr/>
              </p:nvSpPr>
              <p:spPr>
                <a:xfrm>
                  <a:off x="5733984" y="5705752"/>
                  <a:ext cx="7716" cy="7790"/>
                </a:xfrm>
                <a:custGeom>
                  <a:avLst/>
                  <a:gdLst>
                    <a:gd name="connsiteX0" fmla="*/ 4659 w 7716"/>
                    <a:gd name="connsiteY0" fmla="*/ 72 h 7790"/>
                    <a:gd name="connsiteX1" fmla="*/ 72 w 7716"/>
                    <a:gd name="connsiteY1" fmla="*/ 3131 h 7790"/>
                    <a:gd name="connsiteX2" fmla="*/ 3130 w 7716"/>
                    <a:gd name="connsiteY2" fmla="*/ 7718 h 7790"/>
                    <a:gd name="connsiteX3" fmla="*/ 7716 w 7716"/>
                    <a:gd name="connsiteY3" fmla="*/ 4660 h 7790"/>
                    <a:gd name="connsiteX4" fmla="*/ 4659 w 7716"/>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 h="7790">
                      <a:moveTo>
                        <a:pt x="4659" y="72"/>
                      </a:moveTo>
                      <a:cubicBezTo>
                        <a:pt x="2748" y="-310"/>
                        <a:pt x="455" y="837"/>
                        <a:pt x="72" y="3131"/>
                      </a:cubicBezTo>
                      <a:cubicBezTo>
                        <a:pt x="-310" y="5042"/>
                        <a:pt x="837" y="7336"/>
                        <a:pt x="3130" y="7718"/>
                      </a:cubicBezTo>
                      <a:cubicBezTo>
                        <a:pt x="5041" y="8100"/>
                        <a:pt x="7334" y="6954"/>
                        <a:pt x="7716" y="4660"/>
                      </a:cubicBezTo>
                      <a:cubicBezTo>
                        <a:pt x="7716" y="2749"/>
                        <a:pt x="6570"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2" name="Graphic 4">
                <a:extLst>
                  <a:ext uri="{FF2B5EF4-FFF2-40B4-BE49-F238E27FC236}">
                    <a16:creationId xmlns:a16="http://schemas.microsoft.com/office/drawing/2014/main" id="{450936AE-E1E5-B356-D480-940E9D68E233}"/>
                  </a:ext>
                </a:extLst>
              </p:cNvPr>
              <p:cNvGrpSpPr/>
              <p:nvPr/>
            </p:nvGrpSpPr>
            <p:grpSpPr>
              <a:xfrm>
                <a:off x="5851354" y="5815331"/>
                <a:ext cx="16588" cy="16591"/>
                <a:chOff x="5851354" y="5815331"/>
                <a:chExt cx="16588" cy="16591"/>
              </a:xfrm>
            </p:grpSpPr>
            <p:sp>
              <p:nvSpPr>
                <p:cNvPr id="169" name="Freeform 168">
                  <a:extLst>
                    <a:ext uri="{FF2B5EF4-FFF2-40B4-BE49-F238E27FC236}">
                      <a16:creationId xmlns:a16="http://schemas.microsoft.com/office/drawing/2014/main" id="{9B91BC00-B278-88AA-C0BD-BFB92FACB491}"/>
                    </a:ext>
                  </a:extLst>
                </p:cNvPr>
                <p:cNvSpPr/>
                <p:nvPr/>
              </p:nvSpPr>
              <p:spPr>
                <a:xfrm rot="-4591259">
                  <a:off x="5852768" y="5816745"/>
                  <a:ext cx="13759" cy="13762"/>
                </a:xfrm>
                <a:custGeom>
                  <a:avLst/>
                  <a:gdLst>
                    <a:gd name="connsiteX0" fmla="*/ 0 w 13759"/>
                    <a:gd name="connsiteY0" fmla="*/ 0 h 13762"/>
                    <a:gd name="connsiteX1" fmla="*/ 13760 w 13759"/>
                    <a:gd name="connsiteY1" fmla="*/ 0 h 13762"/>
                    <a:gd name="connsiteX2" fmla="*/ 13760 w 13759"/>
                    <a:gd name="connsiteY2" fmla="*/ 13762 h 13762"/>
                    <a:gd name="connsiteX3" fmla="*/ 0 w 13759"/>
                    <a:gd name="connsiteY3" fmla="*/ 13762 h 13762"/>
                  </a:gdLst>
                  <a:ahLst/>
                  <a:cxnLst>
                    <a:cxn ang="0">
                      <a:pos x="connsiteX0" y="connsiteY0"/>
                    </a:cxn>
                    <a:cxn ang="0">
                      <a:pos x="connsiteX1" y="connsiteY1"/>
                    </a:cxn>
                    <a:cxn ang="0">
                      <a:pos x="connsiteX2" y="connsiteY2"/>
                    </a:cxn>
                    <a:cxn ang="0">
                      <a:pos x="connsiteX3" y="connsiteY3"/>
                    </a:cxn>
                  </a:cxnLst>
                  <a:rect l="l" t="t" r="r" b="b"/>
                  <a:pathLst>
                    <a:path w="13759" h="13762">
                      <a:moveTo>
                        <a:pt x="0" y="0"/>
                      </a:moveTo>
                      <a:lnTo>
                        <a:pt x="13760" y="0"/>
                      </a:lnTo>
                      <a:lnTo>
                        <a:pt x="13760" y="13762"/>
                      </a:lnTo>
                      <a:lnTo>
                        <a:pt x="0" y="13762"/>
                      </a:lnTo>
                      <a:close/>
                    </a:path>
                  </a:pathLst>
                </a:custGeom>
                <a:noFill/>
                <a:ln w="381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D69DEA4-A8C6-8261-A1A4-DF436D35EA1F}"/>
                    </a:ext>
                  </a:extLst>
                </p:cNvPr>
                <p:cNvSpPr/>
                <p:nvPr/>
              </p:nvSpPr>
              <p:spPr>
                <a:xfrm>
                  <a:off x="5852391" y="5816537"/>
                  <a:ext cx="13820" cy="13674"/>
                </a:xfrm>
                <a:custGeom>
                  <a:avLst/>
                  <a:gdLst>
                    <a:gd name="connsiteX0" fmla="*/ 8556 w 13820"/>
                    <a:gd name="connsiteY0" fmla="*/ 147 h 13674"/>
                    <a:gd name="connsiteX1" fmla="*/ 147 w 13820"/>
                    <a:gd name="connsiteY1" fmla="*/ 5117 h 13674"/>
                    <a:gd name="connsiteX2" fmla="*/ 5116 w 13820"/>
                    <a:gd name="connsiteY2" fmla="*/ 13527 h 13674"/>
                    <a:gd name="connsiteX3" fmla="*/ 13524 w 13820"/>
                    <a:gd name="connsiteY3" fmla="*/ 8558 h 13674"/>
                    <a:gd name="connsiteX4" fmla="*/ 8556 w 13820"/>
                    <a:gd name="connsiteY4" fmla="*/ 147 h 1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0" h="13674">
                      <a:moveTo>
                        <a:pt x="8556" y="147"/>
                      </a:moveTo>
                      <a:cubicBezTo>
                        <a:pt x="4734" y="-617"/>
                        <a:pt x="912" y="1676"/>
                        <a:pt x="147" y="5117"/>
                      </a:cubicBezTo>
                      <a:cubicBezTo>
                        <a:pt x="-617" y="8940"/>
                        <a:pt x="1676" y="12763"/>
                        <a:pt x="5116" y="13527"/>
                      </a:cubicBezTo>
                      <a:cubicBezTo>
                        <a:pt x="8938" y="14292"/>
                        <a:pt x="12760" y="11998"/>
                        <a:pt x="13524" y="8558"/>
                      </a:cubicBezTo>
                      <a:cubicBezTo>
                        <a:pt x="14671" y="5117"/>
                        <a:pt x="12378" y="1294"/>
                        <a:pt x="8556" y="147"/>
                      </a:cubicBezTo>
                      <a:close/>
                    </a:path>
                  </a:pathLst>
                </a:custGeom>
                <a:solidFill>
                  <a:srgbClr val="29ABE2"/>
                </a:solidFill>
                <a:ln w="3819" cap="flat">
                  <a:noFill/>
                  <a:prstDash val="solid"/>
                  <a:miter/>
                </a:ln>
              </p:spPr>
              <p:txBody>
                <a:bodyPr rtlCol="0" anchor="ctr"/>
                <a:lstStyle/>
                <a:p>
                  <a:endParaRPr lang="en-US"/>
                </a:p>
              </p:txBody>
            </p:sp>
          </p:grpSp>
          <p:grpSp>
            <p:nvGrpSpPr>
              <p:cNvPr id="133" name="Graphic 4">
                <a:extLst>
                  <a:ext uri="{FF2B5EF4-FFF2-40B4-BE49-F238E27FC236}">
                    <a16:creationId xmlns:a16="http://schemas.microsoft.com/office/drawing/2014/main" id="{FEB761EF-5328-B720-F512-7F40B75C98B8}"/>
                  </a:ext>
                </a:extLst>
              </p:cNvPr>
              <p:cNvGrpSpPr/>
              <p:nvPr/>
            </p:nvGrpSpPr>
            <p:grpSpPr>
              <a:xfrm>
                <a:off x="5473686" y="5524751"/>
                <a:ext cx="15205" cy="15208"/>
                <a:chOff x="5473686" y="5524751"/>
                <a:chExt cx="15205" cy="15208"/>
              </a:xfrm>
            </p:grpSpPr>
            <p:sp>
              <p:nvSpPr>
                <p:cNvPr id="167" name="Freeform 166">
                  <a:extLst>
                    <a:ext uri="{FF2B5EF4-FFF2-40B4-BE49-F238E27FC236}">
                      <a16:creationId xmlns:a16="http://schemas.microsoft.com/office/drawing/2014/main" id="{E9CD5C37-1FA6-766C-C91C-F3DA6DFFA53C}"/>
                    </a:ext>
                  </a:extLst>
                </p:cNvPr>
                <p:cNvSpPr/>
                <p:nvPr/>
              </p:nvSpPr>
              <p:spPr>
                <a:xfrm rot="-4591259">
                  <a:off x="5474982" y="5526047"/>
                  <a:ext cx="12613" cy="12615"/>
                </a:xfrm>
                <a:custGeom>
                  <a:avLst/>
                  <a:gdLst>
                    <a:gd name="connsiteX0" fmla="*/ 0 w 12613"/>
                    <a:gd name="connsiteY0" fmla="*/ 0 h 12615"/>
                    <a:gd name="connsiteX1" fmla="*/ 12613 w 12613"/>
                    <a:gd name="connsiteY1" fmla="*/ 0 h 12615"/>
                    <a:gd name="connsiteX2" fmla="*/ 12613 w 12613"/>
                    <a:gd name="connsiteY2" fmla="*/ 12616 h 12615"/>
                    <a:gd name="connsiteX3" fmla="*/ 0 w 12613"/>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3"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B6D98674-096F-F940-3B06-33F8086C9971}"/>
                    </a:ext>
                  </a:extLst>
                </p:cNvPr>
                <p:cNvSpPr/>
                <p:nvPr/>
              </p:nvSpPr>
              <p:spPr>
                <a:xfrm>
                  <a:off x="5474758" y="5525989"/>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1" y="-597"/>
                        <a:pt x="932" y="1314"/>
                        <a:pt x="167" y="4755"/>
                      </a:cubicBezTo>
                      <a:cubicBezTo>
                        <a:pt x="-597" y="8195"/>
                        <a:pt x="1314" y="11635"/>
                        <a:pt x="4754" y="12400"/>
                      </a:cubicBezTo>
                      <a:cubicBezTo>
                        <a:pt x="8193" y="13165"/>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4" name="Graphic 4">
                <a:extLst>
                  <a:ext uri="{FF2B5EF4-FFF2-40B4-BE49-F238E27FC236}">
                    <a16:creationId xmlns:a16="http://schemas.microsoft.com/office/drawing/2014/main" id="{A99EED7B-9D1A-F1EF-04CC-AAB0FA67D559}"/>
                  </a:ext>
                </a:extLst>
              </p:cNvPr>
              <p:cNvGrpSpPr/>
              <p:nvPr/>
            </p:nvGrpSpPr>
            <p:grpSpPr>
              <a:xfrm>
                <a:off x="5400386" y="5486749"/>
                <a:ext cx="11056" cy="11059"/>
                <a:chOff x="5400386" y="5486749"/>
                <a:chExt cx="11056" cy="11059"/>
              </a:xfrm>
            </p:grpSpPr>
            <p:sp>
              <p:nvSpPr>
                <p:cNvPr id="165" name="Freeform 164">
                  <a:extLst>
                    <a:ext uri="{FF2B5EF4-FFF2-40B4-BE49-F238E27FC236}">
                      <a16:creationId xmlns:a16="http://schemas.microsoft.com/office/drawing/2014/main" id="{4428BE42-B24A-9B78-6B3C-9A633A30BF54}"/>
                    </a:ext>
                  </a:extLst>
                </p:cNvPr>
                <p:cNvSpPr/>
                <p:nvPr/>
              </p:nvSpPr>
              <p:spPr>
                <a:xfrm rot="-4591927">
                  <a:off x="5401328" y="5487691"/>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39BB750-62DE-605E-9652-866DC47B9B5C}"/>
                    </a:ext>
                  </a:extLst>
                </p:cNvPr>
                <p:cNvSpPr/>
                <p:nvPr/>
              </p:nvSpPr>
              <p:spPr>
                <a:xfrm>
                  <a:off x="5401347" y="5487732"/>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35" name="Graphic 4">
                <a:extLst>
                  <a:ext uri="{FF2B5EF4-FFF2-40B4-BE49-F238E27FC236}">
                    <a16:creationId xmlns:a16="http://schemas.microsoft.com/office/drawing/2014/main" id="{BB5DE059-8300-6CE4-C1A8-0B3CAD760F71}"/>
                  </a:ext>
                </a:extLst>
              </p:cNvPr>
              <p:cNvGrpSpPr/>
              <p:nvPr/>
            </p:nvGrpSpPr>
            <p:grpSpPr>
              <a:xfrm>
                <a:off x="5276442" y="5435147"/>
                <a:ext cx="8754" cy="8756"/>
                <a:chOff x="5276442" y="5435147"/>
                <a:chExt cx="8754" cy="8756"/>
              </a:xfrm>
            </p:grpSpPr>
            <p:sp>
              <p:nvSpPr>
                <p:cNvPr id="163" name="Freeform 162">
                  <a:extLst>
                    <a:ext uri="{FF2B5EF4-FFF2-40B4-BE49-F238E27FC236}">
                      <a16:creationId xmlns:a16="http://schemas.microsoft.com/office/drawing/2014/main" id="{9F08C6CA-3742-965A-F724-BFC33D270A31}"/>
                    </a:ext>
                  </a:extLst>
                </p:cNvPr>
                <p:cNvSpPr/>
                <p:nvPr/>
              </p:nvSpPr>
              <p:spPr>
                <a:xfrm rot="-4590844">
                  <a:off x="5277189" y="5435894"/>
                  <a:ext cx="7261" cy="7263"/>
                </a:xfrm>
                <a:custGeom>
                  <a:avLst/>
                  <a:gdLst>
                    <a:gd name="connsiteX0" fmla="*/ 0 w 7261"/>
                    <a:gd name="connsiteY0" fmla="*/ 0 h 7263"/>
                    <a:gd name="connsiteX1" fmla="*/ 7262 w 7261"/>
                    <a:gd name="connsiteY1" fmla="*/ 0 h 7263"/>
                    <a:gd name="connsiteX2" fmla="*/ 7262 w 7261"/>
                    <a:gd name="connsiteY2" fmla="*/ 7263 h 7263"/>
                    <a:gd name="connsiteX3" fmla="*/ 0 w 7261"/>
                    <a:gd name="connsiteY3" fmla="*/ 7263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3"/>
                      </a:lnTo>
                      <a:lnTo>
                        <a:pt x="0" y="7263"/>
                      </a:lnTo>
                      <a:close/>
                    </a:path>
                  </a:pathLst>
                </a:custGeom>
                <a:noFill/>
                <a:ln w="381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9230AEF9-2A35-AF14-FB8B-159715FBA213}"/>
                    </a:ext>
                  </a:extLst>
                </p:cNvPr>
                <p:cNvSpPr/>
                <p:nvPr/>
              </p:nvSpPr>
              <p:spPr>
                <a:xfrm>
                  <a:off x="5277256" y="5435866"/>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7"/>
                      </a:cubicBezTo>
                      <a:cubicBezTo>
                        <a:pt x="4660" y="7719"/>
                        <a:pt x="6571" y="6572"/>
                        <a:pt x="7335" y="4660"/>
                      </a:cubicBezTo>
                      <a:cubicBezTo>
                        <a:pt x="7717" y="2367"/>
                        <a:pt x="6571" y="455"/>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36" name="Graphic 4">
                <a:extLst>
                  <a:ext uri="{FF2B5EF4-FFF2-40B4-BE49-F238E27FC236}">
                    <a16:creationId xmlns:a16="http://schemas.microsoft.com/office/drawing/2014/main" id="{56560D55-66E0-D519-EC6D-F10A683BF7E2}"/>
                  </a:ext>
                </a:extLst>
              </p:cNvPr>
              <p:cNvGrpSpPr/>
              <p:nvPr/>
            </p:nvGrpSpPr>
            <p:grpSpPr>
              <a:xfrm>
                <a:off x="5534454" y="5701185"/>
                <a:ext cx="17508" cy="17511"/>
                <a:chOff x="5534454" y="5701185"/>
                <a:chExt cx="17508" cy="17511"/>
              </a:xfrm>
            </p:grpSpPr>
            <p:sp>
              <p:nvSpPr>
                <p:cNvPr id="161" name="Freeform 160">
                  <a:extLst>
                    <a:ext uri="{FF2B5EF4-FFF2-40B4-BE49-F238E27FC236}">
                      <a16:creationId xmlns:a16="http://schemas.microsoft.com/office/drawing/2014/main" id="{BDD73893-3C50-F85C-DED9-FD2555FBCCA9}"/>
                    </a:ext>
                  </a:extLst>
                </p:cNvPr>
                <p:cNvSpPr/>
                <p:nvPr/>
              </p:nvSpPr>
              <p:spPr>
                <a:xfrm rot="-4591593">
                  <a:off x="5535946" y="5702677"/>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CDFF212C-CCCD-2998-7825-6F88B717D94A}"/>
                    </a:ext>
                  </a:extLst>
                </p:cNvPr>
                <p:cNvSpPr/>
                <p:nvPr/>
              </p:nvSpPr>
              <p:spPr>
                <a:xfrm>
                  <a:off x="5535549" y="5702620"/>
                  <a:ext cx="14434" cy="14436"/>
                </a:xfrm>
                <a:custGeom>
                  <a:avLst/>
                  <a:gdLst>
                    <a:gd name="connsiteX0" fmla="*/ 8937 w 14434"/>
                    <a:gd name="connsiteY0" fmla="*/ 147 h 14436"/>
                    <a:gd name="connsiteX1" fmla="*/ 146 w 14434"/>
                    <a:gd name="connsiteY1" fmla="*/ 5498 h 14436"/>
                    <a:gd name="connsiteX2" fmla="*/ 5497 w 14434"/>
                    <a:gd name="connsiteY2" fmla="*/ 14291 h 14436"/>
                    <a:gd name="connsiteX3" fmla="*/ 14288 w 14434"/>
                    <a:gd name="connsiteY3" fmla="*/ 8939 h 14436"/>
                    <a:gd name="connsiteX4" fmla="*/ 8937 w 14434"/>
                    <a:gd name="connsiteY4" fmla="*/ 147 h 1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4" h="14436">
                      <a:moveTo>
                        <a:pt x="8937" y="147"/>
                      </a:moveTo>
                      <a:cubicBezTo>
                        <a:pt x="5115" y="-618"/>
                        <a:pt x="1293" y="1675"/>
                        <a:pt x="146" y="5498"/>
                      </a:cubicBezTo>
                      <a:cubicBezTo>
                        <a:pt x="-618" y="9321"/>
                        <a:pt x="1675" y="13144"/>
                        <a:pt x="5497" y="14291"/>
                      </a:cubicBezTo>
                      <a:cubicBezTo>
                        <a:pt x="9319" y="15055"/>
                        <a:pt x="13141" y="12761"/>
                        <a:pt x="14288" y="8939"/>
                      </a:cubicBezTo>
                      <a:cubicBezTo>
                        <a:pt x="15052" y="5116"/>
                        <a:pt x="12759" y="1293"/>
                        <a:pt x="8937" y="147"/>
                      </a:cubicBezTo>
                      <a:close/>
                    </a:path>
                  </a:pathLst>
                </a:custGeom>
                <a:solidFill>
                  <a:srgbClr val="29ABE2"/>
                </a:solidFill>
                <a:ln w="3819" cap="flat">
                  <a:noFill/>
                  <a:prstDash val="solid"/>
                  <a:miter/>
                </a:ln>
              </p:spPr>
              <p:txBody>
                <a:bodyPr rtlCol="0" anchor="ctr"/>
                <a:lstStyle/>
                <a:p>
                  <a:endParaRPr lang="en-US"/>
                </a:p>
              </p:txBody>
            </p:sp>
          </p:grpSp>
          <p:grpSp>
            <p:nvGrpSpPr>
              <p:cNvPr id="137" name="Graphic 4">
                <a:extLst>
                  <a:ext uri="{FF2B5EF4-FFF2-40B4-BE49-F238E27FC236}">
                    <a16:creationId xmlns:a16="http://schemas.microsoft.com/office/drawing/2014/main" id="{DBC3C4D2-E528-5883-15C2-546885989229}"/>
                  </a:ext>
                </a:extLst>
              </p:cNvPr>
              <p:cNvGrpSpPr/>
              <p:nvPr/>
            </p:nvGrpSpPr>
            <p:grpSpPr>
              <a:xfrm>
                <a:off x="5360005" y="5601994"/>
                <a:ext cx="9214" cy="9215"/>
                <a:chOff x="5360005" y="5601994"/>
                <a:chExt cx="9214" cy="9215"/>
              </a:xfrm>
            </p:grpSpPr>
            <p:sp>
              <p:nvSpPr>
                <p:cNvPr id="159" name="Freeform 158">
                  <a:extLst>
                    <a:ext uri="{FF2B5EF4-FFF2-40B4-BE49-F238E27FC236}">
                      <a16:creationId xmlns:a16="http://schemas.microsoft.com/office/drawing/2014/main" id="{5051B132-EAEC-6928-AA08-0BAB4ACE3289}"/>
                    </a:ext>
                  </a:extLst>
                </p:cNvPr>
                <p:cNvSpPr/>
                <p:nvPr/>
              </p:nvSpPr>
              <p:spPr>
                <a:xfrm rot="-4591927">
                  <a:off x="5360790" y="5602780"/>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3D56E07-76A4-D6DE-23DD-D1506A90F9F1}"/>
                    </a:ext>
                  </a:extLst>
                </p:cNvPr>
                <p:cNvSpPr/>
                <p:nvPr/>
              </p:nvSpPr>
              <p:spPr>
                <a:xfrm>
                  <a:off x="5360958" y="5602921"/>
                  <a:ext cx="7788" cy="7790"/>
                </a:xfrm>
                <a:custGeom>
                  <a:avLst/>
                  <a:gdLst>
                    <a:gd name="connsiteX0" fmla="*/ 4659 w 7788"/>
                    <a:gd name="connsiteY0" fmla="*/ 72 h 7790"/>
                    <a:gd name="connsiteX1" fmla="*/ 72 w 7788"/>
                    <a:gd name="connsiteY1" fmla="*/ 3131 h 7790"/>
                    <a:gd name="connsiteX2" fmla="*/ 3130 w 7788"/>
                    <a:gd name="connsiteY2" fmla="*/ 7718 h 7790"/>
                    <a:gd name="connsiteX3" fmla="*/ 7716 w 7788"/>
                    <a:gd name="connsiteY3" fmla="*/ 4660 h 7790"/>
                    <a:gd name="connsiteX4" fmla="*/ 4659 w 7788"/>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 h="7790">
                      <a:moveTo>
                        <a:pt x="4659" y="72"/>
                      </a:moveTo>
                      <a:cubicBezTo>
                        <a:pt x="2748" y="-310"/>
                        <a:pt x="455" y="837"/>
                        <a:pt x="72" y="3131"/>
                      </a:cubicBezTo>
                      <a:cubicBezTo>
                        <a:pt x="-310" y="5042"/>
                        <a:pt x="837" y="7336"/>
                        <a:pt x="3130" y="7718"/>
                      </a:cubicBezTo>
                      <a:cubicBezTo>
                        <a:pt x="5041" y="8101"/>
                        <a:pt x="7334" y="6954"/>
                        <a:pt x="7716" y="4660"/>
                      </a:cubicBezTo>
                      <a:cubicBezTo>
                        <a:pt x="8099" y="2366"/>
                        <a:pt x="6952"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8" name="Graphic 4">
                <a:extLst>
                  <a:ext uri="{FF2B5EF4-FFF2-40B4-BE49-F238E27FC236}">
                    <a16:creationId xmlns:a16="http://schemas.microsoft.com/office/drawing/2014/main" id="{C06DFA78-B55B-1E8B-DF3D-2C2424264156}"/>
                  </a:ext>
                </a:extLst>
              </p:cNvPr>
              <p:cNvGrpSpPr/>
              <p:nvPr/>
            </p:nvGrpSpPr>
            <p:grpSpPr>
              <a:xfrm>
                <a:off x="5418338" y="5684047"/>
                <a:ext cx="14742" cy="14745"/>
                <a:chOff x="5418338" y="5684047"/>
                <a:chExt cx="14742" cy="14745"/>
              </a:xfrm>
            </p:grpSpPr>
            <p:sp>
              <p:nvSpPr>
                <p:cNvPr id="157" name="Freeform 156">
                  <a:extLst>
                    <a:ext uri="{FF2B5EF4-FFF2-40B4-BE49-F238E27FC236}">
                      <a16:creationId xmlns:a16="http://schemas.microsoft.com/office/drawing/2014/main" id="{E051B672-942C-3D9B-571C-1BBC0FD245A0}"/>
                    </a:ext>
                  </a:extLst>
                </p:cNvPr>
                <p:cNvSpPr/>
                <p:nvPr/>
              </p:nvSpPr>
              <p:spPr>
                <a:xfrm rot="-4591927">
                  <a:off x="5419594" y="5685304"/>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8B9764EC-943E-4D39-5045-455C62FEEAF9}"/>
                    </a:ext>
                  </a:extLst>
                </p:cNvPr>
                <p:cNvSpPr/>
                <p:nvPr/>
              </p:nvSpPr>
              <p:spPr>
                <a:xfrm>
                  <a:off x="5419340" y="5685015"/>
                  <a:ext cx="12348" cy="12567"/>
                </a:xfrm>
                <a:custGeom>
                  <a:avLst/>
                  <a:gdLst>
                    <a:gd name="connsiteX0" fmla="*/ 7811 w 12348"/>
                    <a:gd name="connsiteY0" fmla="*/ 167 h 12567"/>
                    <a:gd name="connsiteX1" fmla="*/ 167 w 12348"/>
                    <a:gd name="connsiteY1" fmla="*/ 4755 h 12567"/>
                    <a:gd name="connsiteX2" fmla="*/ 4754 w 12348"/>
                    <a:gd name="connsiteY2" fmla="*/ 12400 h 12567"/>
                    <a:gd name="connsiteX3" fmla="*/ 12015 w 12348"/>
                    <a:gd name="connsiteY3" fmla="*/ 7813 h 12567"/>
                    <a:gd name="connsiteX4" fmla="*/ 7811 w 12348"/>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8" h="12567">
                      <a:moveTo>
                        <a:pt x="7811" y="167"/>
                      </a:moveTo>
                      <a:cubicBezTo>
                        <a:pt x="4371" y="-597"/>
                        <a:pt x="1314" y="1314"/>
                        <a:pt x="167" y="4755"/>
                      </a:cubicBezTo>
                      <a:cubicBezTo>
                        <a:pt x="-597" y="8195"/>
                        <a:pt x="1314" y="11253"/>
                        <a:pt x="4754" y="12400"/>
                      </a:cubicBezTo>
                      <a:cubicBezTo>
                        <a:pt x="8193" y="13165"/>
                        <a:pt x="11251" y="11253"/>
                        <a:pt x="12015"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9" name="Graphic 4">
                <a:extLst>
                  <a:ext uri="{FF2B5EF4-FFF2-40B4-BE49-F238E27FC236}">
                    <a16:creationId xmlns:a16="http://schemas.microsoft.com/office/drawing/2014/main" id="{1AE683BD-9DFD-50B7-F9C2-CD41CA8455D6}"/>
                  </a:ext>
                </a:extLst>
              </p:cNvPr>
              <p:cNvGrpSpPr/>
              <p:nvPr/>
            </p:nvGrpSpPr>
            <p:grpSpPr>
              <a:xfrm>
                <a:off x="5664775" y="5919706"/>
                <a:ext cx="10597" cy="10600"/>
                <a:chOff x="5664775" y="5919706"/>
                <a:chExt cx="10597" cy="10600"/>
              </a:xfrm>
            </p:grpSpPr>
            <p:sp>
              <p:nvSpPr>
                <p:cNvPr id="155" name="Freeform 154">
                  <a:extLst>
                    <a:ext uri="{FF2B5EF4-FFF2-40B4-BE49-F238E27FC236}">
                      <a16:creationId xmlns:a16="http://schemas.microsoft.com/office/drawing/2014/main" id="{409C1807-1D0D-ECAA-6FE8-1796B33CD146}"/>
                    </a:ext>
                  </a:extLst>
                </p:cNvPr>
                <p:cNvSpPr/>
                <p:nvPr/>
              </p:nvSpPr>
              <p:spPr>
                <a:xfrm rot="-4591259">
                  <a:off x="5665679" y="592061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2CE066B3-FFD7-FCBB-DD85-CC7D0204ADD2}"/>
                    </a:ext>
                  </a:extLst>
                </p:cNvPr>
                <p:cNvSpPr/>
                <p:nvPr/>
              </p:nvSpPr>
              <p:spPr>
                <a:xfrm>
                  <a:off x="5665572" y="5920209"/>
                  <a:ext cx="8920" cy="8935"/>
                </a:xfrm>
                <a:custGeom>
                  <a:avLst/>
                  <a:gdLst>
                    <a:gd name="connsiteX0" fmla="*/ 5422 w 8920"/>
                    <a:gd name="connsiteY0" fmla="*/ 72 h 8935"/>
                    <a:gd name="connsiteX1" fmla="*/ 72 w 8920"/>
                    <a:gd name="connsiteY1" fmla="*/ 3512 h 8935"/>
                    <a:gd name="connsiteX2" fmla="*/ 3511 w 8920"/>
                    <a:gd name="connsiteY2" fmla="*/ 8864 h 8935"/>
                    <a:gd name="connsiteX3" fmla="*/ 8862 w 8920"/>
                    <a:gd name="connsiteY3" fmla="*/ 5424 h 8935"/>
                    <a:gd name="connsiteX4" fmla="*/ 5422 w 8920"/>
                    <a:gd name="connsiteY4" fmla="*/ 72 h 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0" h="8935">
                      <a:moveTo>
                        <a:pt x="5422" y="72"/>
                      </a:moveTo>
                      <a:cubicBezTo>
                        <a:pt x="3129" y="-311"/>
                        <a:pt x="454" y="836"/>
                        <a:pt x="72" y="3512"/>
                      </a:cubicBezTo>
                      <a:cubicBezTo>
                        <a:pt x="-311" y="5806"/>
                        <a:pt x="836" y="8482"/>
                        <a:pt x="3511" y="8864"/>
                      </a:cubicBezTo>
                      <a:cubicBezTo>
                        <a:pt x="5805" y="9246"/>
                        <a:pt x="8480" y="8100"/>
                        <a:pt x="8862" y="5424"/>
                      </a:cubicBezTo>
                      <a:cubicBezTo>
                        <a:pt x="9244" y="3130"/>
                        <a:pt x="7716" y="836"/>
                        <a:pt x="5422" y="72"/>
                      </a:cubicBezTo>
                      <a:close/>
                    </a:path>
                  </a:pathLst>
                </a:custGeom>
                <a:solidFill>
                  <a:srgbClr val="29ABE2"/>
                </a:solidFill>
                <a:ln w="3819" cap="flat">
                  <a:noFill/>
                  <a:prstDash val="solid"/>
                  <a:miter/>
                </a:ln>
              </p:spPr>
              <p:txBody>
                <a:bodyPr rtlCol="0" anchor="ctr"/>
                <a:lstStyle/>
                <a:p>
                  <a:endParaRPr lang="en-US"/>
                </a:p>
              </p:txBody>
            </p:sp>
          </p:grpSp>
          <p:grpSp>
            <p:nvGrpSpPr>
              <p:cNvPr id="140" name="Graphic 4">
                <a:extLst>
                  <a:ext uri="{FF2B5EF4-FFF2-40B4-BE49-F238E27FC236}">
                    <a16:creationId xmlns:a16="http://schemas.microsoft.com/office/drawing/2014/main" id="{9DC3FFD6-2A50-57FA-5BB9-C08C04DFD81A}"/>
                  </a:ext>
                </a:extLst>
              </p:cNvPr>
              <p:cNvGrpSpPr/>
              <p:nvPr/>
            </p:nvGrpSpPr>
            <p:grpSpPr>
              <a:xfrm>
                <a:off x="5439328" y="5783616"/>
                <a:ext cx="17048" cy="17052"/>
                <a:chOff x="5439328" y="5783616"/>
                <a:chExt cx="17048" cy="17052"/>
              </a:xfrm>
            </p:grpSpPr>
            <p:sp>
              <p:nvSpPr>
                <p:cNvPr id="153" name="Freeform 152">
                  <a:extLst>
                    <a:ext uri="{FF2B5EF4-FFF2-40B4-BE49-F238E27FC236}">
                      <a16:creationId xmlns:a16="http://schemas.microsoft.com/office/drawing/2014/main" id="{BD1D6786-7217-559E-AF3B-A840378D2062}"/>
                    </a:ext>
                  </a:extLst>
                </p:cNvPr>
                <p:cNvSpPr/>
                <p:nvPr/>
              </p:nvSpPr>
              <p:spPr>
                <a:xfrm rot="-4591259">
                  <a:off x="5440782" y="5785069"/>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449D6B30-F5C5-E026-14CC-858765A34BA1}"/>
                    </a:ext>
                  </a:extLst>
                </p:cNvPr>
                <p:cNvSpPr/>
                <p:nvPr/>
              </p:nvSpPr>
              <p:spPr>
                <a:xfrm>
                  <a:off x="5440764" y="5785191"/>
                  <a:ext cx="14052" cy="14054"/>
                </a:xfrm>
                <a:custGeom>
                  <a:avLst/>
                  <a:gdLst>
                    <a:gd name="connsiteX0" fmla="*/ 8555 w 14052"/>
                    <a:gd name="connsiteY0" fmla="*/ 147 h 14054"/>
                    <a:gd name="connsiteX1" fmla="*/ 146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6" y="5498"/>
                      </a:cubicBezTo>
                      <a:cubicBezTo>
                        <a:pt x="-618" y="9321"/>
                        <a:pt x="1675" y="13144"/>
                        <a:pt x="5497" y="13908"/>
                      </a:cubicBezTo>
                      <a:cubicBezTo>
                        <a:pt x="9319" y="14673"/>
                        <a:pt x="13141" y="12379"/>
                        <a:pt x="13906" y="8556"/>
                      </a:cubicBezTo>
                      <a:cubicBezTo>
                        <a:pt x="14670" y="4734"/>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141" name="Graphic 4">
                <a:extLst>
                  <a:ext uri="{FF2B5EF4-FFF2-40B4-BE49-F238E27FC236}">
                    <a16:creationId xmlns:a16="http://schemas.microsoft.com/office/drawing/2014/main" id="{1D94D4E0-7213-2710-4649-DE3B28B440CA}"/>
                  </a:ext>
                </a:extLst>
              </p:cNvPr>
              <p:cNvGrpSpPr/>
              <p:nvPr/>
            </p:nvGrpSpPr>
            <p:grpSpPr>
              <a:xfrm>
                <a:off x="5199796" y="5615661"/>
                <a:ext cx="15666" cy="15669"/>
                <a:chOff x="5199796" y="5615661"/>
                <a:chExt cx="15666" cy="15669"/>
              </a:xfrm>
            </p:grpSpPr>
            <p:sp>
              <p:nvSpPr>
                <p:cNvPr id="151" name="Freeform 150">
                  <a:extLst>
                    <a:ext uri="{FF2B5EF4-FFF2-40B4-BE49-F238E27FC236}">
                      <a16:creationId xmlns:a16="http://schemas.microsoft.com/office/drawing/2014/main" id="{3A35F8BB-D85D-586A-D44F-96E40D2408A4}"/>
                    </a:ext>
                  </a:extLst>
                </p:cNvPr>
                <p:cNvSpPr/>
                <p:nvPr/>
              </p:nvSpPr>
              <p:spPr>
                <a:xfrm rot="-4591259">
                  <a:off x="5201132" y="5616997"/>
                  <a:ext cx="12995" cy="12997"/>
                </a:xfrm>
                <a:custGeom>
                  <a:avLst/>
                  <a:gdLst>
                    <a:gd name="connsiteX0" fmla="*/ 0 w 12995"/>
                    <a:gd name="connsiteY0" fmla="*/ 0 h 12997"/>
                    <a:gd name="connsiteX1" fmla="*/ 12995 w 12995"/>
                    <a:gd name="connsiteY1" fmla="*/ 0 h 12997"/>
                    <a:gd name="connsiteX2" fmla="*/ 12995 w 12995"/>
                    <a:gd name="connsiteY2" fmla="*/ 12998 h 12997"/>
                    <a:gd name="connsiteX3" fmla="*/ 0 w 12995"/>
                    <a:gd name="connsiteY3" fmla="*/ 12998 h 12997"/>
                  </a:gdLst>
                  <a:ahLst/>
                  <a:cxnLst>
                    <a:cxn ang="0">
                      <a:pos x="connsiteX0" y="connsiteY0"/>
                    </a:cxn>
                    <a:cxn ang="0">
                      <a:pos x="connsiteX1" y="connsiteY1"/>
                    </a:cxn>
                    <a:cxn ang="0">
                      <a:pos x="connsiteX2" y="connsiteY2"/>
                    </a:cxn>
                    <a:cxn ang="0">
                      <a:pos x="connsiteX3" y="connsiteY3"/>
                    </a:cxn>
                  </a:cxnLst>
                  <a:rect l="l" t="t" r="r" b="b"/>
                  <a:pathLst>
                    <a:path w="12995" h="12997">
                      <a:moveTo>
                        <a:pt x="0" y="0"/>
                      </a:moveTo>
                      <a:lnTo>
                        <a:pt x="12995" y="0"/>
                      </a:lnTo>
                      <a:lnTo>
                        <a:pt x="12995" y="12998"/>
                      </a:lnTo>
                      <a:lnTo>
                        <a:pt x="0" y="12998"/>
                      </a:lnTo>
                      <a:close/>
                    </a:path>
                  </a:pathLst>
                </a:custGeom>
                <a:noFill/>
                <a:ln w="381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61F8A6C-99B2-CD1B-1A3E-0BF3CCCCEB5D}"/>
                    </a:ext>
                  </a:extLst>
                </p:cNvPr>
                <p:cNvSpPr/>
                <p:nvPr/>
              </p:nvSpPr>
              <p:spPr>
                <a:xfrm>
                  <a:off x="5200723" y="5616971"/>
                  <a:ext cx="13308" cy="13329"/>
                </a:xfrm>
                <a:custGeom>
                  <a:avLst/>
                  <a:gdLst>
                    <a:gd name="connsiteX0" fmla="*/ 8192 w 13308"/>
                    <a:gd name="connsiteY0" fmla="*/ 166 h 13329"/>
                    <a:gd name="connsiteX1" fmla="*/ 166 w 13308"/>
                    <a:gd name="connsiteY1" fmla="*/ 5136 h 13329"/>
                    <a:gd name="connsiteX2" fmla="*/ 5135 w 13308"/>
                    <a:gd name="connsiteY2" fmla="*/ 13164 h 13329"/>
                    <a:gd name="connsiteX3" fmla="*/ 13161 w 13308"/>
                    <a:gd name="connsiteY3" fmla="*/ 8194 h 13329"/>
                    <a:gd name="connsiteX4" fmla="*/ 8192 w 13308"/>
                    <a:gd name="connsiteY4" fmla="*/ 166 h 13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8" h="13329">
                      <a:moveTo>
                        <a:pt x="8192" y="166"/>
                      </a:moveTo>
                      <a:cubicBezTo>
                        <a:pt x="4753" y="-599"/>
                        <a:pt x="1313" y="1313"/>
                        <a:pt x="166" y="5136"/>
                      </a:cubicBezTo>
                      <a:cubicBezTo>
                        <a:pt x="-598" y="8576"/>
                        <a:pt x="1313" y="12017"/>
                        <a:pt x="5135" y="13164"/>
                      </a:cubicBezTo>
                      <a:cubicBezTo>
                        <a:pt x="8575" y="13928"/>
                        <a:pt x="12014" y="12017"/>
                        <a:pt x="13161" y="8194"/>
                      </a:cubicBezTo>
                      <a:cubicBezTo>
                        <a:pt x="13925" y="4753"/>
                        <a:pt x="11632" y="1313"/>
                        <a:pt x="8192" y="166"/>
                      </a:cubicBezTo>
                      <a:close/>
                    </a:path>
                  </a:pathLst>
                </a:custGeom>
                <a:solidFill>
                  <a:srgbClr val="29ABE2"/>
                </a:solidFill>
                <a:ln w="3819" cap="flat">
                  <a:noFill/>
                  <a:prstDash val="solid"/>
                  <a:miter/>
                </a:ln>
              </p:spPr>
              <p:txBody>
                <a:bodyPr rtlCol="0" anchor="ctr"/>
                <a:lstStyle/>
                <a:p>
                  <a:endParaRPr lang="en-US"/>
                </a:p>
              </p:txBody>
            </p:sp>
          </p:grpSp>
          <p:grpSp>
            <p:nvGrpSpPr>
              <p:cNvPr id="142" name="Graphic 4">
                <a:extLst>
                  <a:ext uri="{FF2B5EF4-FFF2-40B4-BE49-F238E27FC236}">
                    <a16:creationId xmlns:a16="http://schemas.microsoft.com/office/drawing/2014/main" id="{26F0E96A-4712-28C2-A06A-5BD257BE7532}"/>
                  </a:ext>
                </a:extLst>
              </p:cNvPr>
              <p:cNvGrpSpPr/>
              <p:nvPr/>
            </p:nvGrpSpPr>
            <p:grpSpPr>
              <a:xfrm>
                <a:off x="5335738" y="5764169"/>
                <a:ext cx="11058" cy="11060"/>
                <a:chOff x="5335738" y="5764169"/>
                <a:chExt cx="11058" cy="11060"/>
              </a:xfrm>
            </p:grpSpPr>
            <p:sp>
              <p:nvSpPr>
                <p:cNvPr id="149" name="Freeform 148">
                  <a:extLst>
                    <a:ext uri="{FF2B5EF4-FFF2-40B4-BE49-F238E27FC236}">
                      <a16:creationId xmlns:a16="http://schemas.microsoft.com/office/drawing/2014/main" id="{6C10E822-D0EC-A528-DFB8-16DCA0A1BD6D}"/>
                    </a:ext>
                  </a:extLst>
                </p:cNvPr>
                <p:cNvSpPr/>
                <p:nvPr/>
              </p:nvSpPr>
              <p:spPr>
                <a:xfrm rot="-4590844">
                  <a:off x="5336681" y="576511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DC970C35-64E6-ADD8-4499-24DE5958D00C}"/>
                    </a:ext>
                  </a:extLst>
                </p:cNvPr>
                <p:cNvSpPr/>
                <p:nvPr/>
              </p:nvSpPr>
              <p:spPr>
                <a:xfrm>
                  <a:off x="5336755" y="5764881"/>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636" y="-568"/>
                        <a:pt x="961" y="962"/>
                        <a:pt x="197" y="3637"/>
                      </a:cubicBezTo>
                      <a:cubicBezTo>
                        <a:pt x="-568" y="5931"/>
                        <a:pt x="961" y="8607"/>
                        <a:pt x="3636" y="9371"/>
                      </a:cubicBezTo>
                      <a:cubicBezTo>
                        <a:pt x="5930" y="10136"/>
                        <a:pt x="8605" y="8607"/>
                        <a:pt x="9369" y="5931"/>
                      </a:cubicBezTo>
                      <a:cubicBezTo>
                        <a:pt x="10134" y="3255"/>
                        <a:pt x="8605" y="579"/>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143" name="Graphic 4">
                <a:extLst>
                  <a:ext uri="{FF2B5EF4-FFF2-40B4-BE49-F238E27FC236}">
                    <a16:creationId xmlns:a16="http://schemas.microsoft.com/office/drawing/2014/main" id="{314AA749-DFA9-B630-D6B6-6E3A07E74B6F}"/>
                  </a:ext>
                </a:extLst>
              </p:cNvPr>
              <p:cNvGrpSpPr/>
              <p:nvPr/>
            </p:nvGrpSpPr>
            <p:grpSpPr>
              <a:xfrm>
                <a:off x="5100600" y="5573095"/>
                <a:ext cx="12901" cy="12904"/>
                <a:chOff x="5100600" y="5573095"/>
                <a:chExt cx="12901" cy="12904"/>
              </a:xfrm>
            </p:grpSpPr>
            <p:sp>
              <p:nvSpPr>
                <p:cNvPr id="147" name="Freeform 146">
                  <a:extLst>
                    <a:ext uri="{FF2B5EF4-FFF2-40B4-BE49-F238E27FC236}">
                      <a16:creationId xmlns:a16="http://schemas.microsoft.com/office/drawing/2014/main" id="{EA9B673A-9E68-17B6-9184-34FE8A74FB39}"/>
                    </a:ext>
                  </a:extLst>
                </p:cNvPr>
                <p:cNvSpPr/>
                <p:nvPr/>
              </p:nvSpPr>
              <p:spPr>
                <a:xfrm rot="-4591259">
                  <a:off x="5101700" y="5574195"/>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AEE076A-EFA0-D25D-6029-96C45DCD3933}"/>
                    </a:ext>
                  </a:extLst>
                </p:cNvPr>
                <p:cNvSpPr/>
                <p:nvPr/>
              </p:nvSpPr>
              <p:spPr>
                <a:xfrm>
                  <a:off x="5100965" y="5574153"/>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9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9"/>
                        <a:pt x="1316" y="9727"/>
                        <a:pt x="3992" y="10491"/>
                      </a:cubicBezTo>
                      <a:cubicBezTo>
                        <a:pt x="6667" y="11256"/>
                        <a:pt x="9725" y="9344"/>
                        <a:pt x="10489" y="6669"/>
                      </a:cubicBezTo>
                      <a:cubicBezTo>
                        <a:pt x="11254" y="3610"/>
                        <a:pt x="9725" y="935"/>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44" name="Graphic 4">
                <a:extLst>
                  <a:ext uri="{FF2B5EF4-FFF2-40B4-BE49-F238E27FC236}">
                    <a16:creationId xmlns:a16="http://schemas.microsoft.com/office/drawing/2014/main" id="{8B105281-CB0F-8CDD-CACF-9AC362BC8713}"/>
                  </a:ext>
                </a:extLst>
              </p:cNvPr>
              <p:cNvGrpSpPr/>
              <p:nvPr/>
            </p:nvGrpSpPr>
            <p:grpSpPr>
              <a:xfrm>
                <a:off x="5495946" y="5948163"/>
                <a:ext cx="12899" cy="12902"/>
                <a:chOff x="5495946" y="5948163"/>
                <a:chExt cx="12899" cy="12902"/>
              </a:xfrm>
            </p:grpSpPr>
            <p:sp>
              <p:nvSpPr>
                <p:cNvPr id="145" name="Freeform 144">
                  <a:extLst>
                    <a:ext uri="{FF2B5EF4-FFF2-40B4-BE49-F238E27FC236}">
                      <a16:creationId xmlns:a16="http://schemas.microsoft.com/office/drawing/2014/main" id="{E7774525-74A1-1934-955D-D2D5B0D3C92E}"/>
                    </a:ext>
                  </a:extLst>
                </p:cNvPr>
                <p:cNvSpPr/>
                <p:nvPr/>
              </p:nvSpPr>
              <p:spPr>
                <a:xfrm rot="-4591927">
                  <a:off x="5497045" y="5949262"/>
                  <a:ext cx="10701" cy="10703"/>
                </a:xfrm>
                <a:custGeom>
                  <a:avLst/>
                  <a:gdLst>
                    <a:gd name="connsiteX0" fmla="*/ 0 w 10701"/>
                    <a:gd name="connsiteY0" fmla="*/ 0 h 10703"/>
                    <a:gd name="connsiteX1" fmla="*/ 10701 w 10701"/>
                    <a:gd name="connsiteY1" fmla="*/ 0 h 10703"/>
                    <a:gd name="connsiteX2" fmla="*/ 10701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1" y="0"/>
                      </a:lnTo>
                      <a:lnTo>
                        <a:pt x="10701" y="10704"/>
                      </a:lnTo>
                      <a:lnTo>
                        <a:pt x="0" y="10704"/>
                      </a:lnTo>
                      <a:close/>
                    </a:path>
                  </a:pathLst>
                </a:custGeom>
                <a:noFill/>
                <a:ln w="381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6A38E1BB-ECCE-F5E4-9F1C-EB43DD0E3558}"/>
                    </a:ext>
                  </a:extLst>
                </p:cNvPr>
                <p:cNvSpPr/>
                <p:nvPr/>
              </p:nvSpPr>
              <p:spPr>
                <a:xfrm>
                  <a:off x="5496923" y="5949164"/>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610" y="-595"/>
                        <a:pt x="934" y="1317"/>
                        <a:pt x="170" y="3993"/>
                      </a:cubicBezTo>
                      <a:cubicBezTo>
                        <a:pt x="-595" y="7051"/>
                        <a:pt x="1316" y="9727"/>
                        <a:pt x="3992" y="10491"/>
                      </a:cubicBezTo>
                      <a:cubicBezTo>
                        <a:pt x="7049" y="11256"/>
                        <a:pt x="9725" y="9344"/>
                        <a:pt x="10489" y="6668"/>
                      </a:cubicBezTo>
                      <a:cubicBezTo>
                        <a:pt x="11254" y="3993"/>
                        <a:pt x="9725" y="934"/>
                        <a:pt x="6667" y="170"/>
                      </a:cubicBezTo>
                      <a:close/>
                    </a:path>
                  </a:pathLst>
                </a:custGeom>
                <a:solidFill>
                  <a:srgbClr val="29ABE2"/>
                </a:solidFill>
                <a:ln w="3819" cap="flat">
                  <a:noFill/>
                  <a:prstDash val="solid"/>
                  <a:miter/>
                </a:ln>
              </p:spPr>
              <p:txBody>
                <a:bodyPr rtlCol="0" anchor="ctr"/>
                <a:lstStyle/>
                <a:p>
                  <a:endParaRPr lang="en-US"/>
                </a:p>
              </p:txBody>
            </p:sp>
          </p:grpSp>
        </p:grpSp>
        <p:grpSp>
          <p:nvGrpSpPr>
            <p:cNvPr id="23" name="Graphic 4">
              <a:extLst>
                <a:ext uri="{FF2B5EF4-FFF2-40B4-BE49-F238E27FC236}">
                  <a16:creationId xmlns:a16="http://schemas.microsoft.com/office/drawing/2014/main" id="{E81F91F7-6C1C-EB4D-CA5B-AA6D18F55D33}"/>
                </a:ext>
              </a:extLst>
            </p:cNvPr>
            <p:cNvGrpSpPr/>
            <p:nvPr/>
          </p:nvGrpSpPr>
          <p:grpSpPr>
            <a:xfrm>
              <a:off x="6889272" y="5169830"/>
              <a:ext cx="599528" cy="666539"/>
              <a:chOff x="6889272" y="5169830"/>
              <a:chExt cx="599528" cy="666539"/>
            </a:xfrm>
          </p:grpSpPr>
          <p:grpSp>
            <p:nvGrpSpPr>
              <p:cNvPr id="67" name="Graphic 4">
                <a:extLst>
                  <a:ext uri="{FF2B5EF4-FFF2-40B4-BE49-F238E27FC236}">
                    <a16:creationId xmlns:a16="http://schemas.microsoft.com/office/drawing/2014/main" id="{79F54FDE-7D37-86AF-60AF-F5DB88F4171F}"/>
                  </a:ext>
                </a:extLst>
              </p:cNvPr>
              <p:cNvGrpSpPr/>
              <p:nvPr/>
            </p:nvGrpSpPr>
            <p:grpSpPr>
              <a:xfrm>
                <a:off x="7209868" y="5169830"/>
                <a:ext cx="14744" cy="14747"/>
                <a:chOff x="7209868" y="5169830"/>
                <a:chExt cx="14744" cy="14747"/>
              </a:xfrm>
            </p:grpSpPr>
            <p:sp>
              <p:nvSpPr>
                <p:cNvPr id="116" name="Freeform 115">
                  <a:extLst>
                    <a:ext uri="{FF2B5EF4-FFF2-40B4-BE49-F238E27FC236}">
                      <a16:creationId xmlns:a16="http://schemas.microsoft.com/office/drawing/2014/main" id="{9AD2EE15-7B26-A9B3-D796-9BE4FDDCFDDB}"/>
                    </a:ext>
                  </a:extLst>
                </p:cNvPr>
                <p:cNvSpPr/>
                <p:nvPr/>
              </p:nvSpPr>
              <p:spPr>
                <a:xfrm rot="-4591259">
                  <a:off x="7211125" y="5171087"/>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0299D2A4-30CC-A038-A97A-3F6AEFF222E6}"/>
                    </a:ext>
                  </a:extLst>
                </p:cNvPr>
                <p:cNvSpPr/>
                <p:nvPr/>
              </p:nvSpPr>
              <p:spPr>
                <a:xfrm>
                  <a:off x="7211090" y="5171238"/>
                  <a:ext cx="12163" cy="12185"/>
                </a:xfrm>
                <a:custGeom>
                  <a:avLst/>
                  <a:gdLst>
                    <a:gd name="connsiteX0" fmla="*/ 7429 w 12163"/>
                    <a:gd name="connsiteY0" fmla="*/ 167 h 12185"/>
                    <a:gd name="connsiteX1" fmla="*/ 167 w 12163"/>
                    <a:gd name="connsiteY1" fmla="*/ 4755 h 12185"/>
                    <a:gd name="connsiteX2" fmla="*/ 4754 w 12163"/>
                    <a:gd name="connsiteY2" fmla="*/ 12018 h 12185"/>
                    <a:gd name="connsiteX3" fmla="*/ 12015 w 12163"/>
                    <a:gd name="connsiteY3" fmla="*/ 7430 h 12185"/>
                    <a:gd name="connsiteX4" fmla="*/ 7429 w 12163"/>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3" h="12185">
                      <a:moveTo>
                        <a:pt x="7429" y="167"/>
                      </a:moveTo>
                      <a:cubicBezTo>
                        <a:pt x="3989" y="-597"/>
                        <a:pt x="932" y="1314"/>
                        <a:pt x="167" y="4755"/>
                      </a:cubicBezTo>
                      <a:cubicBezTo>
                        <a:pt x="-597" y="8195"/>
                        <a:pt x="1314" y="11253"/>
                        <a:pt x="4754" y="12018"/>
                      </a:cubicBezTo>
                      <a:cubicBezTo>
                        <a:pt x="8194" y="12782"/>
                        <a:pt x="11251" y="10871"/>
                        <a:pt x="12015" y="7430"/>
                      </a:cubicBezTo>
                      <a:cubicBezTo>
                        <a:pt x="12780" y="3990"/>
                        <a:pt x="10487"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68" name="Graphic 4">
                <a:extLst>
                  <a:ext uri="{FF2B5EF4-FFF2-40B4-BE49-F238E27FC236}">
                    <a16:creationId xmlns:a16="http://schemas.microsoft.com/office/drawing/2014/main" id="{510A476A-199A-9F1E-A6B4-29C0C15E73A0}"/>
                  </a:ext>
                </a:extLst>
              </p:cNvPr>
              <p:cNvGrpSpPr/>
              <p:nvPr/>
            </p:nvGrpSpPr>
            <p:grpSpPr>
              <a:xfrm>
                <a:off x="7361054" y="5371926"/>
                <a:ext cx="14282" cy="14285"/>
                <a:chOff x="7361054" y="5371926"/>
                <a:chExt cx="14282" cy="14285"/>
              </a:xfrm>
            </p:grpSpPr>
            <p:sp>
              <p:nvSpPr>
                <p:cNvPr id="114" name="Freeform 113">
                  <a:extLst>
                    <a:ext uri="{FF2B5EF4-FFF2-40B4-BE49-F238E27FC236}">
                      <a16:creationId xmlns:a16="http://schemas.microsoft.com/office/drawing/2014/main" id="{DD5C6F8F-133F-CE63-D910-CC4D47DBD8D8}"/>
                    </a:ext>
                  </a:extLst>
                </p:cNvPr>
                <p:cNvSpPr/>
                <p:nvPr/>
              </p:nvSpPr>
              <p:spPr>
                <a:xfrm rot="-4591593">
                  <a:off x="7362271" y="5373143"/>
                  <a:ext cx="11848" cy="11850"/>
                </a:xfrm>
                <a:custGeom>
                  <a:avLst/>
                  <a:gdLst>
                    <a:gd name="connsiteX0" fmla="*/ 0 w 11848"/>
                    <a:gd name="connsiteY0" fmla="*/ 0 h 11850"/>
                    <a:gd name="connsiteX1" fmla="*/ 11849 w 11848"/>
                    <a:gd name="connsiteY1" fmla="*/ 0 h 11850"/>
                    <a:gd name="connsiteX2" fmla="*/ 11849 w 11848"/>
                    <a:gd name="connsiteY2" fmla="*/ 11851 h 11850"/>
                    <a:gd name="connsiteX3" fmla="*/ 0 w 11848"/>
                    <a:gd name="connsiteY3" fmla="*/ 11851 h 11850"/>
                  </a:gdLst>
                  <a:ahLst/>
                  <a:cxnLst>
                    <a:cxn ang="0">
                      <a:pos x="connsiteX0" y="connsiteY0"/>
                    </a:cxn>
                    <a:cxn ang="0">
                      <a:pos x="connsiteX1" y="connsiteY1"/>
                    </a:cxn>
                    <a:cxn ang="0">
                      <a:pos x="connsiteX2" y="connsiteY2"/>
                    </a:cxn>
                    <a:cxn ang="0">
                      <a:pos x="connsiteX3" y="connsiteY3"/>
                    </a:cxn>
                  </a:cxnLst>
                  <a:rect l="l" t="t" r="r" b="b"/>
                  <a:pathLst>
                    <a:path w="11848" h="11850">
                      <a:moveTo>
                        <a:pt x="0" y="0"/>
                      </a:moveTo>
                      <a:lnTo>
                        <a:pt x="11849" y="0"/>
                      </a:lnTo>
                      <a:lnTo>
                        <a:pt x="11849" y="11851"/>
                      </a:lnTo>
                      <a:lnTo>
                        <a:pt x="0" y="11851"/>
                      </a:lnTo>
                      <a:close/>
                    </a:path>
                  </a:pathLst>
                </a:custGeom>
                <a:noFill/>
                <a:ln w="381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44024B0B-1722-2650-E052-486B38452B2F}"/>
                    </a:ext>
                  </a:extLst>
                </p:cNvPr>
                <p:cNvSpPr/>
                <p:nvPr/>
              </p:nvSpPr>
              <p:spPr>
                <a:xfrm>
                  <a:off x="7362439" y="5373460"/>
                  <a:ext cx="11421" cy="11423"/>
                </a:xfrm>
                <a:custGeom>
                  <a:avLst/>
                  <a:gdLst>
                    <a:gd name="connsiteX0" fmla="*/ 7048 w 11421"/>
                    <a:gd name="connsiteY0" fmla="*/ 169 h 11423"/>
                    <a:gd name="connsiteX1" fmla="*/ 169 w 11421"/>
                    <a:gd name="connsiteY1" fmla="*/ 4374 h 11423"/>
                    <a:gd name="connsiteX2" fmla="*/ 4373 w 11421"/>
                    <a:gd name="connsiteY2" fmla="*/ 11255 h 11423"/>
                    <a:gd name="connsiteX3" fmla="*/ 11253 w 11421"/>
                    <a:gd name="connsiteY3" fmla="*/ 7050 h 11423"/>
                    <a:gd name="connsiteX4" fmla="*/ 7048 w 11421"/>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 h="11423">
                      <a:moveTo>
                        <a:pt x="7048" y="169"/>
                      </a:moveTo>
                      <a:cubicBezTo>
                        <a:pt x="3991" y="-596"/>
                        <a:pt x="933" y="1316"/>
                        <a:pt x="169" y="4374"/>
                      </a:cubicBezTo>
                      <a:cubicBezTo>
                        <a:pt x="-596" y="7432"/>
                        <a:pt x="1315" y="10490"/>
                        <a:pt x="4373" y="11255"/>
                      </a:cubicBezTo>
                      <a:cubicBezTo>
                        <a:pt x="7431" y="12019"/>
                        <a:pt x="10488" y="10108"/>
                        <a:pt x="11253"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69" name="Graphic 4">
                <a:extLst>
                  <a:ext uri="{FF2B5EF4-FFF2-40B4-BE49-F238E27FC236}">
                    <a16:creationId xmlns:a16="http://schemas.microsoft.com/office/drawing/2014/main" id="{34723A32-3B65-CE25-CB5A-931C4D6F1E85}"/>
                  </a:ext>
                </a:extLst>
              </p:cNvPr>
              <p:cNvGrpSpPr/>
              <p:nvPr/>
            </p:nvGrpSpPr>
            <p:grpSpPr>
              <a:xfrm>
                <a:off x="7314483" y="5336755"/>
                <a:ext cx="12899" cy="12902"/>
                <a:chOff x="7314483" y="5336755"/>
                <a:chExt cx="12899" cy="12902"/>
              </a:xfrm>
            </p:grpSpPr>
            <p:sp>
              <p:nvSpPr>
                <p:cNvPr id="112" name="Freeform 111">
                  <a:extLst>
                    <a:ext uri="{FF2B5EF4-FFF2-40B4-BE49-F238E27FC236}">
                      <a16:creationId xmlns:a16="http://schemas.microsoft.com/office/drawing/2014/main" id="{0D8642CC-49D3-E80F-F80D-EA84CDA7BFF0}"/>
                    </a:ext>
                  </a:extLst>
                </p:cNvPr>
                <p:cNvSpPr/>
                <p:nvPr/>
              </p:nvSpPr>
              <p:spPr>
                <a:xfrm rot="-4591927">
                  <a:off x="7315582" y="5337855"/>
                  <a:ext cx="10701" cy="10703"/>
                </a:xfrm>
                <a:custGeom>
                  <a:avLst/>
                  <a:gdLst>
                    <a:gd name="connsiteX0" fmla="*/ 0 w 10701"/>
                    <a:gd name="connsiteY0" fmla="*/ 0 h 10703"/>
                    <a:gd name="connsiteX1" fmla="*/ 10702 w 10701"/>
                    <a:gd name="connsiteY1" fmla="*/ 0 h 10703"/>
                    <a:gd name="connsiteX2" fmla="*/ 10702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9DB474FA-2EEE-6137-982D-89E157CC6691}"/>
                    </a:ext>
                  </a:extLst>
                </p:cNvPr>
                <p:cNvSpPr/>
                <p:nvPr/>
              </p:nvSpPr>
              <p:spPr>
                <a:xfrm>
                  <a:off x="7315427" y="5337907"/>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4" y="6668"/>
                        <a:pt x="1317" y="9727"/>
                        <a:pt x="3992" y="10491"/>
                      </a:cubicBezTo>
                      <a:cubicBezTo>
                        <a:pt x="6667" y="11256"/>
                        <a:pt x="9725" y="9345"/>
                        <a:pt x="10489" y="6668"/>
                      </a:cubicBezTo>
                      <a:cubicBezTo>
                        <a:pt x="11254" y="3611"/>
                        <a:pt x="9725" y="552"/>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70" name="Graphic 4">
                <a:extLst>
                  <a:ext uri="{FF2B5EF4-FFF2-40B4-BE49-F238E27FC236}">
                    <a16:creationId xmlns:a16="http://schemas.microsoft.com/office/drawing/2014/main" id="{7DCAC2D2-AB02-7A46-B83E-474A98DF6D8C}"/>
                  </a:ext>
                </a:extLst>
              </p:cNvPr>
              <p:cNvGrpSpPr/>
              <p:nvPr/>
            </p:nvGrpSpPr>
            <p:grpSpPr>
              <a:xfrm>
                <a:off x="7440968" y="5501202"/>
                <a:ext cx="9214" cy="9216"/>
                <a:chOff x="7440968" y="5501202"/>
                <a:chExt cx="9214" cy="9216"/>
              </a:xfrm>
            </p:grpSpPr>
            <p:sp>
              <p:nvSpPr>
                <p:cNvPr id="110" name="Freeform 109">
                  <a:extLst>
                    <a:ext uri="{FF2B5EF4-FFF2-40B4-BE49-F238E27FC236}">
                      <a16:creationId xmlns:a16="http://schemas.microsoft.com/office/drawing/2014/main" id="{4DF2F870-ABD1-553A-994F-8075380F227B}"/>
                    </a:ext>
                  </a:extLst>
                </p:cNvPr>
                <p:cNvSpPr/>
                <p:nvPr/>
              </p:nvSpPr>
              <p:spPr>
                <a:xfrm rot="-4591593">
                  <a:off x="7441753" y="5501988"/>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1F7A213A-5015-E92E-122A-247636CCAF3E}"/>
                    </a:ext>
                  </a:extLst>
                </p:cNvPr>
                <p:cNvSpPr/>
                <p:nvPr/>
              </p:nvSpPr>
              <p:spPr>
                <a:xfrm>
                  <a:off x="7441650" y="5501617"/>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5" y="838"/>
                        <a:pt x="73" y="2749"/>
                      </a:cubicBezTo>
                      <a:cubicBezTo>
                        <a:pt x="-309" y="4661"/>
                        <a:pt x="838" y="6954"/>
                        <a:pt x="2749" y="7337"/>
                      </a:cubicBezTo>
                      <a:cubicBezTo>
                        <a:pt x="4660" y="7719"/>
                        <a:pt x="6953" y="6572"/>
                        <a:pt x="7335" y="4661"/>
                      </a:cubicBezTo>
                      <a:cubicBezTo>
                        <a:pt x="7717" y="2749"/>
                        <a:pt x="6571"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71" name="Graphic 4">
                <a:extLst>
                  <a:ext uri="{FF2B5EF4-FFF2-40B4-BE49-F238E27FC236}">
                    <a16:creationId xmlns:a16="http://schemas.microsoft.com/office/drawing/2014/main" id="{FB10A162-F8E1-3F05-DF06-413E0A71E970}"/>
                  </a:ext>
                </a:extLst>
              </p:cNvPr>
              <p:cNvGrpSpPr/>
              <p:nvPr/>
            </p:nvGrpSpPr>
            <p:grpSpPr>
              <a:xfrm>
                <a:off x="7347584" y="5415242"/>
                <a:ext cx="13361" cy="13364"/>
                <a:chOff x="7347584" y="5415242"/>
                <a:chExt cx="13361" cy="13364"/>
              </a:xfrm>
            </p:grpSpPr>
            <p:sp>
              <p:nvSpPr>
                <p:cNvPr id="108" name="Freeform 107">
                  <a:extLst>
                    <a:ext uri="{FF2B5EF4-FFF2-40B4-BE49-F238E27FC236}">
                      <a16:creationId xmlns:a16="http://schemas.microsoft.com/office/drawing/2014/main" id="{15D12088-2744-B73E-EB6D-AA1EF9B18C3A}"/>
                    </a:ext>
                  </a:extLst>
                </p:cNvPr>
                <p:cNvSpPr/>
                <p:nvPr/>
              </p:nvSpPr>
              <p:spPr>
                <a:xfrm rot="-4591593">
                  <a:off x="7348723" y="5416381"/>
                  <a:ext cx="11084" cy="11086"/>
                </a:xfrm>
                <a:custGeom>
                  <a:avLst/>
                  <a:gdLst>
                    <a:gd name="connsiteX0" fmla="*/ 0 w 11084"/>
                    <a:gd name="connsiteY0" fmla="*/ 0 h 11086"/>
                    <a:gd name="connsiteX1" fmla="*/ 11084 w 11084"/>
                    <a:gd name="connsiteY1" fmla="*/ 0 h 11086"/>
                    <a:gd name="connsiteX2" fmla="*/ 11084 w 11084"/>
                    <a:gd name="connsiteY2" fmla="*/ 11086 h 11086"/>
                    <a:gd name="connsiteX3" fmla="*/ 0 w 11084"/>
                    <a:gd name="connsiteY3" fmla="*/ 11086 h 11086"/>
                  </a:gdLst>
                  <a:ahLst/>
                  <a:cxnLst>
                    <a:cxn ang="0">
                      <a:pos x="connsiteX0" y="connsiteY0"/>
                    </a:cxn>
                    <a:cxn ang="0">
                      <a:pos x="connsiteX1" y="connsiteY1"/>
                    </a:cxn>
                    <a:cxn ang="0">
                      <a:pos x="connsiteX2" y="connsiteY2"/>
                    </a:cxn>
                    <a:cxn ang="0">
                      <a:pos x="connsiteX3" y="connsiteY3"/>
                    </a:cxn>
                  </a:cxnLst>
                  <a:rect l="l" t="t" r="r" b="b"/>
                  <a:pathLst>
                    <a:path w="11084" h="11086">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E577716-5EB8-B8D2-1750-0F722EEF972F}"/>
                    </a:ext>
                  </a:extLst>
                </p:cNvPr>
                <p:cNvSpPr/>
                <p:nvPr/>
              </p:nvSpPr>
              <p:spPr>
                <a:xfrm>
                  <a:off x="7348680" y="5416657"/>
                  <a:ext cx="11420" cy="11423"/>
                </a:xfrm>
                <a:custGeom>
                  <a:avLst/>
                  <a:gdLst>
                    <a:gd name="connsiteX0" fmla="*/ 7048 w 11420"/>
                    <a:gd name="connsiteY0" fmla="*/ 169 h 11423"/>
                    <a:gd name="connsiteX1" fmla="*/ 169 w 11420"/>
                    <a:gd name="connsiteY1" fmla="*/ 4373 h 11423"/>
                    <a:gd name="connsiteX2" fmla="*/ 4373 w 11420"/>
                    <a:gd name="connsiteY2" fmla="*/ 11255 h 11423"/>
                    <a:gd name="connsiteX3" fmla="*/ 11252 w 11420"/>
                    <a:gd name="connsiteY3" fmla="*/ 7050 h 11423"/>
                    <a:gd name="connsiteX4" fmla="*/ 7048 w 11420"/>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0" h="11423">
                      <a:moveTo>
                        <a:pt x="7048" y="169"/>
                      </a:moveTo>
                      <a:cubicBezTo>
                        <a:pt x="3991" y="-596"/>
                        <a:pt x="933" y="1316"/>
                        <a:pt x="169" y="4373"/>
                      </a:cubicBezTo>
                      <a:cubicBezTo>
                        <a:pt x="-596" y="7432"/>
                        <a:pt x="1315" y="10490"/>
                        <a:pt x="4373" y="11255"/>
                      </a:cubicBezTo>
                      <a:cubicBezTo>
                        <a:pt x="7430" y="12019"/>
                        <a:pt x="10488" y="10108"/>
                        <a:pt x="11252"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BBE82B73-DF2C-D648-8E74-5FF81298B22E}"/>
                  </a:ext>
                </a:extLst>
              </p:cNvPr>
              <p:cNvGrpSpPr/>
              <p:nvPr/>
            </p:nvGrpSpPr>
            <p:grpSpPr>
              <a:xfrm>
                <a:off x="7242351" y="5311832"/>
                <a:ext cx="11519" cy="11521"/>
                <a:chOff x="7242351" y="5311832"/>
                <a:chExt cx="11519" cy="11521"/>
              </a:xfrm>
            </p:grpSpPr>
            <p:sp>
              <p:nvSpPr>
                <p:cNvPr id="106" name="Freeform 105">
                  <a:extLst>
                    <a:ext uri="{FF2B5EF4-FFF2-40B4-BE49-F238E27FC236}">
                      <a16:creationId xmlns:a16="http://schemas.microsoft.com/office/drawing/2014/main" id="{5B91CF82-7321-879C-3AD7-8D4B5A330418}"/>
                    </a:ext>
                  </a:extLst>
                </p:cNvPr>
                <p:cNvSpPr/>
                <p:nvPr/>
              </p:nvSpPr>
              <p:spPr>
                <a:xfrm rot="-4590844">
                  <a:off x="7243333" y="5312814"/>
                  <a:ext cx="9554" cy="9556"/>
                </a:xfrm>
                <a:custGeom>
                  <a:avLst/>
                  <a:gdLst>
                    <a:gd name="connsiteX0" fmla="*/ 0 w 9554"/>
                    <a:gd name="connsiteY0" fmla="*/ 0 h 9556"/>
                    <a:gd name="connsiteX1" fmla="*/ 9555 w 9554"/>
                    <a:gd name="connsiteY1" fmla="*/ 0 h 9556"/>
                    <a:gd name="connsiteX2" fmla="*/ 9555 w 9554"/>
                    <a:gd name="connsiteY2" fmla="*/ 9556 h 9556"/>
                    <a:gd name="connsiteX3" fmla="*/ 0 w 9554"/>
                    <a:gd name="connsiteY3" fmla="*/ 9556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6"/>
                      </a:lnTo>
                      <a:lnTo>
                        <a:pt x="0" y="9556"/>
                      </a:lnTo>
                      <a:close/>
                    </a:path>
                  </a:pathLst>
                </a:custGeom>
                <a:noFill/>
                <a:ln w="381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9065E6C1-51EC-E556-8725-BDE81230160D}"/>
                    </a:ext>
                  </a:extLst>
                </p:cNvPr>
                <p:cNvSpPr/>
                <p:nvPr/>
              </p:nvSpPr>
              <p:spPr>
                <a:xfrm>
                  <a:off x="7243190" y="531229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936" y="1318"/>
                        <a:pt x="171" y="3612"/>
                      </a:cubicBezTo>
                      <a:cubicBezTo>
                        <a:pt x="-593" y="6288"/>
                        <a:pt x="1318" y="8581"/>
                        <a:pt x="3611" y="9346"/>
                      </a:cubicBezTo>
                      <a:cubicBezTo>
                        <a:pt x="6287" y="10111"/>
                        <a:pt x="8580"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73" name="Graphic 4">
                <a:extLst>
                  <a:ext uri="{FF2B5EF4-FFF2-40B4-BE49-F238E27FC236}">
                    <a16:creationId xmlns:a16="http://schemas.microsoft.com/office/drawing/2014/main" id="{0FDAEE34-6DBE-5221-C2CF-6AB8DF15BB21}"/>
                  </a:ext>
                </a:extLst>
              </p:cNvPr>
              <p:cNvGrpSpPr/>
              <p:nvPr/>
            </p:nvGrpSpPr>
            <p:grpSpPr>
              <a:xfrm>
                <a:off x="7474516" y="5607626"/>
                <a:ext cx="14284" cy="14286"/>
                <a:chOff x="7474516" y="5607626"/>
                <a:chExt cx="14284" cy="14286"/>
              </a:xfrm>
            </p:grpSpPr>
            <p:sp>
              <p:nvSpPr>
                <p:cNvPr id="104" name="Freeform 103">
                  <a:extLst>
                    <a:ext uri="{FF2B5EF4-FFF2-40B4-BE49-F238E27FC236}">
                      <a16:creationId xmlns:a16="http://schemas.microsoft.com/office/drawing/2014/main" id="{D0B3D08C-55FE-7041-2E23-C2A24D0DC650}"/>
                    </a:ext>
                  </a:extLst>
                </p:cNvPr>
                <p:cNvSpPr/>
                <p:nvPr/>
              </p:nvSpPr>
              <p:spPr>
                <a:xfrm rot="-4590844">
                  <a:off x="7475734" y="5608845"/>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3685299-9F30-90D1-EE2A-97BD591DB203}"/>
                    </a:ext>
                  </a:extLst>
                </p:cNvPr>
                <p:cNvSpPr/>
                <p:nvPr/>
              </p:nvSpPr>
              <p:spPr>
                <a:xfrm>
                  <a:off x="7475952" y="5608559"/>
                  <a:ext cx="11585" cy="11423"/>
                </a:xfrm>
                <a:custGeom>
                  <a:avLst/>
                  <a:gdLst>
                    <a:gd name="connsiteX0" fmla="*/ 7048 w 11585"/>
                    <a:gd name="connsiteY0" fmla="*/ 169 h 11423"/>
                    <a:gd name="connsiteX1" fmla="*/ 168 w 11585"/>
                    <a:gd name="connsiteY1" fmla="*/ 4374 h 11423"/>
                    <a:gd name="connsiteX2" fmla="*/ 4373 w 11585"/>
                    <a:gd name="connsiteY2" fmla="*/ 11255 h 11423"/>
                    <a:gd name="connsiteX3" fmla="*/ 11252 w 11585"/>
                    <a:gd name="connsiteY3" fmla="*/ 7050 h 11423"/>
                    <a:gd name="connsiteX4" fmla="*/ 7048 w 11585"/>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 h="11423">
                      <a:moveTo>
                        <a:pt x="7048" y="169"/>
                      </a:moveTo>
                      <a:cubicBezTo>
                        <a:pt x="3990" y="-596"/>
                        <a:pt x="933" y="1316"/>
                        <a:pt x="168" y="4374"/>
                      </a:cubicBezTo>
                      <a:cubicBezTo>
                        <a:pt x="-596" y="7432"/>
                        <a:pt x="1315" y="10490"/>
                        <a:pt x="4373" y="11255"/>
                      </a:cubicBezTo>
                      <a:cubicBezTo>
                        <a:pt x="7430" y="12019"/>
                        <a:pt x="10488" y="10108"/>
                        <a:pt x="11252" y="7050"/>
                      </a:cubicBezTo>
                      <a:cubicBezTo>
                        <a:pt x="12399" y="4374"/>
                        <a:pt x="10488"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id="{255B7E2D-B0DF-0DE3-28F5-A8A0875EE8E8}"/>
                  </a:ext>
                </a:extLst>
              </p:cNvPr>
              <p:cNvGrpSpPr/>
              <p:nvPr/>
            </p:nvGrpSpPr>
            <p:grpSpPr>
              <a:xfrm>
                <a:off x="7201471" y="5352085"/>
                <a:ext cx="11519" cy="11521"/>
                <a:chOff x="7201471" y="5352085"/>
                <a:chExt cx="11519" cy="11521"/>
              </a:xfrm>
            </p:grpSpPr>
            <p:sp>
              <p:nvSpPr>
                <p:cNvPr id="102" name="Freeform 101">
                  <a:extLst>
                    <a:ext uri="{FF2B5EF4-FFF2-40B4-BE49-F238E27FC236}">
                      <a16:creationId xmlns:a16="http://schemas.microsoft.com/office/drawing/2014/main" id="{EC364DC3-4698-B9CC-5C0D-99437E4B5E6B}"/>
                    </a:ext>
                  </a:extLst>
                </p:cNvPr>
                <p:cNvSpPr/>
                <p:nvPr/>
              </p:nvSpPr>
              <p:spPr>
                <a:xfrm rot="-4591259">
                  <a:off x="7202453" y="5353067"/>
                  <a:ext cx="9555" cy="9557"/>
                </a:xfrm>
                <a:custGeom>
                  <a:avLst/>
                  <a:gdLst>
                    <a:gd name="connsiteX0" fmla="*/ 0 w 9555"/>
                    <a:gd name="connsiteY0" fmla="*/ 0 h 9557"/>
                    <a:gd name="connsiteX1" fmla="*/ 9556 w 9555"/>
                    <a:gd name="connsiteY1" fmla="*/ 0 h 9557"/>
                    <a:gd name="connsiteX2" fmla="*/ 9556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6" y="0"/>
                      </a:lnTo>
                      <a:lnTo>
                        <a:pt x="9556" y="9557"/>
                      </a:lnTo>
                      <a:lnTo>
                        <a:pt x="0" y="9557"/>
                      </a:lnTo>
                      <a:close/>
                    </a:path>
                  </a:pathLst>
                </a:custGeom>
                <a:noFill/>
                <a:ln w="381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1E36DB4-B94F-EB16-C9E0-EDBBCC2F0874}"/>
                    </a:ext>
                  </a:extLst>
                </p:cNvPr>
                <p:cNvSpPr/>
                <p:nvPr/>
              </p:nvSpPr>
              <p:spPr>
                <a:xfrm>
                  <a:off x="7201887" y="5353171"/>
                  <a:ext cx="9428" cy="9542"/>
                </a:xfrm>
                <a:custGeom>
                  <a:avLst/>
                  <a:gdLst>
                    <a:gd name="connsiteX0" fmla="*/ 5930 w 9428"/>
                    <a:gd name="connsiteY0" fmla="*/ 197 h 9542"/>
                    <a:gd name="connsiteX1" fmla="*/ 197 w 9428"/>
                    <a:gd name="connsiteY1" fmla="*/ 3637 h 9542"/>
                    <a:gd name="connsiteX2" fmla="*/ 3637 w 9428"/>
                    <a:gd name="connsiteY2" fmla="*/ 9372 h 9542"/>
                    <a:gd name="connsiteX3" fmla="*/ 9370 w 9428"/>
                    <a:gd name="connsiteY3" fmla="*/ 5931 h 9542"/>
                    <a:gd name="connsiteX4" fmla="*/ 5930 w 9428"/>
                    <a:gd name="connsiteY4" fmla="*/ 197 h 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 h="9542">
                      <a:moveTo>
                        <a:pt x="5930" y="197"/>
                      </a:moveTo>
                      <a:cubicBezTo>
                        <a:pt x="3254" y="-568"/>
                        <a:pt x="961" y="961"/>
                        <a:pt x="197" y="3637"/>
                      </a:cubicBezTo>
                      <a:cubicBezTo>
                        <a:pt x="-568" y="6313"/>
                        <a:pt x="961" y="8607"/>
                        <a:pt x="3637" y="9372"/>
                      </a:cubicBezTo>
                      <a:cubicBezTo>
                        <a:pt x="6312" y="10136"/>
                        <a:pt x="8605" y="8225"/>
                        <a:pt x="9370" y="5931"/>
                      </a:cubicBezTo>
                      <a:cubicBezTo>
                        <a:pt x="9752" y="3255"/>
                        <a:pt x="8223"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5" name="Graphic 4">
                <a:extLst>
                  <a:ext uri="{FF2B5EF4-FFF2-40B4-BE49-F238E27FC236}">
                    <a16:creationId xmlns:a16="http://schemas.microsoft.com/office/drawing/2014/main" id="{6B3DDFA2-ED11-5BC6-18E1-89DB7F458F71}"/>
                  </a:ext>
                </a:extLst>
              </p:cNvPr>
              <p:cNvGrpSpPr/>
              <p:nvPr/>
            </p:nvGrpSpPr>
            <p:grpSpPr>
              <a:xfrm>
                <a:off x="7111711" y="5300679"/>
                <a:ext cx="11056" cy="11059"/>
                <a:chOff x="7111711" y="5300679"/>
                <a:chExt cx="11056" cy="11059"/>
              </a:xfrm>
            </p:grpSpPr>
            <p:sp>
              <p:nvSpPr>
                <p:cNvPr id="100" name="Freeform 99">
                  <a:extLst>
                    <a:ext uri="{FF2B5EF4-FFF2-40B4-BE49-F238E27FC236}">
                      <a16:creationId xmlns:a16="http://schemas.microsoft.com/office/drawing/2014/main" id="{0B66B923-E7AD-53A0-E331-C6332A9E8E53}"/>
                    </a:ext>
                  </a:extLst>
                </p:cNvPr>
                <p:cNvSpPr/>
                <p:nvPr/>
              </p:nvSpPr>
              <p:spPr>
                <a:xfrm rot="-4591927">
                  <a:off x="7112653" y="530162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C8874BA2-50E9-1B94-9D65-4F20BCE411CB}"/>
                    </a:ext>
                  </a:extLst>
                </p:cNvPr>
                <p:cNvSpPr/>
                <p:nvPr/>
              </p:nvSpPr>
              <p:spPr>
                <a:xfrm>
                  <a:off x="7112453" y="5301947"/>
                  <a:ext cx="9184" cy="9185"/>
                </a:xfrm>
                <a:custGeom>
                  <a:avLst/>
                  <a:gdLst>
                    <a:gd name="connsiteX0" fmla="*/ 5548 w 9184"/>
                    <a:gd name="connsiteY0" fmla="*/ 197 h 9185"/>
                    <a:gd name="connsiteX1" fmla="*/ 197 w 9184"/>
                    <a:gd name="connsiteY1" fmla="*/ 3637 h 9185"/>
                    <a:gd name="connsiteX2" fmla="*/ 3637 w 9184"/>
                    <a:gd name="connsiteY2" fmla="*/ 8989 h 9185"/>
                    <a:gd name="connsiteX3" fmla="*/ 8987 w 9184"/>
                    <a:gd name="connsiteY3" fmla="*/ 5549 h 9185"/>
                    <a:gd name="connsiteX4" fmla="*/ 5548 w 9184"/>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 h="9185">
                      <a:moveTo>
                        <a:pt x="5548" y="197"/>
                      </a:moveTo>
                      <a:cubicBezTo>
                        <a:pt x="3254" y="-568"/>
                        <a:pt x="579" y="961"/>
                        <a:pt x="197" y="3637"/>
                      </a:cubicBezTo>
                      <a:cubicBezTo>
                        <a:pt x="-567" y="5931"/>
                        <a:pt x="961" y="8607"/>
                        <a:pt x="3637" y="8989"/>
                      </a:cubicBezTo>
                      <a:cubicBezTo>
                        <a:pt x="5930" y="9754"/>
                        <a:pt x="8605" y="8224"/>
                        <a:pt x="8987" y="5549"/>
                      </a:cubicBezTo>
                      <a:cubicBezTo>
                        <a:pt x="9752" y="3255"/>
                        <a:pt x="8223" y="579"/>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76" name="Graphic 4">
                <a:extLst>
                  <a:ext uri="{FF2B5EF4-FFF2-40B4-BE49-F238E27FC236}">
                    <a16:creationId xmlns:a16="http://schemas.microsoft.com/office/drawing/2014/main" id="{178F2181-074E-8F79-EA33-B3CEA8730B65}"/>
                  </a:ext>
                </a:extLst>
              </p:cNvPr>
              <p:cNvGrpSpPr/>
              <p:nvPr/>
            </p:nvGrpSpPr>
            <p:grpSpPr>
              <a:xfrm>
                <a:off x="7078999" y="5334637"/>
                <a:ext cx="10596" cy="10598"/>
                <a:chOff x="7078999" y="5334637"/>
                <a:chExt cx="10596" cy="10598"/>
              </a:xfrm>
            </p:grpSpPr>
            <p:sp>
              <p:nvSpPr>
                <p:cNvPr id="98" name="Freeform 97">
                  <a:extLst>
                    <a:ext uri="{FF2B5EF4-FFF2-40B4-BE49-F238E27FC236}">
                      <a16:creationId xmlns:a16="http://schemas.microsoft.com/office/drawing/2014/main" id="{84D8AA72-5BCB-E186-6EEA-4285A6E4A352}"/>
                    </a:ext>
                  </a:extLst>
                </p:cNvPr>
                <p:cNvSpPr/>
                <p:nvPr/>
              </p:nvSpPr>
              <p:spPr>
                <a:xfrm rot="-4591927">
                  <a:off x="7079902" y="533554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2209B7A-7297-D50C-21CE-B18E0CB96D42}"/>
                    </a:ext>
                  </a:extLst>
                </p:cNvPr>
                <p:cNvSpPr/>
                <p:nvPr/>
              </p:nvSpPr>
              <p:spPr>
                <a:xfrm>
                  <a:off x="7080090" y="5336093"/>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2748"/>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77" name="Graphic 4">
                <a:extLst>
                  <a:ext uri="{FF2B5EF4-FFF2-40B4-BE49-F238E27FC236}">
                    <a16:creationId xmlns:a16="http://schemas.microsoft.com/office/drawing/2014/main" id="{28C7BE1D-5727-69CF-1183-657D10B32F77}"/>
                  </a:ext>
                </a:extLst>
              </p:cNvPr>
              <p:cNvGrpSpPr/>
              <p:nvPr/>
            </p:nvGrpSpPr>
            <p:grpSpPr>
              <a:xfrm>
                <a:off x="7351218" y="5680791"/>
                <a:ext cx="17044" cy="17047"/>
                <a:chOff x="7351218" y="5680791"/>
                <a:chExt cx="17044" cy="17047"/>
              </a:xfrm>
            </p:grpSpPr>
            <p:sp>
              <p:nvSpPr>
                <p:cNvPr id="96" name="Freeform 95">
                  <a:extLst>
                    <a:ext uri="{FF2B5EF4-FFF2-40B4-BE49-F238E27FC236}">
                      <a16:creationId xmlns:a16="http://schemas.microsoft.com/office/drawing/2014/main" id="{5A7FEA0F-6DF7-493A-1B85-212C569DE506}"/>
                    </a:ext>
                  </a:extLst>
                </p:cNvPr>
                <p:cNvSpPr/>
                <p:nvPr/>
              </p:nvSpPr>
              <p:spPr>
                <a:xfrm rot="-4592262">
                  <a:off x="7352670" y="5682243"/>
                  <a:ext cx="14141" cy="14143"/>
                </a:xfrm>
                <a:custGeom>
                  <a:avLst/>
                  <a:gdLst>
                    <a:gd name="connsiteX0" fmla="*/ 0 w 14141"/>
                    <a:gd name="connsiteY0" fmla="*/ 0 h 14143"/>
                    <a:gd name="connsiteX1" fmla="*/ 14141 w 14141"/>
                    <a:gd name="connsiteY1" fmla="*/ 0 h 14143"/>
                    <a:gd name="connsiteX2" fmla="*/ 14141 w 14141"/>
                    <a:gd name="connsiteY2" fmla="*/ 14144 h 14143"/>
                    <a:gd name="connsiteX3" fmla="*/ 0 w 14141"/>
                    <a:gd name="connsiteY3" fmla="*/ 14144 h 14143"/>
                  </a:gdLst>
                  <a:ahLst/>
                  <a:cxnLst>
                    <a:cxn ang="0">
                      <a:pos x="connsiteX0" y="connsiteY0"/>
                    </a:cxn>
                    <a:cxn ang="0">
                      <a:pos x="connsiteX1" y="connsiteY1"/>
                    </a:cxn>
                    <a:cxn ang="0">
                      <a:pos x="connsiteX2" y="connsiteY2"/>
                    </a:cxn>
                    <a:cxn ang="0">
                      <a:pos x="connsiteX3" y="connsiteY3"/>
                    </a:cxn>
                  </a:cxnLst>
                  <a:rect l="l" t="t" r="r" b="b"/>
                  <a:pathLst>
                    <a:path w="14141" h="14143">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7938904C-6A8A-E99F-F354-D37A984F1D13}"/>
                    </a:ext>
                  </a:extLst>
                </p:cNvPr>
                <p:cNvSpPr/>
                <p:nvPr/>
              </p:nvSpPr>
              <p:spPr>
                <a:xfrm>
                  <a:off x="7352906" y="5681977"/>
                  <a:ext cx="14052" cy="14054"/>
                </a:xfrm>
                <a:custGeom>
                  <a:avLst/>
                  <a:gdLst>
                    <a:gd name="connsiteX0" fmla="*/ 8555 w 14052"/>
                    <a:gd name="connsiteY0" fmla="*/ 147 h 14054"/>
                    <a:gd name="connsiteX1" fmla="*/ 147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7" y="5498"/>
                      </a:cubicBezTo>
                      <a:cubicBezTo>
                        <a:pt x="-618" y="9321"/>
                        <a:pt x="1675" y="13144"/>
                        <a:pt x="5497" y="13908"/>
                      </a:cubicBezTo>
                      <a:cubicBezTo>
                        <a:pt x="9319" y="14673"/>
                        <a:pt x="13141" y="12379"/>
                        <a:pt x="13906" y="8556"/>
                      </a:cubicBezTo>
                      <a:cubicBezTo>
                        <a:pt x="14670" y="5116"/>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78" name="Graphic 4">
                <a:extLst>
                  <a:ext uri="{FF2B5EF4-FFF2-40B4-BE49-F238E27FC236}">
                    <a16:creationId xmlns:a16="http://schemas.microsoft.com/office/drawing/2014/main" id="{74AF855E-BE95-2178-6936-0C824BF32AB8}"/>
                  </a:ext>
                </a:extLst>
              </p:cNvPr>
              <p:cNvGrpSpPr/>
              <p:nvPr/>
            </p:nvGrpSpPr>
            <p:grpSpPr>
              <a:xfrm>
                <a:off x="7371097" y="5719716"/>
                <a:ext cx="11057" cy="11059"/>
                <a:chOff x="7371097" y="5719716"/>
                <a:chExt cx="11057" cy="11059"/>
              </a:xfrm>
            </p:grpSpPr>
            <p:sp>
              <p:nvSpPr>
                <p:cNvPr id="94" name="Freeform 93">
                  <a:extLst>
                    <a:ext uri="{FF2B5EF4-FFF2-40B4-BE49-F238E27FC236}">
                      <a16:creationId xmlns:a16="http://schemas.microsoft.com/office/drawing/2014/main" id="{F0AB720B-78A5-8518-98D1-5BB2A28ADC8F}"/>
                    </a:ext>
                  </a:extLst>
                </p:cNvPr>
                <p:cNvSpPr/>
                <p:nvPr/>
              </p:nvSpPr>
              <p:spPr>
                <a:xfrm rot="-4591593">
                  <a:off x="7372039" y="5720658"/>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0064361F-9DB6-581F-D8F3-2F27077456A0}"/>
                    </a:ext>
                  </a:extLst>
                </p:cNvPr>
                <p:cNvSpPr/>
                <p:nvPr/>
              </p:nvSpPr>
              <p:spPr>
                <a:xfrm>
                  <a:off x="7371584" y="5720537"/>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254" y="-568"/>
                        <a:pt x="961" y="961"/>
                        <a:pt x="197" y="3637"/>
                      </a:cubicBezTo>
                      <a:cubicBezTo>
                        <a:pt x="-568" y="6313"/>
                        <a:pt x="961" y="8607"/>
                        <a:pt x="3636" y="9371"/>
                      </a:cubicBezTo>
                      <a:cubicBezTo>
                        <a:pt x="6312" y="10136"/>
                        <a:pt x="8605" y="8607"/>
                        <a:pt x="9369" y="5931"/>
                      </a:cubicBezTo>
                      <a:cubicBezTo>
                        <a:pt x="10134" y="3255"/>
                        <a:pt x="8605"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9" name="Graphic 4">
                <a:extLst>
                  <a:ext uri="{FF2B5EF4-FFF2-40B4-BE49-F238E27FC236}">
                    <a16:creationId xmlns:a16="http://schemas.microsoft.com/office/drawing/2014/main" id="{CFA458B9-C65F-424F-846C-C7A884DAFA7D}"/>
                  </a:ext>
                </a:extLst>
              </p:cNvPr>
              <p:cNvGrpSpPr/>
              <p:nvPr/>
            </p:nvGrpSpPr>
            <p:grpSpPr>
              <a:xfrm>
                <a:off x="6964479" y="5287694"/>
                <a:ext cx="13360" cy="13363"/>
                <a:chOff x="6964479" y="5287694"/>
                <a:chExt cx="13360" cy="13363"/>
              </a:xfrm>
            </p:grpSpPr>
            <p:sp>
              <p:nvSpPr>
                <p:cNvPr id="92" name="Freeform 91">
                  <a:extLst>
                    <a:ext uri="{FF2B5EF4-FFF2-40B4-BE49-F238E27FC236}">
                      <a16:creationId xmlns:a16="http://schemas.microsoft.com/office/drawing/2014/main" id="{B2E420EC-ABBD-BD78-2940-B53E3AC8147E}"/>
                    </a:ext>
                  </a:extLst>
                </p:cNvPr>
                <p:cNvSpPr/>
                <p:nvPr/>
              </p:nvSpPr>
              <p:spPr>
                <a:xfrm rot="-4591927">
                  <a:off x="6965617" y="5288833"/>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56F86A6-269A-62C8-C7DF-F67D4449F837}"/>
                    </a:ext>
                  </a:extLst>
                </p:cNvPr>
                <p:cNvSpPr/>
                <p:nvPr/>
              </p:nvSpPr>
              <p:spPr>
                <a:xfrm>
                  <a:off x="6965716" y="5288977"/>
                  <a:ext cx="10918" cy="11040"/>
                </a:xfrm>
                <a:custGeom>
                  <a:avLst/>
                  <a:gdLst>
                    <a:gd name="connsiteX0" fmla="*/ 6666 w 10918"/>
                    <a:gd name="connsiteY0" fmla="*/ 169 h 11040"/>
                    <a:gd name="connsiteX1" fmla="*/ 168 w 10918"/>
                    <a:gd name="connsiteY1" fmla="*/ 4373 h 11040"/>
                    <a:gd name="connsiteX2" fmla="*/ 4373 w 10918"/>
                    <a:gd name="connsiteY2" fmla="*/ 10872 h 11040"/>
                    <a:gd name="connsiteX3" fmla="*/ 10870 w 10918"/>
                    <a:gd name="connsiteY3" fmla="*/ 6667 h 11040"/>
                    <a:gd name="connsiteX4" fmla="*/ 6666 w 1091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 h="11040">
                      <a:moveTo>
                        <a:pt x="6666" y="169"/>
                      </a:moveTo>
                      <a:cubicBezTo>
                        <a:pt x="3608" y="-596"/>
                        <a:pt x="933" y="1316"/>
                        <a:pt x="168" y="4373"/>
                      </a:cubicBezTo>
                      <a:cubicBezTo>
                        <a:pt x="-596" y="7432"/>
                        <a:pt x="1315" y="10108"/>
                        <a:pt x="4373" y="10872"/>
                      </a:cubicBezTo>
                      <a:cubicBezTo>
                        <a:pt x="7430" y="11637"/>
                        <a:pt x="10106" y="9725"/>
                        <a:pt x="10870" y="6667"/>
                      </a:cubicBezTo>
                      <a:cubicBezTo>
                        <a:pt x="11252" y="3991"/>
                        <a:pt x="9341"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7E84682E-40CA-9959-3FED-59F9CFD95087}"/>
                  </a:ext>
                </a:extLst>
              </p:cNvPr>
              <p:cNvGrpSpPr/>
              <p:nvPr/>
            </p:nvGrpSpPr>
            <p:grpSpPr>
              <a:xfrm>
                <a:off x="7212670" y="5614418"/>
                <a:ext cx="15204" cy="15207"/>
                <a:chOff x="7212670" y="5614418"/>
                <a:chExt cx="15204" cy="15207"/>
              </a:xfrm>
            </p:grpSpPr>
            <p:sp>
              <p:nvSpPr>
                <p:cNvPr id="90" name="Freeform 89">
                  <a:extLst>
                    <a:ext uri="{FF2B5EF4-FFF2-40B4-BE49-F238E27FC236}">
                      <a16:creationId xmlns:a16="http://schemas.microsoft.com/office/drawing/2014/main" id="{427C58BF-B401-BA63-7EE8-BCB20793C0B2}"/>
                    </a:ext>
                  </a:extLst>
                </p:cNvPr>
                <p:cNvSpPr/>
                <p:nvPr/>
              </p:nvSpPr>
              <p:spPr>
                <a:xfrm rot="-4591593">
                  <a:off x="7213966" y="5615714"/>
                  <a:ext cx="12612" cy="12615"/>
                </a:xfrm>
                <a:custGeom>
                  <a:avLst/>
                  <a:gdLst>
                    <a:gd name="connsiteX0" fmla="*/ 0 w 12612"/>
                    <a:gd name="connsiteY0" fmla="*/ 0 h 12615"/>
                    <a:gd name="connsiteX1" fmla="*/ 12613 w 12612"/>
                    <a:gd name="connsiteY1" fmla="*/ 0 h 12615"/>
                    <a:gd name="connsiteX2" fmla="*/ 12613 w 12612"/>
                    <a:gd name="connsiteY2" fmla="*/ 12615 h 12615"/>
                    <a:gd name="connsiteX3" fmla="*/ 0 w 12612"/>
                    <a:gd name="connsiteY3" fmla="*/ 12615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5"/>
                      </a:lnTo>
                      <a:lnTo>
                        <a:pt x="0" y="12615"/>
                      </a:lnTo>
                      <a:close/>
                    </a:path>
                  </a:pathLst>
                </a:custGeom>
                <a:noFill/>
                <a:ln w="381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648B2B0-37C0-7FBC-0E5D-E294816BB5FC}"/>
                    </a:ext>
                  </a:extLst>
                </p:cNvPr>
                <p:cNvSpPr/>
                <p:nvPr/>
              </p:nvSpPr>
              <p:spPr>
                <a:xfrm>
                  <a:off x="7213765" y="5616205"/>
                  <a:ext cx="12564" cy="12567"/>
                </a:xfrm>
                <a:custGeom>
                  <a:avLst/>
                  <a:gdLst>
                    <a:gd name="connsiteX0" fmla="*/ 7811 w 12564"/>
                    <a:gd name="connsiteY0" fmla="*/ 167 h 12567"/>
                    <a:gd name="connsiteX1" fmla="*/ 167 w 12564"/>
                    <a:gd name="connsiteY1" fmla="*/ 4755 h 12567"/>
                    <a:gd name="connsiteX2" fmla="*/ 4753 w 12564"/>
                    <a:gd name="connsiteY2" fmla="*/ 12400 h 12567"/>
                    <a:gd name="connsiteX3" fmla="*/ 12397 w 12564"/>
                    <a:gd name="connsiteY3" fmla="*/ 7813 h 12567"/>
                    <a:gd name="connsiteX4" fmla="*/ 7811 w 12564"/>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 h="12567">
                      <a:moveTo>
                        <a:pt x="7811" y="167"/>
                      </a:moveTo>
                      <a:cubicBezTo>
                        <a:pt x="4371" y="-597"/>
                        <a:pt x="931" y="1314"/>
                        <a:pt x="167" y="4755"/>
                      </a:cubicBezTo>
                      <a:cubicBezTo>
                        <a:pt x="-597" y="8195"/>
                        <a:pt x="1314" y="11635"/>
                        <a:pt x="4753" y="12400"/>
                      </a:cubicBezTo>
                      <a:cubicBezTo>
                        <a:pt x="8193" y="13165"/>
                        <a:pt x="11633" y="11253"/>
                        <a:pt x="12397"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AAEAC4CE-1099-AF4E-DCFB-2D6586B1F8EC}"/>
                  </a:ext>
                </a:extLst>
              </p:cNvPr>
              <p:cNvGrpSpPr/>
              <p:nvPr/>
            </p:nvGrpSpPr>
            <p:grpSpPr>
              <a:xfrm>
                <a:off x="6889272" y="5328425"/>
                <a:ext cx="9215" cy="9217"/>
                <a:chOff x="6889272" y="5328425"/>
                <a:chExt cx="9215" cy="9217"/>
              </a:xfrm>
            </p:grpSpPr>
            <p:sp>
              <p:nvSpPr>
                <p:cNvPr id="88" name="Freeform 87">
                  <a:extLst>
                    <a:ext uri="{FF2B5EF4-FFF2-40B4-BE49-F238E27FC236}">
                      <a16:creationId xmlns:a16="http://schemas.microsoft.com/office/drawing/2014/main" id="{D9F17E85-AE7E-EBEA-7927-1DCE51C3A1C1}"/>
                    </a:ext>
                  </a:extLst>
                </p:cNvPr>
                <p:cNvSpPr/>
                <p:nvPr/>
              </p:nvSpPr>
              <p:spPr>
                <a:xfrm rot="-4591259">
                  <a:off x="6890057" y="5329211"/>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F6DB097-D271-B776-45A5-760F54CF72CC}"/>
                    </a:ext>
                  </a:extLst>
                </p:cNvPr>
                <p:cNvSpPr/>
                <p:nvPr/>
              </p:nvSpPr>
              <p:spPr>
                <a:xfrm>
                  <a:off x="6889754" y="5329211"/>
                  <a:ext cx="7571" cy="7409"/>
                </a:xfrm>
                <a:custGeom>
                  <a:avLst/>
                  <a:gdLst>
                    <a:gd name="connsiteX0" fmla="*/ 4660 w 7571"/>
                    <a:gd name="connsiteY0" fmla="*/ 73 h 7409"/>
                    <a:gd name="connsiteX1" fmla="*/ 73 w 7571"/>
                    <a:gd name="connsiteY1" fmla="*/ 2749 h 7409"/>
                    <a:gd name="connsiteX2" fmla="*/ 2749 w 7571"/>
                    <a:gd name="connsiteY2" fmla="*/ 7337 h 7409"/>
                    <a:gd name="connsiteX3" fmla="*/ 7335 w 7571"/>
                    <a:gd name="connsiteY3" fmla="*/ 4661 h 7409"/>
                    <a:gd name="connsiteX4" fmla="*/ 4660 w 7571"/>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 h="7409">
                      <a:moveTo>
                        <a:pt x="4660" y="73"/>
                      </a:moveTo>
                      <a:cubicBezTo>
                        <a:pt x="2749" y="-309"/>
                        <a:pt x="456" y="838"/>
                        <a:pt x="73" y="2749"/>
                      </a:cubicBezTo>
                      <a:cubicBezTo>
                        <a:pt x="-309" y="4661"/>
                        <a:pt x="838" y="6954"/>
                        <a:pt x="2749" y="7337"/>
                      </a:cubicBezTo>
                      <a:cubicBezTo>
                        <a:pt x="4660" y="7719"/>
                        <a:pt x="6953" y="6572"/>
                        <a:pt x="7335" y="4661"/>
                      </a:cubicBezTo>
                      <a:cubicBezTo>
                        <a:pt x="8100" y="2749"/>
                        <a:pt x="6953"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82" name="Graphic 4">
                <a:extLst>
                  <a:ext uri="{FF2B5EF4-FFF2-40B4-BE49-F238E27FC236}">
                    <a16:creationId xmlns:a16="http://schemas.microsoft.com/office/drawing/2014/main" id="{313F3438-AA77-2F3E-D1FB-167CC7001950}"/>
                  </a:ext>
                </a:extLst>
              </p:cNvPr>
              <p:cNvGrpSpPr/>
              <p:nvPr/>
            </p:nvGrpSpPr>
            <p:grpSpPr>
              <a:xfrm>
                <a:off x="7330373" y="5824388"/>
                <a:ext cx="11979" cy="11981"/>
                <a:chOff x="7330373" y="5824388"/>
                <a:chExt cx="11979" cy="11981"/>
              </a:xfrm>
            </p:grpSpPr>
            <p:sp>
              <p:nvSpPr>
                <p:cNvPr id="86" name="Freeform 85">
                  <a:extLst>
                    <a:ext uri="{FF2B5EF4-FFF2-40B4-BE49-F238E27FC236}">
                      <a16:creationId xmlns:a16="http://schemas.microsoft.com/office/drawing/2014/main" id="{26FB61D6-10F1-303B-4840-551F89074264}"/>
                    </a:ext>
                  </a:extLst>
                </p:cNvPr>
                <p:cNvSpPr/>
                <p:nvPr/>
              </p:nvSpPr>
              <p:spPr>
                <a:xfrm rot="-4591593">
                  <a:off x="7331394" y="5825409"/>
                  <a:ext cx="9937" cy="9939"/>
                </a:xfrm>
                <a:custGeom>
                  <a:avLst/>
                  <a:gdLst>
                    <a:gd name="connsiteX0" fmla="*/ 0 w 9937"/>
                    <a:gd name="connsiteY0" fmla="*/ 0 h 9939"/>
                    <a:gd name="connsiteX1" fmla="*/ 9937 w 9937"/>
                    <a:gd name="connsiteY1" fmla="*/ 0 h 9939"/>
                    <a:gd name="connsiteX2" fmla="*/ 9937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7" y="0"/>
                      </a:lnTo>
                      <a:lnTo>
                        <a:pt x="9937" y="9939"/>
                      </a:lnTo>
                      <a:lnTo>
                        <a:pt x="0" y="9939"/>
                      </a:lnTo>
                      <a:close/>
                    </a:path>
                  </a:pathLst>
                </a:custGeom>
                <a:noFill/>
                <a:ln w="381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4812D79-9648-2B65-44D5-73F4884497FE}"/>
                    </a:ext>
                  </a:extLst>
                </p:cNvPr>
                <p:cNvSpPr/>
                <p:nvPr/>
              </p:nvSpPr>
              <p:spPr>
                <a:xfrm>
                  <a:off x="7331097" y="5825689"/>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4" y="6668"/>
                        <a:pt x="1317" y="9344"/>
                        <a:pt x="3992" y="10109"/>
                      </a:cubicBezTo>
                      <a:cubicBezTo>
                        <a:pt x="6667" y="10874"/>
                        <a:pt x="9343" y="8962"/>
                        <a:pt x="10107" y="6286"/>
                      </a:cubicBezTo>
                      <a:cubicBezTo>
                        <a:pt x="10489" y="3610"/>
                        <a:pt x="8961"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83" name="Graphic 4">
                <a:extLst>
                  <a:ext uri="{FF2B5EF4-FFF2-40B4-BE49-F238E27FC236}">
                    <a16:creationId xmlns:a16="http://schemas.microsoft.com/office/drawing/2014/main" id="{135422A0-AF97-4E98-B0EF-E7DDC7C62FDA}"/>
                  </a:ext>
                </a:extLst>
              </p:cNvPr>
              <p:cNvGrpSpPr/>
              <p:nvPr/>
            </p:nvGrpSpPr>
            <p:grpSpPr>
              <a:xfrm>
                <a:off x="7001690" y="5493089"/>
                <a:ext cx="16128" cy="16131"/>
                <a:chOff x="7001690" y="5493089"/>
                <a:chExt cx="16128" cy="16131"/>
              </a:xfrm>
            </p:grpSpPr>
            <p:sp>
              <p:nvSpPr>
                <p:cNvPr id="84" name="Freeform 83">
                  <a:extLst>
                    <a:ext uri="{FF2B5EF4-FFF2-40B4-BE49-F238E27FC236}">
                      <a16:creationId xmlns:a16="http://schemas.microsoft.com/office/drawing/2014/main" id="{3B82F3A4-2A91-4F03-749A-AA8D7ACD32E8}"/>
                    </a:ext>
                  </a:extLst>
                </p:cNvPr>
                <p:cNvSpPr/>
                <p:nvPr/>
              </p:nvSpPr>
              <p:spPr>
                <a:xfrm rot="-4590510">
                  <a:off x="7003066" y="5494465"/>
                  <a:ext cx="13376" cy="13379"/>
                </a:xfrm>
                <a:custGeom>
                  <a:avLst/>
                  <a:gdLst>
                    <a:gd name="connsiteX0" fmla="*/ 0 w 13376"/>
                    <a:gd name="connsiteY0" fmla="*/ 0 h 13379"/>
                    <a:gd name="connsiteX1" fmla="*/ 13377 w 13376"/>
                    <a:gd name="connsiteY1" fmla="*/ 0 h 13379"/>
                    <a:gd name="connsiteX2" fmla="*/ 13377 w 13376"/>
                    <a:gd name="connsiteY2" fmla="*/ 13380 h 13379"/>
                    <a:gd name="connsiteX3" fmla="*/ 0 w 13376"/>
                    <a:gd name="connsiteY3" fmla="*/ 13380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7" y="0"/>
                      </a:lnTo>
                      <a:lnTo>
                        <a:pt x="13377" y="13380"/>
                      </a:lnTo>
                      <a:lnTo>
                        <a:pt x="0" y="13380"/>
                      </a:lnTo>
                      <a:close/>
                    </a:path>
                  </a:pathLst>
                </a:custGeom>
                <a:noFill/>
                <a:ln w="381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C89FE7C-0D13-CE33-B6A4-96277C1FA49B}"/>
                    </a:ext>
                  </a:extLst>
                </p:cNvPr>
                <p:cNvSpPr/>
                <p:nvPr/>
              </p:nvSpPr>
              <p:spPr>
                <a:xfrm>
                  <a:off x="7002811" y="5494280"/>
                  <a:ext cx="13307" cy="13291"/>
                </a:xfrm>
                <a:custGeom>
                  <a:avLst/>
                  <a:gdLst>
                    <a:gd name="connsiteX0" fmla="*/ 8173 w 13307"/>
                    <a:gd name="connsiteY0" fmla="*/ 147 h 13291"/>
                    <a:gd name="connsiteX1" fmla="*/ 147 w 13307"/>
                    <a:gd name="connsiteY1" fmla="*/ 5117 h 13291"/>
                    <a:gd name="connsiteX2" fmla="*/ 5116 w 13307"/>
                    <a:gd name="connsiteY2" fmla="*/ 13144 h 13291"/>
                    <a:gd name="connsiteX3" fmla="*/ 13142 w 13307"/>
                    <a:gd name="connsiteY3" fmla="*/ 8175 h 13291"/>
                    <a:gd name="connsiteX4" fmla="*/ 8173 w 13307"/>
                    <a:gd name="connsiteY4" fmla="*/ 147 h 1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7" h="13291">
                      <a:moveTo>
                        <a:pt x="8173" y="147"/>
                      </a:moveTo>
                      <a:cubicBezTo>
                        <a:pt x="4734" y="-617"/>
                        <a:pt x="912" y="1676"/>
                        <a:pt x="147" y="5117"/>
                      </a:cubicBezTo>
                      <a:cubicBezTo>
                        <a:pt x="-617" y="8557"/>
                        <a:pt x="1676" y="12380"/>
                        <a:pt x="5116" y="13144"/>
                      </a:cubicBezTo>
                      <a:cubicBezTo>
                        <a:pt x="8556" y="13909"/>
                        <a:pt x="12378" y="11616"/>
                        <a:pt x="13142" y="8175"/>
                      </a:cubicBezTo>
                      <a:cubicBezTo>
                        <a:pt x="13906" y="4735"/>
                        <a:pt x="11995" y="912"/>
                        <a:pt x="8173" y="147"/>
                      </a:cubicBezTo>
                      <a:close/>
                    </a:path>
                  </a:pathLst>
                </a:custGeom>
                <a:solidFill>
                  <a:srgbClr val="29ABE2"/>
                </a:solidFill>
                <a:ln w="3819" cap="flat">
                  <a:noFill/>
                  <a:prstDash val="solid"/>
                  <a:miter/>
                </a:ln>
              </p:spPr>
              <p:txBody>
                <a:bodyPr rtlCol="0" anchor="ctr"/>
                <a:lstStyle/>
                <a:p>
                  <a:endParaRPr lang="en-US"/>
                </a:p>
              </p:txBody>
            </p:sp>
          </p:grpSp>
        </p:grpSp>
        <p:sp>
          <p:nvSpPr>
            <p:cNvPr id="24" name="Freeform 23">
              <a:extLst>
                <a:ext uri="{FF2B5EF4-FFF2-40B4-BE49-F238E27FC236}">
                  <a16:creationId xmlns:a16="http://schemas.microsoft.com/office/drawing/2014/main" id="{3F6DBB42-BD53-DE53-4575-DE438D91302D}"/>
                </a:ext>
              </a:extLst>
            </p:cNvPr>
            <p:cNvSpPr/>
            <p:nvPr/>
          </p:nvSpPr>
          <p:spPr>
            <a:xfrm>
              <a:off x="6151887" y="5846680"/>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F9FD88-F91A-B6BD-4E4D-8A0FF8501E27}"/>
                </a:ext>
              </a:extLst>
            </p:cNvPr>
            <p:cNvSpPr/>
            <p:nvPr/>
          </p:nvSpPr>
          <p:spPr>
            <a:xfrm>
              <a:off x="5962318" y="5795073"/>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59BC7BD-4DE1-EB9B-4E02-B3EDF892D452}"/>
                </a:ext>
              </a:extLst>
            </p:cNvPr>
            <p:cNvSpPr/>
            <p:nvPr/>
          </p:nvSpPr>
          <p:spPr>
            <a:xfrm>
              <a:off x="5866386" y="5032818"/>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8CE3A6A-9ADE-A700-85D8-AD6D3C8869F7}"/>
                </a:ext>
              </a:extLst>
            </p:cNvPr>
            <p:cNvSpPr/>
            <p:nvPr/>
          </p:nvSpPr>
          <p:spPr>
            <a:xfrm>
              <a:off x="5726881" y="5030907"/>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11B951-4983-6B8B-7BE3-40D39687CBA1}"/>
                </a:ext>
              </a:extLst>
            </p:cNvPr>
            <p:cNvSpPr/>
            <p:nvPr/>
          </p:nvSpPr>
          <p:spPr>
            <a:xfrm>
              <a:off x="5862180" y="4832506"/>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A5ED8E-B8A3-46A9-9A9D-34B9E305C2A4}"/>
                </a:ext>
              </a:extLst>
            </p:cNvPr>
            <p:cNvSpPr/>
            <p:nvPr/>
          </p:nvSpPr>
          <p:spPr>
            <a:xfrm>
              <a:off x="6075829" y="5370748"/>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CCA9189-60E8-2CDB-6FC8-C1D6F4753DA2}"/>
                </a:ext>
              </a:extLst>
            </p:cNvPr>
            <p:cNvSpPr/>
            <p:nvPr/>
          </p:nvSpPr>
          <p:spPr>
            <a:xfrm>
              <a:off x="5967667" y="5441087"/>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9FA096D-D5A1-1FA0-A71A-FE65273CC18A}"/>
                </a:ext>
              </a:extLst>
            </p:cNvPr>
            <p:cNvSpPr/>
            <p:nvPr/>
          </p:nvSpPr>
          <p:spPr>
            <a:xfrm>
              <a:off x="5783449" y="5509132"/>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42CE344-7075-4027-F5E8-73B3DE09B8AD}"/>
                </a:ext>
              </a:extLst>
            </p:cNvPr>
            <p:cNvSpPr/>
            <p:nvPr/>
          </p:nvSpPr>
          <p:spPr>
            <a:xfrm>
              <a:off x="6050604" y="51494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BDAB882-CE15-3184-0CDC-D668B854B33A}"/>
                </a:ext>
              </a:extLst>
            </p:cNvPr>
            <p:cNvSpPr/>
            <p:nvPr/>
          </p:nvSpPr>
          <p:spPr>
            <a:xfrm>
              <a:off x="6206161" y="498426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2"/>
                  </a:cubicBezTo>
                  <a:cubicBezTo>
                    <a:pt x="9849" y="21229"/>
                    <a:pt x="14435" y="17407"/>
                    <a:pt x="15582" y="12055"/>
                  </a:cubicBezTo>
                  <a:cubicBezTo>
                    <a:pt x="16729" y="6320"/>
                    <a:pt x="14435" y="969"/>
                    <a:pt x="10231" y="204"/>
                  </a:cubicBezTo>
                  <a:close/>
                </a:path>
              </a:pathLst>
            </a:custGeom>
            <a:solidFill>
              <a:srgbClr val="29ABE2"/>
            </a:solidFill>
            <a:ln w="381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47F8CCA-32B4-16C2-0B19-875B0BCC9669}"/>
                </a:ext>
              </a:extLst>
            </p:cNvPr>
            <p:cNvSpPr/>
            <p:nvPr/>
          </p:nvSpPr>
          <p:spPr>
            <a:xfrm>
              <a:off x="6018119" y="5247274"/>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321"/>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1D86179-47E0-0993-70D8-72D319824822}"/>
                </a:ext>
              </a:extLst>
            </p:cNvPr>
            <p:cNvSpPr/>
            <p:nvPr/>
          </p:nvSpPr>
          <p:spPr>
            <a:xfrm>
              <a:off x="6388088" y="551333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40A0E6-F875-C1B3-A4C3-3EF46EE5EE25}"/>
                </a:ext>
              </a:extLst>
            </p:cNvPr>
            <p:cNvSpPr/>
            <p:nvPr/>
          </p:nvSpPr>
          <p:spPr>
            <a:xfrm>
              <a:off x="6543641" y="5348194"/>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484A3BE-ED03-6981-58EB-502AC6A2D465}"/>
                </a:ext>
              </a:extLst>
            </p:cNvPr>
            <p:cNvSpPr/>
            <p:nvPr/>
          </p:nvSpPr>
          <p:spPr>
            <a:xfrm>
              <a:off x="6355599" y="5611199"/>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BC5C84F-3447-0C4E-65B0-6ED7C55BF0AD}"/>
                </a:ext>
              </a:extLst>
            </p:cNvPr>
            <p:cNvSpPr/>
            <p:nvPr/>
          </p:nvSpPr>
          <p:spPr>
            <a:xfrm>
              <a:off x="6243997" y="5575265"/>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CE1C067-7994-734C-0D15-B63C4DFB95B5}"/>
                </a:ext>
              </a:extLst>
            </p:cNvPr>
            <p:cNvSpPr/>
            <p:nvPr/>
          </p:nvSpPr>
          <p:spPr>
            <a:xfrm>
              <a:off x="6164881" y="5672745"/>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1351"/>
                    <a:pt x="10233" y="204"/>
                  </a:cubicBezTo>
                  <a:close/>
                </a:path>
              </a:pathLst>
            </a:custGeom>
            <a:solidFill>
              <a:srgbClr val="29ABE2"/>
            </a:solidFill>
            <a:ln w="381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A0A747A-B6D9-3AF9-6CA8-2DC0F703C7DA}"/>
                </a:ext>
              </a:extLst>
            </p:cNvPr>
            <p:cNvSpPr/>
            <p:nvPr/>
          </p:nvSpPr>
          <p:spPr>
            <a:xfrm>
              <a:off x="6190109" y="551027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D1F627C-3631-AB10-831E-9F029D87C091}"/>
                </a:ext>
              </a:extLst>
            </p:cNvPr>
            <p:cNvSpPr/>
            <p:nvPr/>
          </p:nvSpPr>
          <p:spPr>
            <a:xfrm>
              <a:off x="6466821" y="5152088"/>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1859FFF-DA21-5D1C-B750-C4FFE469A556}"/>
                </a:ext>
              </a:extLst>
            </p:cNvPr>
            <p:cNvSpPr/>
            <p:nvPr/>
          </p:nvSpPr>
          <p:spPr>
            <a:xfrm>
              <a:off x="6455353" y="5246509"/>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969"/>
                    <a:pt x="10233" y="204"/>
                  </a:cubicBezTo>
                  <a:close/>
                </a:path>
              </a:pathLst>
            </a:custGeom>
            <a:solidFill>
              <a:srgbClr val="29ABE2"/>
            </a:solidFill>
            <a:ln w="381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272CFE8-7CCC-40BC-1389-780373E64694}"/>
                </a:ext>
              </a:extLst>
            </p:cNvPr>
            <p:cNvSpPr/>
            <p:nvPr/>
          </p:nvSpPr>
          <p:spPr>
            <a:xfrm>
              <a:off x="6840612" y="5111567"/>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3"/>
                  </a:cubicBezTo>
                  <a:cubicBezTo>
                    <a:pt x="9849" y="21229"/>
                    <a:pt x="14435" y="17406"/>
                    <a:pt x="15582" y="12055"/>
                  </a:cubicBezTo>
                  <a:cubicBezTo>
                    <a:pt x="16729" y="6703"/>
                    <a:pt x="14435" y="1351"/>
                    <a:pt x="10231" y="204"/>
                  </a:cubicBezTo>
                  <a:close/>
                </a:path>
              </a:pathLst>
            </a:custGeom>
            <a:solidFill>
              <a:srgbClr val="29ABE2"/>
            </a:solidFill>
            <a:ln w="381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667D78D-1CD3-EAA8-59ED-4095330EF2E4}"/>
                </a:ext>
              </a:extLst>
            </p:cNvPr>
            <p:cNvSpPr/>
            <p:nvPr/>
          </p:nvSpPr>
          <p:spPr>
            <a:xfrm>
              <a:off x="6937688" y="5187639"/>
              <a:ext cx="15676" cy="20286"/>
            </a:xfrm>
            <a:custGeom>
              <a:avLst/>
              <a:gdLst>
                <a:gd name="connsiteX0" fmla="*/ 10233 w 15676"/>
                <a:gd name="connsiteY0" fmla="*/ 204 h 20286"/>
                <a:gd name="connsiteX1" fmla="*/ 296 w 15676"/>
                <a:gd name="connsiteY1" fmla="*/ 8232 h 20286"/>
                <a:gd name="connsiteX2" fmla="*/ 5265 w 15676"/>
                <a:gd name="connsiteY2" fmla="*/ 20083 h 20286"/>
                <a:gd name="connsiteX3" fmla="*/ 15202 w 15676"/>
                <a:gd name="connsiteY3" fmla="*/ 12054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2136E2-BFED-E760-375E-2E416AF86A9F}"/>
                </a:ext>
              </a:extLst>
            </p:cNvPr>
            <p:cNvSpPr/>
            <p:nvPr/>
          </p:nvSpPr>
          <p:spPr>
            <a:xfrm>
              <a:off x="6814238" y="517617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B8FB339-5EA6-261E-0D0A-1B61F3603FD6}"/>
                </a:ext>
              </a:extLst>
            </p:cNvPr>
            <p:cNvSpPr/>
            <p:nvPr/>
          </p:nvSpPr>
          <p:spPr>
            <a:xfrm>
              <a:off x="5827399" y="572588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F6AE277-98D5-48EE-23AA-1190EB32A43F}"/>
                </a:ext>
              </a:extLst>
            </p:cNvPr>
            <p:cNvSpPr/>
            <p:nvPr/>
          </p:nvSpPr>
          <p:spPr>
            <a:xfrm>
              <a:off x="5825871" y="565898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2"/>
                  </a:cubicBezTo>
                  <a:cubicBezTo>
                    <a:pt x="9469" y="21229"/>
                    <a:pt x="14055" y="17407"/>
                    <a:pt x="15202" y="12055"/>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295F7E2-D84C-E1FB-FF58-DE9A74A56C4B}"/>
                </a:ext>
              </a:extLst>
            </p:cNvPr>
            <p:cNvSpPr/>
            <p:nvPr/>
          </p:nvSpPr>
          <p:spPr>
            <a:xfrm>
              <a:off x="5947794" y="569147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2A78630-725B-CD1E-FB64-7160745EC260}"/>
                </a:ext>
              </a:extLst>
            </p:cNvPr>
            <p:cNvSpPr/>
            <p:nvPr/>
          </p:nvSpPr>
          <p:spPr>
            <a:xfrm>
              <a:off x="6514976" y="561387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8C52503-6D39-0BB5-799D-5D0A7295BDEB}"/>
                </a:ext>
              </a:extLst>
            </p:cNvPr>
            <p:cNvSpPr/>
            <p:nvPr/>
          </p:nvSpPr>
          <p:spPr>
            <a:xfrm>
              <a:off x="6526442" y="5464406"/>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21EAA61-6655-DAEE-C5B6-5EE1542FFEBD}"/>
                </a:ext>
              </a:extLst>
            </p:cNvPr>
            <p:cNvSpPr/>
            <p:nvPr/>
          </p:nvSpPr>
          <p:spPr>
            <a:xfrm>
              <a:off x="6584154" y="56066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321"/>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681C97C-DC33-A001-9546-071D4B4FB463}"/>
                </a:ext>
              </a:extLst>
            </p:cNvPr>
            <p:cNvSpPr/>
            <p:nvPr/>
          </p:nvSpPr>
          <p:spPr>
            <a:xfrm>
              <a:off x="6622376" y="5819156"/>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DECE8AB-6F0F-BF7B-5E01-1270142B7E11}"/>
                </a:ext>
              </a:extLst>
            </p:cNvPr>
            <p:cNvSpPr/>
            <p:nvPr/>
          </p:nvSpPr>
          <p:spPr>
            <a:xfrm>
              <a:off x="6717541" y="5877262"/>
              <a:ext cx="15677" cy="20286"/>
            </a:xfrm>
            <a:custGeom>
              <a:avLst/>
              <a:gdLst>
                <a:gd name="connsiteX0" fmla="*/ 10234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4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4" y="204"/>
                  </a:moveTo>
                  <a:cubicBezTo>
                    <a:pt x="6029" y="-943"/>
                    <a:pt x="1443" y="2880"/>
                    <a:pt x="296" y="8232"/>
                  </a:cubicBezTo>
                  <a:cubicBezTo>
                    <a:pt x="-850" y="13584"/>
                    <a:pt x="1443" y="18936"/>
                    <a:pt x="5265" y="20082"/>
                  </a:cubicBezTo>
                  <a:cubicBezTo>
                    <a:pt x="9087" y="21229"/>
                    <a:pt x="14056" y="17407"/>
                    <a:pt x="15202" y="12055"/>
                  </a:cubicBezTo>
                  <a:cubicBezTo>
                    <a:pt x="16731" y="6320"/>
                    <a:pt x="14438" y="1351"/>
                    <a:pt x="10234" y="204"/>
                  </a:cubicBezTo>
                  <a:close/>
                </a:path>
              </a:pathLst>
            </a:custGeom>
            <a:solidFill>
              <a:srgbClr val="29ABE2"/>
            </a:solidFill>
            <a:ln w="381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AB84F76-74A3-6085-A60C-B3CC1DE434FA}"/>
                </a:ext>
              </a:extLst>
            </p:cNvPr>
            <p:cNvSpPr/>
            <p:nvPr/>
          </p:nvSpPr>
          <p:spPr>
            <a:xfrm>
              <a:off x="6564279" y="578819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4DBD5A7-920F-50FE-6F0B-135DC21FE3E5}"/>
                </a:ext>
              </a:extLst>
            </p:cNvPr>
            <p:cNvSpPr/>
            <p:nvPr/>
          </p:nvSpPr>
          <p:spPr>
            <a:xfrm>
              <a:off x="5525080" y="53627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05E47AD-62BF-F867-DBC0-B2977DD3A245}"/>
                </a:ext>
              </a:extLst>
            </p:cNvPr>
            <p:cNvSpPr/>
            <p:nvPr/>
          </p:nvSpPr>
          <p:spPr>
            <a:xfrm>
              <a:off x="5694394" y="527900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4FB2823-13F1-310F-C874-DAB8A76B70BD}"/>
                </a:ext>
              </a:extLst>
            </p:cNvPr>
            <p:cNvSpPr/>
            <p:nvPr/>
          </p:nvSpPr>
          <p:spPr>
            <a:xfrm>
              <a:off x="5804470" y="5350106"/>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551C57E-4EBA-754B-7389-D45E0A92AFC0}"/>
                </a:ext>
              </a:extLst>
            </p:cNvPr>
            <p:cNvSpPr/>
            <p:nvPr/>
          </p:nvSpPr>
          <p:spPr>
            <a:xfrm>
              <a:off x="6995400" y="5151323"/>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8A78908-4E31-3D3F-C873-D647D8FD3924}"/>
                </a:ext>
              </a:extLst>
            </p:cNvPr>
            <p:cNvSpPr/>
            <p:nvPr/>
          </p:nvSpPr>
          <p:spPr>
            <a:xfrm>
              <a:off x="7215547" y="516279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D81A1AE-A683-8DC0-BB2A-957C092A1112}"/>
                </a:ext>
              </a:extLst>
            </p:cNvPr>
            <p:cNvSpPr/>
            <p:nvPr/>
          </p:nvSpPr>
          <p:spPr>
            <a:xfrm>
              <a:off x="7147900" y="5223955"/>
              <a:ext cx="15728" cy="20286"/>
            </a:xfrm>
            <a:custGeom>
              <a:avLst/>
              <a:gdLst>
                <a:gd name="connsiteX0" fmla="*/ 10231 w 15728"/>
                <a:gd name="connsiteY0" fmla="*/ 204 h 20286"/>
                <a:gd name="connsiteX1" fmla="*/ 294 w 15728"/>
                <a:gd name="connsiteY1" fmla="*/ 8232 h 20286"/>
                <a:gd name="connsiteX2" fmla="*/ 5645 w 15728"/>
                <a:gd name="connsiteY2" fmla="*/ 20083 h 20286"/>
                <a:gd name="connsiteX3" fmla="*/ 15582 w 15728"/>
                <a:gd name="connsiteY3" fmla="*/ 12054 h 20286"/>
                <a:gd name="connsiteX4" fmla="*/ 10231 w 1572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8" h="20286">
                  <a:moveTo>
                    <a:pt x="10231" y="204"/>
                  </a:moveTo>
                  <a:cubicBezTo>
                    <a:pt x="6027" y="-943"/>
                    <a:pt x="1441" y="2880"/>
                    <a:pt x="294" y="8232"/>
                  </a:cubicBezTo>
                  <a:cubicBezTo>
                    <a:pt x="-853" y="13584"/>
                    <a:pt x="1441" y="18936"/>
                    <a:pt x="5645" y="20083"/>
                  </a:cubicBezTo>
                  <a:cubicBezTo>
                    <a:pt x="9849" y="21229"/>
                    <a:pt x="14435" y="17406"/>
                    <a:pt x="15582" y="12054"/>
                  </a:cubicBezTo>
                  <a:cubicBezTo>
                    <a:pt x="16346" y="6320"/>
                    <a:pt x="14053" y="1351"/>
                    <a:pt x="10231" y="204"/>
                  </a:cubicBezTo>
                  <a:close/>
                </a:path>
              </a:pathLst>
            </a:custGeom>
            <a:solidFill>
              <a:srgbClr val="29ABE2"/>
            </a:solidFill>
            <a:ln w="381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6972B08-8A32-EDB3-93E5-95767F24B737}"/>
                </a:ext>
              </a:extLst>
            </p:cNvPr>
            <p:cNvSpPr/>
            <p:nvPr/>
          </p:nvSpPr>
          <p:spPr>
            <a:xfrm>
              <a:off x="6610143" y="58199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F74025A-6D4A-8566-A48E-DCE1CFD91A1C}"/>
                </a:ext>
              </a:extLst>
            </p:cNvPr>
            <p:cNvSpPr/>
            <p:nvPr/>
          </p:nvSpPr>
          <p:spPr>
            <a:xfrm>
              <a:off x="6751175" y="5578324"/>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320"/>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59111C2-67D4-B003-BEE7-BEB4B48EB781}"/>
                </a:ext>
              </a:extLst>
            </p:cNvPr>
            <p:cNvSpPr/>
            <p:nvPr/>
          </p:nvSpPr>
          <p:spPr>
            <a:xfrm>
              <a:off x="6759966" y="5782840"/>
              <a:ext cx="15676" cy="20286"/>
            </a:xfrm>
            <a:custGeom>
              <a:avLst/>
              <a:gdLst>
                <a:gd name="connsiteX0" fmla="*/ 10233 w 15676"/>
                <a:gd name="connsiteY0" fmla="*/ 204 h 20286"/>
                <a:gd name="connsiteX1" fmla="*/ 296 w 15676"/>
                <a:gd name="connsiteY1" fmla="*/ 8232 h 20286"/>
                <a:gd name="connsiteX2" fmla="*/ 5265 w 15676"/>
                <a:gd name="connsiteY2" fmla="*/ 20082 h 20286"/>
                <a:gd name="connsiteX3" fmla="*/ 15202 w 15676"/>
                <a:gd name="connsiteY3" fmla="*/ 12055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E979ABE-ED4E-1E5C-4122-2DE37843B430}"/>
                </a:ext>
              </a:extLst>
            </p:cNvPr>
            <p:cNvSpPr/>
            <p:nvPr/>
          </p:nvSpPr>
          <p:spPr>
            <a:xfrm>
              <a:off x="6198133" y="577634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420E92-4A47-3EC2-FCF6-364CA5D4AC6B}"/>
                </a:ext>
              </a:extLst>
            </p:cNvPr>
            <p:cNvSpPr/>
            <p:nvPr/>
          </p:nvSpPr>
          <p:spPr>
            <a:xfrm>
              <a:off x="6536381" y="5876115"/>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639DB88-E98C-86C5-DEAD-55DBB778732E}"/>
                </a:ext>
              </a:extLst>
            </p:cNvPr>
            <p:cNvSpPr/>
            <p:nvPr/>
          </p:nvSpPr>
          <p:spPr>
            <a:xfrm>
              <a:off x="6527971" y="593154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grpSp>
      <p:grpSp>
        <p:nvGrpSpPr>
          <p:cNvPr id="199" name="Group 198">
            <a:extLst>
              <a:ext uri="{FF2B5EF4-FFF2-40B4-BE49-F238E27FC236}">
                <a16:creationId xmlns:a16="http://schemas.microsoft.com/office/drawing/2014/main" id="{4B84919B-BBF9-E645-E834-99DE166823FF}"/>
              </a:ext>
            </a:extLst>
          </p:cNvPr>
          <p:cNvGrpSpPr/>
          <p:nvPr/>
        </p:nvGrpSpPr>
        <p:grpSpPr>
          <a:xfrm>
            <a:off x="10484630" y="57150"/>
            <a:ext cx="2553138" cy="2747357"/>
            <a:chOff x="7921122" y="3017458"/>
            <a:chExt cx="2553138" cy="2747357"/>
          </a:xfrm>
          <a:effectLst>
            <a:glow rad="12700">
              <a:srgbClr val="29ABE2">
                <a:alpha val="40000"/>
              </a:srgbClr>
            </a:glow>
          </a:effectLst>
        </p:grpSpPr>
        <p:sp>
          <p:nvSpPr>
            <p:cNvPr id="200" name="Freeform 199">
              <a:extLst>
                <a:ext uri="{FF2B5EF4-FFF2-40B4-BE49-F238E27FC236}">
                  <a16:creationId xmlns:a16="http://schemas.microsoft.com/office/drawing/2014/main" id="{B06116C0-822A-48D9-ECEE-BE2DA67BD3F3}"/>
                </a:ext>
              </a:extLst>
            </p:cNvPr>
            <p:cNvSpPr/>
            <p:nvPr/>
          </p:nvSpPr>
          <p:spPr>
            <a:xfrm>
              <a:off x="9455201" y="4411584"/>
              <a:ext cx="486539" cy="146410"/>
            </a:xfrm>
            <a:custGeom>
              <a:avLst/>
              <a:gdLst>
                <a:gd name="connsiteX0" fmla="*/ 0 w 486539"/>
                <a:gd name="connsiteY0" fmla="*/ 146411 h 146410"/>
                <a:gd name="connsiteX1" fmla="*/ 486539 w 486539"/>
                <a:gd name="connsiteY1" fmla="*/ 0 h 146410"/>
                <a:gd name="connsiteX2" fmla="*/ 134534 w 486539"/>
                <a:gd name="connsiteY2" fmla="*/ 56194 h 146410"/>
              </a:gdLst>
              <a:ahLst/>
              <a:cxnLst>
                <a:cxn ang="0">
                  <a:pos x="connsiteX0" y="connsiteY0"/>
                </a:cxn>
                <a:cxn ang="0">
                  <a:pos x="connsiteX1" y="connsiteY1"/>
                </a:cxn>
                <a:cxn ang="0">
                  <a:pos x="connsiteX2" y="connsiteY2"/>
                </a:cxn>
              </a:cxnLst>
              <a:rect l="l" t="t" r="r" b="b"/>
              <a:pathLst>
                <a:path w="486539" h="146410">
                  <a:moveTo>
                    <a:pt x="0" y="146411"/>
                  </a:moveTo>
                  <a:lnTo>
                    <a:pt x="486539" y="0"/>
                  </a:lnTo>
                  <a:lnTo>
                    <a:pt x="134534" y="56194"/>
                  </a:lnTo>
                  <a:close/>
                </a:path>
              </a:pathLst>
            </a:custGeom>
            <a:noFill/>
            <a:ln w="696" cap="flat">
              <a:solidFill>
                <a:srgbClr val="29ABE2"/>
              </a:solid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6D2CB385-481A-254B-DD28-49B630B031DC}"/>
                </a:ext>
              </a:extLst>
            </p:cNvPr>
            <p:cNvSpPr/>
            <p:nvPr/>
          </p:nvSpPr>
          <p:spPr>
            <a:xfrm>
              <a:off x="9158614" y="4273582"/>
              <a:ext cx="192245" cy="177375"/>
            </a:xfrm>
            <a:custGeom>
              <a:avLst/>
              <a:gdLst>
                <a:gd name="connsiteX0" fmla="*/ 187660 w 192245"/>
                <a:gd name="connsiteY0" fmla="*/ 0 h 177375"/>
                <a:gd name="connsiteX1" fmla="*/ 0 w 192245"/>
                <a:gd name="connsiteY1" fmla="*/ 177375 h 177375"/>
                <a:gd name="connsiteX2" fmla="*/ 192246 w 192245"/>
                <a:gd name="connsiteY2" fmla="*/ 132649 h 177375"/>
              </a:gdLst>
              <a:ahLst/>
              <a:cxnLst>
                <a:cxn ang="0">
                  <a:pos x="connsiteX0" y="connsiteY0"/>
                </a:cxn>
                <a:cxn ang="0">
                  <a:pos x="connsiteX1" y="connsiteY1"/>
                </a:cxn>
                <a:cxn ang="0">
                  <a:pos x="connsiteX2" y="connsiteY2"/>
                </a:cxn>
              </a:cxnLst>
              <a:rect l="l" t="t" r="r" b="b"/>
              <a:pathLst>
                <a:path w="192245" h="177375">
                  <a:moveTo>
                    <a:pt x="187660" y="0"/>
                  </a:moveTo>
                  <a:lnTo>
                    <a:pt x="0" y="177375"/>
                  </a:lnTo>
                  <a:lnTo>
                    <a:pt x="192246" y="132649"/>
                  </a:lnTo>
                  <a:close/>
                </a:path>
              </a:pathLst>
            </a:custGeom>
            <a:noFill/>
            <a:ln w="696" cap="flat">
              <a:solidFill>
                <a:srgbClr val="29ABE2"/>
              </a:solid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E2167590-BCEC-BEF9-FFFB-413F30230789}"/>
                </a:ext>
              </a:extLst>
            </p:cNvPr>
            <p:cNvSpPr/>
            <p:nvPr/>
          </p:nvSpPr>
          <p:spPr>
            <a:xfrm>
              <a:off x="8688509" y="4108058"/>
              <a:ext cx="182308" cy="157497"/>
            </a:xfrm>
            <a:custGeom>
              <a:avLst/>
              <a:gdLst>
                <a:gd name="connsiteX0" fmla="*/ 182309 w 182308"/>
                <a:gd name="connsiteY0" fmla="*/ 157497 h 157497"/>
                <a:gd name="connsiteX1" fmla="*/ 62298 w 182308"/>
                <a:gd name="connsiteY1" fmla="*/ 0 h 157497"/>
                <a:gd name="connsiteX2" fmla="*/ 0 w 182308"/>
                <a:gd name="connsiteY2" fmla="*/ 84865 h 157497"/>
              </a:gdLst>
              <a:ahLst/>
              <a:cxnLst>
                <a:cxn ang="0">
                  <a:pos x="connsiteX0" y="connsiteY0"/>
                </a:cxn>
                <a:cxn ang="0">
                  <a:pos x="connsiteX1" y="connsiteY1"/>
                </a:cxn>
                <a:cxn ang="0">
                  <a:pos x="connsiteX2" y="connsiteY2"/>
                </a:cxn>
              </a:cxnLst>
              <a:rect l="l" t="t" r="r" b="b"/>
              <a:pathLst>
                <a:path w="182308" h="157497">
                  <a:moveTo>
                    <a:pt x="182309" y="157497"/>
                  </a:moveTo>
                  <a:lnTo>
                    <a:pt x="62298" y="0"/>
                  </a:lnTo>
                  <a:lnTo>
                    <a:pt x="0" y="84865"/>
                  </a:lnTo>
                  <a:close/>
                </a:path>
              </a:pathLst>
            </a:custGeom>
            <a:noFill/>
            <a:ln w="696" cap="flat">
              <a:solidFill>
                <a:srgbClr val="29ABE2"/>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710183C5-0344-C958-434C-959232B35BA6}"/>
                </a:ext>
              </a:extLst>
            </p:cNvPr>
            <p:cNvSpPr/>
            <p:nvPr/>
          </p:nvSpPr>
          <p:spPr>
            <a:xfrm>
              <a:off x="9650887" y="4539645"/>
              <a:ext cx="157848" cy="232422"/>
            </a:xfrm>
            <a:custGeom>
              <a:avLst/>
              <a:gdLst>
                <a:gd name="connsiteX0" fmla="*/ 93257 w 157848"/>
                <a:gd name="connsiteY0" fmla="*/ 232423 h 232422"/>
                <a:gd name="connsiteX1" fmla="*/ 157848 w 157848"/>
                <a:gd name="connsiteY1" fmla="*/ 0 h 232422"/>
                <a:gd name="connsiteX2" fmla="*/ 0 w 157848"/>
                <a:gd name="connsiteY2" fmla="*/ 175082 h 232422"/>
              </a:gdLst>
              <a:ahLst/>
              <a:cxnLst>
                <a:cxn ang="0">
                  <a:pos x="connsiteX0" y="connsiteY0"/>
                </a:cxn>
                <a:cxn ang="0">
                  <a:pos x="connsiteX1" y="connsiteY1"/>
                </a:cxn>
                <a:cxn ang="0">
                  <a:pos x="connsiteX2" y="connsiteY2"/>
                </a:cxn>
              </a:cxnLst>
              <a:rect l="l" t="t" r="r" b="b"/>
              <a:pathLst>
                <a:path w="157848" h="232422">
                  <a:moveTo>
                    <a:pt x="93257" y="232423"/>
                  </a:moveTo>
                  <a:lnTo>
                    <a:pt x="157848" y="0"/>
                  </a:lnTo>
                  <a:lnTo>
                    <a:pt x="0" y="175082"/>
                  </a:lnTo>
                  <a:close/>
                </a:path>
              </a:pathLst>
            </a:custGeom>
            <a:noFill/>
            <a:ln w="696" cap="flat">
              <a:solidFill>
                <a:srgbClr val="29ABE2"/>
              </a:solid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EA722DC0-390C-DE11-0F6C-ACAC3480F9F9}"/>
                </a:ext>
              </a:extLst>
            </p:cNvPr>
            <p:cNvSpPr/>
            <p:nvPr/>
          </p:nvSpPr>
          <p:spPr>
            <a:xfrm>
              <a:off x="9029813" y="4134052"/>
              <a:ext cx="442968" cy="478224"/>
            </a:xfrm>
            <a:custGeom>
              <a:avLst/>
              <a:gdLst>
                <a:gd name="connsiteX0" fmla="*/ 0 w 442968"/>
                <a:gd name="connsiteY0" fmla="*/ 286706 h 478224"/>
                <a:gd name="connsiteX1" fmla="*/ 70707 w 442968"/>
                <a:gd name="connsiteY1" fmla="*/ 478225 h 478224"/>
                <a:gd name="connsiteX2" fmla="*/ 442969 w 442968"/>
                <a:gd name="connsiteY2" fmla="*/ 0 h 478224"/>
              </a:gdLst>
              <a:ahLst/>
              <a:cxnLst>
                <a:cxn ang="0">
                  <a:pos x="connsiteX0" y="connsiteY0"/>
                </a:cxn>
                <a:cxn ang="0">
                  <a:pos x="connsiteX1" y="connsiteY1"/>
                </a:cxn>
                <a:cxn ang="0">
                  <a:pos x="connsiteX2" y="connsiteY2"/>
                </a:cxn>
              </a:cxnLst>
              <a:rect l="l" t="t" r="r" b="b"/>
              <a:pathLst>
                <a:path w="442968" h="478224">
                  <a:moveTo>
                    <a:pt x="0" y="286706"/>
                  </a:moveTo>
                  <a:lnTo>
                    <a:pt x="70707" y="478225"/>
                  </a:lnTo>
                  <a:lnTo>
                    <a:pt x="442969" y="0"/>
                  </a:lnTo>
                  <a:close/>
                </a:path>
              </a:pathLst>
            </a:custGeom>
            <a:noFill/>
            <a:ln w="696" cap="flat">
              <a:solidFill>
                <a:srgbClr val="29ABE2"/>
              </a:solidFill>
              <a:prstDash val="solid"/>
              <a:miter/>
            </a:ln>
          </p:spPr>
          <p:txBody>
            <a:bodyPr rtlCol="0" anchor="ctr"/>
            <a:lstStyle/>
            <a:p>
              <a:endParaRPr lang="en-US"/>
            </a:p>
          </p:txBody>
        </p:sp>
        <p:grpSp>
          <p:nvGrpSpPr>
            <p:cNvPr id="205" name="Graphic 4">
              <a:extLst>
                <a:ext uri="{FF2B5EF4-FFF2-40B4-BE49-F238E27FC236}">
                  <a16:creationId xmlns:a16="http://schemas.microsoft.com/office/drawing/2014/main" id="{A1AB73A7-3685-4C9C-2C87-F3C0B132B46C}"/>
                </a:ext>
              </a:extLst>
            </p:cNvPr>
            <p:cNvGrpSpPr/>
            <p:nvPr/>
          </p:nvGrpSpPr>
          <p:grpSpPr>
            <a:xfrm>
              <a:off x="7921122" y="3017458"/>
              <a:ext cx="1459913" cy="1322678"/>
              <a:chOff x="6227927" y="2459963"/>
              <a:chExt cx="1459913" cy="1322678"/>
            </a:xfrm>
          </p:grpSpPr>
          <p:grpSp>
            <p:nvGrpSpPr>
              <p:cNvPr id="234" name="Graphic 4">
                <a:extLst>
                  <a:ext uri="{FF2B5EF4-FFF2-40B4-BE49-F238E27FC236}">
                    <a16:creationId xmlns:a16="http://schemas.microsoft.com/office/drawing/2014/main" id="{03A9D108-EF1B-1ED9-A0F5-6E3365A3927A}"/>
                  </a:ext>
                </a:extLst>
              </p:cNvPr>
              <p:cNvGrpSpPr/>
              <p:nvPr/>
            </p:nvGrpSpPr>
            <p:grpSpPr>
              <a:xfrm>
                <a:off x="7427129" y="2727622"/>
                <a:ext cx="20420" cy="20424"/>
                <a:chOff x="7427129" y="2727622"/>
                <a:chExt cx="20420" cy="20424"/>
              </a:xfrm>
            </p:grpSpPr>
            <p:sp>
              <p:nvSpPr>
                <p:cNvPr id="313" name="Freeform 312">
                  <a:extLst>
                    <a:ext uri="{FF2B5EF4-FFF2-40B4-BE49-F238E27FC236}">
                      <a16:creationId xmlns:a16="http://schemas.microsoft.com/office/drawing/2014/main" id="{02E5984F-BB09-CEE7-8CFC-15E3A08CA3E5}"/>
                    </a:ext>
                  </a:extLst>
                </p:cNvPr>
                <p:cNvSpPr/>
                <p:nvPr/>
              </p:nvSpPr>
              <p:spPr>
                <a:xfrm rot="-2328823">
                  <a:off x="7430077" y="2730571"/>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74D65088-58E7-41F1-56FE-724BE4E664AA}"/>
                    </a:ext>
                  </a:extLst>
                </p:cNvPr>
                <p:cNvSpPr/>
                <p:nvPr/>
              </p:nvSpPr>
              <p:spPr>
                <a:xfrm>
                  <a:off x="7430312" y="2730639"/>
                  <a:ext cx="14032" cy="14034"/>
                </a:xfrm>
                <a:custGeom>
                  <a:avLst/>
                  <a:gdLst>
                    <a:gd name="connsiteX0" fmla="*/ 12558 w 14032"/>
                    <a:gd name="connsiteY0" fmla="*/ 2621 h 14034"/>
                    <a:gd name="connsiteX1" fmla="*/ 2621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9882" y="-437"/>
                        <a:pt x="5678" y="-819"/>
                        <a:pt x="2621" y="1475"/>
                      </a:cubicBezTo>
                      <a:cubicBezTo>
                        <a:pt x="-437" y="4151"/>
                        <a:pt x="-819" y="8355"/>
                        <a:pt x="1474" y="11414"/>
                      </a:cubicBezTo>
                      <a:cubicBezTo>
                        <a:pt x="4149" y="14472"/>
                        <a:pt x="8354"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35" name="Graphic 4">
                <a:extLst>
                  <a:ext uri="{FF2B5EF4-FFF2-40B4-BE49-F238E27FC236}">
                    <a16:creationId xmlns:a16="http://schemas.microsoft.com/office/drawing/2014/main" id="{E24CA7F7-810C-24A4-9179-F6FE5A44A6E7}"/>
                  </a:ext>
                </a:extLst>
              </p:cNvPr>
              <p:cNvGrpSpPr/>
              <p:nvPr/>
            </p:nvGrpSpPr>
            <p:grpSpPr>
              <a:xfrm>
                <a:off x="7524725" y="3009937"/>
                <a:ext cx="18806" cy="18810"/>
                <a:chOff x="7524725" y="3009937"/>
                <a:chExt cx="18806" cy="18810"/>
              </a:xfrm>
            </p:grpSpPr>
            <p:sp>
              <p:nvSpPr>
                <p:cNvPr id="311" name="Freeform 310">
                  <a:extLst>
                    <a:ext uri="{FF2B5EF4-FFF2-40B4-BE49-F238E27FC236}">
                      <a16:creationId xmlns:a16="http://schemas.microsoft.com/office/drawing/2014/main" id="{6E1FB4A2-B45D-9962-331B-EE07EF5BD805}"/>
                    </a:ext>
                  </a:extLst>
                </p:cNvPr>
                <p:cNvSpPr/>
                <p:nvPr/>
              </p:nvSpPr>
              <p:spPr>
                <a:xfrm rot="-2328072">
                  <a:off x="7527440" y="3012653"/>
                  <a:ext cx="13376" cy="13379"/>
                </a:xfrm>
                <a:custGeom>
                  <a:avLst/>
                  <a:gdLst>
                    <a:gd name="connsiteX0" fmla="*/ 0 w 13376"/>
                    <a:gd name="connsiteY0" fmla="*/ 0 h 13379"/>
                    <a:gd name="connsiteX1" fmla="*/ 13376 w 13376"/>
                    <a:gd name="connsiteY1" fmla="*/ 0 h 13379"/>
                    <a:gd name="connsiteX2" fmla="*/ 13376 w 13376"/>
                    <a:gd name="connsiteY2" fmla="*/ 13379 h 13379"/>
                    <a:gd name="connsiteX3" fmla="*/ 0 w 13376"/>
                    <a:gd name="connsiteY3" fmla="*/ 13379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6" y="0"/>
                      </a:lnTo>
                      <a:lnTo>
                        <a:pt x="13376" y="13379"/>
                      </a:lnTo>
                      <a:lnTo>
                        <a:pt x="0" y="13379"/>
                      </a:lnTo>
                      <a:close/>
                    </a:path>
                  </a:pathLst>
                </a:custGeom>
                <a:noFill/>
                <a:ln w="3819"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59EAA40A-DFEA-1930-8574-CC23E0D702FD}"/>
                    </a:ext>
                  </a:extLst>
                </p:cNvPr>
                <p:cNvSpPr/>
                <p:nvPr/>
              </p:nvSpPr>
              <p:spPr>
                <a:xfrm>
                  <a:off x="7527390" y="3012757"/>
                  <a:ext cx="13649" cy="13652"/>
                </a:xfrm>
                <a:custGeom>
                  <a:avLst/>
                  <a:gdLst>
                    <a:gd name="connsiteX0" fmla="*/ 12175 w 13649"/>
                    <a:gd name="connsiteY0" fmla="*/ 2621 h 13652"/>
                    <a:gd name="connsiteX1" fmla="*/ 2620 w 13649"/>
                    <a:gd name="connsiteY1" fmla="*/ 1474 h 13652"/>
                    <a:gd name="connsiteX2" fmla="*/ 1474 w 13649"/>
                    <a:gd name="connsiteY2" fmla="*/ 11031 h 13652"/>
                    <a:gd name="connsiteX3" fmla="*/ 11029 w 13649"/>
                    <a:gd name="connsiteY3" fmla="*/ 12178 h 13652"/>
                    <a:gd name="connsiteX4" fmla="*/ 12175 w 13649"/>
                    <a:gd name="connsiteY4" fmla="*/ 2621 h 1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 h="13652">
                      <a:moveTo>
                        <a:pt x="12175" y="2621"/>
                      </a:moveTo>
                      <a:cubicBezTo>
                        <a:pt x="9882" y="-437"/>
                        <a:pt x="5678" y="-819"/>
                        <a:pt x="2620" y="1474"/>
                      </a:cubicBezTo>
                      <a:cubicBezTo>
                        <a:pt x="-437" y="3768"/>
                        <a:pt x="-819" y="7973"/>
                        <a:pt x="1474" y="11031"/>
                      </a:cubicBezTo>
                      <a:cubicBezTo>
                        <a:pt x="3767" y="14089"/>
                        <a:pt x="7971" y="14472"/>
                        <a:pt x="11029" y="12178"/>
                      </a:cubicBezTo>
                      <a:cubicBezTo>
                        <a:pt x="14086" y="9885"/>
                        <a:pt x="14469" y="5297"/>
                        <a:pt x="12175" y="2621"/>
                      </a:cubicBezTo>
                      <a:close/>
                    </a:path>
                  </a:pathLst>
                </a:custGeom>
                <a:solidFill>
                  <a:srgbClr val="29ABE2"/>
                </a:solidFill>
                <a:ln w="3819" cap="flat">
                  <a:noFill/>
                  <a:prstDash val="solid"/>
                  <a:miter/>
                </a:ln>
              </p:spPr>
              <p:txBody>
                <a:bodyPr rtlCol="0" anchor="ctr"/>
                <a:lstStyle/>
                <a:p>
                  <a:endParaRPr lang="en-US"/>
                </a:p>
              </p:txBody>
            </p:sp>
          </p:grpSp>
          <p:grpSp>
            <p:nvGrpSpPr>
              <p:cNvPr id="236" name="Graphic 4">
                <a:extLst>
                  <a:ext uri="{FF2B5EF4-FFF2-40B4-BE49-F238E27FC236}">
                    <a16:creationId xmlns:a16="http://schemas.microsoft.com/office/drawing/2014/main" id="{9A364755-489C-5FA4-9803-ED479DA30CAB}"/>
                  </a:ext>
                </a:extLst>
              </p:cNvPr>
              <p:cNvGrpSpPr/>
              <p:nvPr/>
            </p:nvGrpSpPr>
            <p:grpSpPr>
              <a:xfrm>
                <a:off x="7458294" y="2982602"/>
                <a:ext cx="16657" cy="16660"/>
                <a:chOff x="7458294" y="2982602"/>
                <a:chExt cx="16657" cy="16660"/>
              </a:xfrm>
            </p:grpSpPr>
            <p:sp>
              <p:nvSpPr>
                <p:cNvPr id="309" name="Freeform 308">
                  <a:extLst>
                    <a:ext uri="{FF2B5EF4-FFF2-40B4-BE49-F238E27FC236}">
                      <a16:creationId xmlns:a16="http://schemas.microsoft.com/office/drawing/2014/main" id="{8F3E0CFF-C7F9-7EF8-5F19-3B638DAE48A6}"/>
                    </a:ext>
                  </a:extLst>
                </p:cNvPr>
                <p:cNvSpPr/>
                <p:nvPr/>
              </p:nvSpPr>
              <p:spPr>
                <a:xfrm rot="-2327588">
                  <a:off x="7460698" y="2985008"/>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EBC7396A-EC19-1B5F-B787-5000562ED221}"/>
                    </a:ext>
                  </a:extLst>
                </p:cNvPr>
                <p:cNvSpPr/>
                <p:nvPr/>
              </p:nvSpPr>
              <p:spPr>
                <a:xfrm>
                  <a:off x="7460474" y="2984820"/>
                  <a:ext cx="12184" cy="12186"/>
                </a:xfrm>
                <a:custGeom>
                  <a:avLst/>
                  <a:gdLst>
                    <a:gd name="connsiteX0" fmla="*/ 10679 w 12184"/>
                    <a:gd name="connsiteY0" fmla="*/ 2271 h 12186"/>
                    <a:gd name="connsiteX1" fmla="*/ 2270 w 12184"/>
                    <a:gd name="connsiteY1" fmla="*/ 1506 h 12186"/>
                    <a:gd name="connsiteX2" fmla="*/ 1506 w 12184"/>
                    <a:gd name="connsiteY2" fmla="*/ 9916 h 12186"/>
                    <a:gd name="connsiteX3" fmla="*/ 9914 w 12184"/>
                    <a:gd name="connsiteY3" fmla="*/ 10681 h 12186"/>
                    <a:gd name="connsiteX4" fmla="*/ 10679 w 12184"/>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 h="12186">
                      <a:moveTo>
                        <a:pt x="10679" y="2271"/>
                      </a:moveTo>
                      <a:cubicBezTo>
                        <a:pt x="8768" y="-405"/>
                        <a:pt x="4946" y="-788"/>
                        <a:pt x="2270" y="1506"/>
                      </a:cubicBezTo>
                      <a:cubicBezTo>
                        <a:pt x="-405" y="3417"/>
                        <a:pt x="-787" y="7240"/>
                        <a:pt x="1506" y="9916"/>
                      </a:cubicBezTo>
                      <a:cubicBezTo>
                        <a:pt x="3417" y="12592"/>
                        <a:pt x="7239" y="12974"/>
                        <a:pt x="9914" y="10681"/>
                      </a:cubicBezTo>
                      <a:cubicBezTo>
                        <a:pt x="12590" y="8387"/>
                        <a:pt x="12972" y="4946"/>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37" name="Graphic 4">
                <a:extLst>
                  <a:ext uri="{FF2B5EF4-FFF2-40B4-BE49-F238E27FC236}">
                    <a16:creationId xmlns:a16="http://schemas.microsoft.com/office/drawing/2014/main" id="{2CACA473-0A6B-58BD-E87F-0B1EFF62D7CB}"/>
                  </a:ext>
                </a:extLst>
              </p:cNvPr>
              <p:cNvGrpSpPr/>
              <p:nvPr/>
            </p:nvGrpSpPr>
            <p:grpSpPr>
              <a:xfrm>
                <a:off x="7146844" y="2459963"/>
                <a:ext cx="21493" cy="21497"/>
                <a:chOff x="7146844" y="2459963"/>
                <a:chExt cx="21493" cy="21497"/>
              </a:xfrm>
            </p:grpSpPr>
            <p:sp>
              <p:nvSpPr>
                <p:cNvPr id="307" name="Freeform 306">
                  <a:extLst>
                    <a:ext uri="{FF2B5EF4-FFF2-40B4-BE49-F238E27FC236}">
                      <a16:creationId xmlns:a16="http://schemas.microsoft.com/office/drawing/2014/main" id="{BCEF3280-99A3-5DDF-45EB-BABE23120154}"/>
                    </a:ext>
                  </a:extLst>
                </p:cNvPr>
                <p:cNvSpPr/>
                <p:nvPr/>
              </p:nvSpPr>
              <p:spPr>
                <a:xfrm rot="-2328555">
                  <a:off x="7149947" y="2463067"/>
                  <a:ext cx="15287" cy="15290"/>
                </a:xfrm>
                <a:custGeom>
                  <a:avLst/>
                  <a:gdLst>
                    <a:gd name="connsiteX0" fmla="*/ 0 w 15287"/>
                    <a:gd name="connsiteY0" fmla="*/ 0 h 15290"/>
                    <a:gd name="connsiteX1" fmla="*/ 15287 w 15287"/>
                    <a:gd name="connsiteY1" fmla="*/ 0 h 15290"/>
                    <a:gd name="connsiteX2" fmla="*/ 15287 w 15287"/>
                    <a:gd name="connsiteY2" fmla="*/ 15290 h 15290"/>
                    <a:gd name="connsiteX3" fmla="*/ 0 w 15287"/>
                    <a:gd name="connsiteY3" fmla="*/ 15290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7" y="0"/>
                      </a:lnTo>
                      <a:lnTo>
                        <a:pt x="15287" y="15290"/>
                      </a:lnTo>
                      <a:lnTo>
                        <a:pt x="0" y="15290"/>
                      </a:lnTo>
                      <a:close/>
                    </a:path>
                  </a:pathLst>
                </a:custGeom>
                <a:noFill/>
                <a:ln w="3819"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A40379B8-8799-EA94-52C3-31C9D0C15D79}"/>
                    </a:ext>
                  </a:extLst>
                </p:cNvPr>
                <p:cNvSpPr/>
                <p:nvPr/>
              </p:nvSpPr>
              <p:spPr>
                <a:xfrm>
                  <a:off x="7149878" y="246276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7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8"/>
                        <a:pt x="6342" y="-920"/>
                        <a:pt x="2902" y="1756"/>
                      </a:cubicBezTo>
                      <a:cubicBezTo>
                        <a:pt x="-537" y="4432"/>
                        <a:pt x="-920" y="9019"/>
                        <a:pt x="1756" y="12460"/>
                      </a:cubicBezTo>
                      <a:cubicBezTo>
                        <a:pt x="4431" y="15900"/>
                        <a:pt x="9017" y="16283"/>
                        <a:pt x="12457" y="13607"/>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38" name="Graphic 4">
                <a:extLst>
                  <a:ext uri="{FF2B5EF4-FFF2-40B4-BE49-F238E27FC236}">
                    <a16:creationId xmlns:a16="http://schemas.microsoft.com/office/drawing/2014/main" id="{DDD6ADDD-3690-543B-2AE3-EEE4CDFB5B71}"/>
                  </a:ext>
                </a:extLst>
              </p:cNvPr>
              <p:cNvGrpSpPr/>
              <p:nvPr/>
            </p:nvGrpSpPr>
            <p:grpSpPr>
              <a:xfrm>
                <a:off x="7664197" y="3427937"/>
                <a:ext cx="23642" cy="23647"/>
                <a:chOff x="7664197" y="3427937"/>
                <a:chExt cx="23642" cy="23647"/>
              </a:xfrm>
            </p:grpSpPr>
            <p:sp>
              <p:nvSpPr>
                <p:cNvPr id="305" name="Freeform 304">
                  <a:extLst>
                    <a:ext uri="{FF2B5EF4-FFF2-40B4-BE49-F238E27FC236}">
                      <a16:creationId xmlns:a16="http://schemas.microsoft.com/office/drawing/2014/main" id="{F16366EF-4C2B-C807-578E-F985554A214C}"/>
                    </a:ext>
                  </a:extLst>
                </p:cNvPr>
                <p:cNvSpPr/>
                <p:nvPr/>
              </p:nvSpPr>
              <p:spPr>
                <a:xfrm rot="-2329038">
                  <a:off x="7667611" y="3431351"/>
                  <a:ext cx="16815" cy="16819"/>
                </a:xfrm>
                <a:custGeom>
                  <a:avLst/>
                  <a:gdLst>
                    <a:gd name="connsiteX0" fmla="*/ 0 w 16815"/>
                    <a:gd name="connsiteY0" fmla="*/ 0 h 16819"/>
                    <a:gd name="connsiteX1" fmla="*/ 16816 w 16815"/>
                    <a:gd name="connsiteY1" fmla="*/ 0 h 16819"/>
                    <a:gd name="connsiteX2" fmla="*/ 16816 w 16815"/>
                    <a:gd name="connsiteY2" fmla="*/ 16819 h 16819"/>
                    <a:gd name="connsiteX3" fmla="*/ 0 w 16815"/>
                    <a:gd name="connsiteY3" fmla="*/ 16819 h 16819"/>
                  </a:gdLst>
                  <a:ahLst/>
                  <a:cxnLst>
                    <a:cxn ang="0">
                      <a:pos x="connsiteX0" y="connsiteY0"/>
                    </a:cxn>
                    <a:cxn ang="0">
                      <a:pos x="connsiteX1" y="connsiteY1"/>
                    </a:cxn>
                    <a:cxn ang="0">
                      <a:pos x="connsiteX2" y="connsiteY2"/>
                    </a:cxn>
                    <a:cxn ang="0">
                      <a:pos x="connsiteX3" y="connsiteY3"/>
                    </a:cxn>
                  </a:cxnLst>
                  <a:rect l="l" t="t" r="r" b="b"/>
                  <a:pathLst>
                    <a:path w="16815" h="16819">
                      <a:moveTo>
                        <a:pt x="0" y="0"/>
                      </a:moveTo>
                      <a:lnTo>
                        <a:pt x="16816" y="0"/>
                      </a:lnTo>
                      <a:lnTo>
                        <a:pt x="16816" y="16819"/>
                      </a:lnTo>
                      <a:lnTo>
                        <a:pt x="0" y="16819"/>
                      </a:lnTo>
                      <a:close/>
                    </a:path>
                  </a:pathLst>
                </a:custGeom>
                <a:noFill/>
                <a:ln w="3819"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8D0E219E-8B8A-B273-D55E-F8270DA86EAD}"/>
                    </a:ext>
                  </a:extLst>
                </p:cNvPr>
                <p:cNvSpPr/>
                <p:nvPr/>
              </p:nvSpPr>
              <p:spPr>
                <a:xfrm>
                  <a:off x="7667980" y="3431289"/>
                  <a:ext cx="16825" cy="16828"/>
                </a:xfrm>
                <a:custGeom>
                  <a:avLst/>
                  <a:gdLst>
                    <a:gd name="connsiteX0" fmla="*/ 14910 w 16825"/>
                    <a:gd name="connsiteY0" fmla="*/ 3063 h 16828"/>
                    <a:gd name="connsiteX1" fmla="*/ 3062 w 16825"/>
                    <a:gd name="connsiteY1" fmla="*/ 1916 h 16828"/>
                    <a:gd name="connsiteX2" fmla="*/ 1916 w 16825"/>
                    <a:gd name="connsiteY2" fmla="*/ 13766 h 16828"/>
                    <a:gd name="connsiteX3" fmla="*/ 13764 w 16825"/>
                    <a:gd name="connsiteY3" fmla="*/ 14913 h 16828"/>
                    <a:gd name="connsiteX4" fmla="*/ 14910 w 16825"/>
                    <a:gd name="connsiteY4" fmla="*/ 3063 h 1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5" h="16828">
                      <a:moveTo>
                        <a:pt x="14910" y="3063"/>
                      </a:moveTo>
                      <a:cubicBezTo>
                        <a:pt x="11853" y="-378"/>
                        <a:pt x="6884" y="-1142"/>
                        <a:pt x="3062" y="1916"/>
                      </a:cubicBezTo>
                      <a:cubicBezTo>
                        <a:pt x="-378" y="4974"/>
                        <a:pt x="-1142" y="9944"/>
                        <a:pt x="1916" y="13766"/>
                      </a:cubicBezTo>
                      <a:cubicBezTo>
                        <a:pt x="4973" y="17207"/>
                        <a:pt x="9942" y="17971"/>
                        <a:pt x="13764" y="14913"/>
                      </a:cubicBezTo>
                      <a:cubicBezTo>
                        <a:pt x="17204" y="11855"/>
                        <a:pt x="17968" y="6886"/>
                        <a:pt x="14910" y="3063"/>
                      </a:cubicBezTo>
                      <a:close/>
                    </a:path>
                  </a:pathLst>
                </a:custGeom>
                <a:solidFill>
                  <a:srgbClr val="29ABE2"/>
                </a:solidFill>
                <a:ln w="3819" cap="flat">
                  <a:noFill/>
                  <a:prstDash val="solid"/>
                  <a:miter/>
                </a:ln>
              </p:spPr>
              <p:txBody>
                <a:bodyPr rtlCol="0" anchor="ctr"/>
                <a:lstStyle/>
                <a:p>
                  <a:endParaRPr lang="en-US"/>
                </a:p>
              </p:txBody>
            </p:sp>
          </p:grpSp>
          <p:grpSp>
            <p:nvGrpSpPr>
              <p:cNvPr id="239" name="Graphic 4">
                <a:extLst>
                  <a:ext uri="{FF2B5EF4-FFF2-40B4-BE49-F238E27FC236}">
                    <a16:creationId xmlns:a16="http://schemas.microsoft.com/office/drawing/2014/main" id="{C0C9E42E-914F-1370-7C28-51C9844A3CD4}"/>
                  </a:ext>
                </a:extLst>
              </p:cNvPr>
              <p:cNvGrpSpPr/>
              <p:nvPr/>
            </p:nvGrpSpPr>
            <p:grpSpPr>
              <a:xfrm>
                <a:off x="7321575" y="2840658"/>
                <a:ext cx="22568" cy="22572"/>
                <a:chOff x="7321575" y="2840658"/>
                <a:chExt cx="22568" cy="22572"/>
              </a:xfrm>
            </p:grpSpPr>
            <p:sp>
              <p:nvSpPr>
                <p:cNvPr id="303" name="Freeform 302">
                  <a:extLst>
                    <a:ext uri="{FF2B5EF4-FFF2-40B4-BE49-F238E27FC236}">
                      <a16:creationId xmlns:a16="http://schemas.microsoft.com/office/drawing/2014/main" id="{7D35EA33-58CE-5AFC-818A-E453937545F4}"/>
                    </a:ext>
                  </a:extLst>
                </p:cNvPr>
                <p:cNvSpPr/>
                <p:nvPr/>
              </p:nvSpPr>
              <p:spPr>
                <a:xfrm rot="-2327588">
                  <a:off x="7324833" y="2843916"/>
                  <a:ext cx="16052" cy="16055"/>
                </a:xfrm>
                <a:custGeom>
                  <a:avLst/>
                  <a:gdLst>
                    <a:gd name="connsiteX0" fmla="*/ 0 w 16052"/>
                    <a:gd name="connsiteY0" fmla="*/ 0 h 16055"/>
                    <a:gd name="connsiteX1" fmla="*/ 16052 w 16052"/>
                    <a:gd name="connsiteY1" fmla="*/ 0 h 16055"/>
                    <a:gd name="connsiteX2" fmla="*/ 16052 w 16052"/>
                    <a:gd name="connsiteY2" fmla="*/ 16055 h 16055"/>
                    <a:gd name="connsiteX3" fmla="*/ 0 w 16052"/>
                    <a:gd name="connsiteY3" fmla="*/ 16055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2" y="0"/>
                      </a:lnTo>
                      <a:lnTo>
                        <a:pt x="16052" y="16055"/>
                      </a:lnTo>
                      <a:lnTo>
                        <a:pt x="0" y="16055"/>
                      </a:lnTo>
                      <a:close/>
                    </a:path>
                  </a:pathLst>
                </a:custGeom>
                <a:noFill/>
                <a:ln w="3819"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04656A0B-A054-BEB5-0FB9-A1AA6C1E1398}"/>
                    </a:ext>
                  </a:extLst>
                </p:cNvPr>
                <p:cNvSpPr/>
                <p:nvPr/>
              </p:nvSpPr>
              <p:spPr>
                <a:xfrm>
                  <a:off x="7324925" y="2843511"/>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39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39" y="13989"/>
                      </a:cubicBezTo>
                      <a:cubicBezTo>
                        <a:pt x="16279" y="11313"/>
                        <a:pt x="16661"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0" name="Graphic 4">
                <a:extLst>
                  <a:ext uri="{FF2B5EF4-FFF2-40B4-BE49-F238E27FC236}">
                    <a16:creationId xmlns:a16="http://schemas.microsoft.com/office/drawing/2014/main" id="{6819D585-06AA-C662-F652-6B3E1358EAE7}"/>
                  </a:ext>
                </a:extLst>
              </p:cNvPr>
              <p:cNvGrpSpPr/>
              <p:nvPr/>
            </p:nvGrpSpPr>
            <p:grpSpPr>
              <a:xfrm>
                <a:off x="7439781" y="3080731"/>
                <a:ext cx="24181" cy="24186"/>
                <a:chOff x="7439781" y="3080731"/>
                <a:chExt cx="24181" cy="24186"/>
              </a:xfrm>
            </p:grpSpPr>
            <p:sp>
              <p:nvSpPr>
                <p:cNvPr id="301" name="Freeform 300">
                  <a:extLst>
                    <a:ext uri="{FF2B5EF4-FFF2-40B4-BE49-F238E27FC236}">
                      <a16:creationId xmlns:a16="http://schemas.microsoft.com/office/drawing/2014/main" id="{0FD03801-D7D5-7ED5-175C-6B5630C2DD84}"/>
                    </a:ext>
                  </a:extLst>
                </p:cNvPr>
                <p:cNvSpPr/>
                <p:nvPr/>
              </p:nvSpPr>
              <p:spPr>
                <a:xfrm rot="-2328823">
                  <a:off x="7443272" y="3084223"/>
                  <a:ext cx="17199" cy="17202"/>
                </a:xfrm>
                <a:custGeom>
                  <a:avLst/>
                  <a:gdLst>
                    <a:gd name="connsiteX0" fmla="*/ 0 w 17199"/>
                    <a:gd name="connsiteY0" fmla="*/ 0 h 17202"/>
                    <a:gd name="connsiteX1" fmla="*/ 17199 w 17199"/>
                    <a:gd name="connsiteY1" fmla="*/ 0 h 17202"/>
                    <a:gd name="connsiteX2" fmla="*/ 17199 w 17199"/>
                    <a:gd name="connsiteY2" fmla="*/ 17203 h 17202"/>
                    <a:gd name="connsiteX3" fmla="*/ 0 w 17199"/>
                    <a:gd name="connsiteY3" fmla="*/ 17203 h 17202"/>
                  </a:gdLst>
                  <a:ahLst/>
                  <a:cxnLst>
                    <a:cxn ang="0">
                      <a:pos x="connsiteX0" y="connsiteY0"/>
                    </a:cxn>
                    <a:cxn ang="0">
                      <a:pos x="connsiteX1" y="connsiteY1"/>
                    </a:cxn>
                    <a:cxn ang="0">
                      <a:pos x="connsiteX2" y="connsiteY2"/>
                    </a:cxn>
                    <a:cxn ang="0">
                      <a:pos x="connsiteX3" y="connsiteY3"/>
                    </a:cxn>
                  </a:cxnLst>
                  <a:rect l="l" t="t" r="r" b="b"/>
                  <a:pathLst>
                    <a:path w="17199" h="17202">
                      <a:moveTo>
                        <a:pt x="0" y="0"/>
                      </a:moveTo>
                      <a:lnTo>
                        <a:pt x="17199" y="0"/>
                      </a:lnTo>
                      <a:lnTo>
                        <a:pt x="17199" y="17203"/>
                      </a:lnTo>
                      <a:lnTo>
                        <a:pt x="0" y="17203"/>
                      </a:lnTo>
                      <a:close/>
                    </a:path>
                  </a:pathLst>
                </a:custGeom>
                <a:noFill/>
                <a:ln w="3819"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B3205F89-61D5-5963-FFC8-DD88D0978983}"/>
                    </a:ext>
                  </a:extLst>
                </p:cNvPr>
                <p:cNvSpPr/>
                <p:nvPr/>
              </p:nvSpPr>
              <p:spPr>
                <a:xfrm>
                  <a:off x="7443124" y="3084443"/>
                  <a:ext cx="17170" cy="17457"/>
                </a:xfrm>
                <a:custGeom>
                  <a:avLst/>
                  <a:gdLst>
                    <a:gd name="connsiteX0" fmla="*/ 15415 w 17170"/>
                    <a:gd name="connsiteY0" fmla="*/ 3186 h 17457"/>
                    <a:gd name="connsiteX1" fmla="*/ 3185 w 17170"/>
                    <a:gd name="connsiteY1" fmla="*/ 2039 h 17457"/>
                    <a:gd name="connsiteX2" fmla="*/ 2038 w 17170"/>
                    <a:gd name="connsiteY2" fmla="*/ 14271 h 17457"/>
                    <a:gd name="connsiteX3" fmla="*/ 14269 w 17170"/>
                    <a:gd name="connsiteY3" fmla="*/ 15418 h 17457"/>
                    <a:gd name="connsiteX4" fmla="*/ 15415 w 17170"/>
                    <a:gd name="connsiteY4" fmla="*/ 3186 h 1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0" h="17457">
                      <a:moveTo>
                        <a:pt x="15415" y="3186"/>
                      </a:moveTo>
                      <a:cubicBezTo>
                        <a:pt x="12358" y="-637"/>
                        <a:pt x="7007" y="-1019"/>
                        <a:pt x="3185" y="2039"/>
                      </a:cubicBezTo>
                      <a:cubicBezTo>
                        <a:pt x="-637" y="5097"/>
                        <a:pt x="-1019" y="10449"/>
                        <a:pt x="2038" y="14271"/>
                      </a:cubicBezTo>
                      <a:cubicBezTo>
                        <a:pt x="5096" y="18094"/>
                        <a:pt x="10447" y="18477"/>
                        <a:pt x="14269" y="15418"/>
                      </a:cubicBezTo>
                      <a:cubicBezTo>
                        <a:pt x="17708" y="11978"/>
                        <a:pt x="18091" y="6626"/>
                        <a:pt x="15415" y="3186"/>
                      </a:cubicBezTo>
                      <a:close/>
                    </a:path>
                  </a:pathLst>
                </a:custGeom>
                <a:solidFill>
                  <a:srgbClr val="29ABE2"/>
                </a:solidFill>
                <a:ln w="3819" cap="flat">
                  <a:noFill/>
                  <a:prstDash val="solid"/>
                  <a:miter/>
                </a:ln>
              </p:spPr>
              <p:txBody>
                <a:bodyPr rtlCol="0" anchor="ctr"/>
                <a:lstStyle/>
                <a:p>
                  <a:endParaRPr lang="en-US"/>
                </a:p>
              </p:txBody>
            </p:sp>
          </p:grpSp>
          <p:grpSp>
            <p:nvGrpSpPr>
              <p:cNvPr id="241" name="Graphic 4">
                <a:extLst>
                  <a:ext uri="{FF2B5EF4-FFF2-40B4-BE49-F238E27FC236}">
                    <a16:creationId xmlns:a16="http://schemas.microsoft.com/office/drawing/2014/main" id="{0B0E44AD-457E-9DAC-7530-3F576677B06C}"/>
                  </a:ext>
                </a:extLst>
              </p:cNvPr>
              <p:cNvGrpSpPr/>
              <p:nvPr/>
            </p:nvGrpSpPr>
            <p:grpSpPr>
              <a:xfrm>
                <a:off x="7600472" y="3465481"/>
                <a:ext cx="27405" cy="27411"/>
                <a:chOff x="7600472" y="3465481"/>
                <a:chExt cx="27405" cy="27411"/>
              </a:xfrm>
            </p:grpSpPr>
            <p:sp>
              <p:nvSpPr>
                <p:cNvPr id="299" name="Freeform 298">
                  <a:extLst>
                    <a:ext uri="{FF2B5EF4-FFF2-40B4-BE49-F238E27FC236}">
                      <a16:creationId xmlns:a16="http://schemas.microsoft.com/office/drawing/2014/main" id="{79458664-ADCE-1DEC-EAEF-48D94B3D5DB3}"/>
                    </a:ext>
                  </a:extLst>
                </p:cNvPr>
                <p:cNvSpPr/>
                <p:nvPr/>
              </p:nvSpPr>
              <p:spPr>
                <a:xfrm rot="-2328339">
                  <a:off x="7604429" y="3469439"/>
                  <a:ext cx="19492" cy="19496"/>
                </a:xfrm>
                <a:custGeom>
                  <a:avLst/>
                  <a:gdLst>
                    <a:gd name="connsiteX0" fmla="*/ 0 w 19492"/>
                    <a:gd name="connsiteY0" fmla="*/ 0 h 19496"/>
                    <a:gd name="connsiteX1" fmla="*/ 19493 w 19492"/>
                    <a:gd name="connsiteY1" fmla="*/ 0 h 19496"/>
                    <a:gd name="connsiteX2" fmla="*/ 19493 w 19492"/>
                    <a:gd name="connsiteY2" fmla="*/ 19497 h 19496"/>
                    <a:gd name="connsiteX3" fmla="*/ 0 w 19492"/>
                    <a:gd name="connsiteY3" fmla="*/ 19497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7"/>
                      </a:lnTo>
                      <a:lnTo>
                        <a:pt x="0" y="19497"/>
                      </a:lnTo>
                      <a:close/>
                    </a:path>
                  </a:pathLst>
                </a:custGeom>
                <a:noFill/>
                <a:ln w="3819"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A531384C-7D7A-D350-B10D-AD5F336BB939}"/>
                    </a:ext>
                  </a:extLst>
                </p:cNvPr>
                <p:cNvSpPr/>
                <p:nvPr/>
              </p:nvSpPr>
              <p:spPr>
                <a:xfrm>
                  <a:off x="7604285" y="346888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4400"/>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2" name="Graphic 4">
                <a:extLst>
                  <a:ext uri="{FF2B5EF4-FFF2-40B4-BE49-F238E27FC236}">
                    <a16:creationId xmlns:a16="http://schemas.microsoft.com/office/drawing/2014/main" id="{B681420E-759B-05FF-DBCF-5787BEE220D3}"/>
                  </a:ext>
                </a:extLst>
              </p:cNvPr>
              <p:cNvGrpSpPr/>
              <p:nvPr/>
            </p:nvGrpSpPr>
            <p:grpSpPr>
              <a:xfrm>
                <a:off x="7081725" y="2657022"/>
                <a:ext cx="27405" cy="27411"/>
                <a:chOff x="7081725" y="2657022"/>
                <a:chExt cx="27405" cy="27411"/>
              </a:xfrm>
            </p:grpSpPr>
            <p:sp>
              <p:nvSpPr>
                <p:cNvPr id="297" name="Freeform 296">
                  <a:extLst>
                    <a:ext uri="{FF2B5EF4-FFF2-40B4-BE49-F238E27FC236}">
                      <a16:creationId xmlns:a16="http://schemas.microsoft.com/office/drawing/2014/main" id="{B48FDE25-12CE-250A-5283-5D320F3FD362}"/>
                    </a:ext>
                  </a:extLst>
                </p:cNvPr>
                <p:cNvSpPr/>
                <p:nvPr/>
              </p:nvSpPr>
              <p:spPr>
                <a:xfrm rot="-2328823">
                  <a:off x="7085682" y="2660979"/>
                  <a:ext cx="19492" cy="19496"/>
                </a:xfrm>
                <a:custGeom>
                  <a:avLst/>
                  <a:gdLst>
                    <a:gd name="connsiteX0" fmla="*/ 0 w 19492"/>
                    <a:gd name="connsiteY0" fmla="*/ 0 h 19496"/>
                    <a:gd name="connsiteX1" fmla="*/ 19493 w 19492"/>
                    <a:gd name="connsiteY1" fmla="*/ 0 h 19496"/>
                    <a:gd name="connsiteX2" fmla="*/ 19493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6"/>
                      </a:lnTo>
                      <a:lnTo>
                        <a:pt x="0" y="19496"/>
                      </a:lnTo>
                      <a:close/>
                    </a:path>
                  </a:pathLst>
                </a:custGeom>
                <a:noFill/>
                <a:ln w="3819"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1015A56-7195-8E4E-2721-387902A8B0A3}"/>
                    </a:ext>
                  </a:extLst>
                </p:cNvPr>
                <p:cNvSpPr/>
                <p:nvPr/>
              </p:nvSpPr>
              <p:spPr>
                <a:xfrm>
                  <a:off x="7085258" y="2660755"/>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3"/>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3" name="Graphic 4">
                <a:extLst>
                  <a:ext uri="{FF2B5EF4-FFF2-40B4-BE49-F238E27FC236}">
                    <a16:creationId xmlns:a16="http://schemas.microsoft.com/office/drawing/2014/main" id="{D4BCC4E8-520E-1C2C-B7D8-7ABF288CE561}"/>
                  </a:ext>
                </a:extLst>
              </p:cNvPr>
              <p:cNvGrpSpPr/>
              <p:nvPr/>
            </p:nvGrpSpPr>
            <p:grpSpPr>
              <a:xfrm>
                <a:off x="7026993" y="2668220"/>
                <a:ext cx="22569" cy="22574"/>
                <a:chOff x="7026993" y="2668220"/>
                <a:chExt cx="22569" cy="22574"/>
              </a:xfrm>
            </p:grpSpPr>
            <p:sp>
              <p:nvSpPr>
                <p:cNvPr id="295" name="Freeform 294">
                  <a:extLst>
                    <a:ext uri="{FF2B5EF4-FFF2-40B4-BE49-F238E27FC236}">
                      <a16:creationId xmlns:a16="http://schemas.microsoft.com/office/drawing/2014/main" id="{69C05BB0-BCFC-8E50-78E8-B47641E69AA8}"/>
                    </a:ext>
                  </a:extLst>
                </p:cNvPr>
                <p:cNvSpPr/>
                <p:nvPr/>
              </p:nvSpPr>
              <p:spPr>
                <a:xfrm rot="-2328823">
                  <a:off x="7030252" y="2671479"/>
                  <a:ext cx="16052" cy="16055"/>
                </a:xfrm>
                <a:custGeom>
                  <a:avLst/>
                  <a:gdLst>
                    <a:gd name="connsiteX0" fmla="*/ 0 w 16052"/>
                    <a:gd name="connsiteY0" fmla="*/ 0 h 16055"/>
                    <a:gd name="connsiteX1" fmla="*/ 16053 w 16052"/>
                    <a:gd name="connsiteY1" fmla="*/ 0 h 16055"/>
                    <a:gd name="connsiteX2" fmla="*/ 16053 w 16052"/>
                    <a:gd name="connsiteY2" fmla="*/ 16056 h 16055"/>
                    <a:gd name="connsiteX3" fmla="*/ 0 w 16052"/>
                    <a:gd name="connsiteY3" fmla="*/ 16056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3" y="0"/>
                      </a:lnTo>
                      <a:lnTo>
                        <a:pt x="16053" y="16056"/>
                      </a:lnTo>
                      <a:lnTo>
                        <a:pt x="0" y="16056"/>
                      </a:lnTo>
                      <a:close/>
                    </a:path>
                  </a:pathLst>
                </a:custGeom>
                <a:noFill/>
                <a:ln w="3819"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FD4800B1-8AB3-CF88-2015-EE6A57B38AF0}"/>
                    </a:ext>
                  </a:extLst>
                </p:cNvPr>
                <p:cNvSpPr/>
                <p:nvPr/>
              </p:nvSpPr>
              <p:spPr>
                <a:xfrm>
                  <a:off x="7030250" y="2671487"/>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40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40" y="13989"/>
                      </a:cubicBezTo>
                      <a:cubicBezTo>
                        <a:pt x="16279" y="11695"/>
                        <a:pt x="16662"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4" name="Graphic 4">
                <a:extLst>
                  <a:ext uri="{FF2B5EF4-FFF2-40B4-BE49-F238E27FC236}">
                    <a16:creationId xmlns:a16="http://schemas.microsoft.com/office/drawing/2014/main" id="{58D61158-DD67-4E4B-85E6-E93FFA8F5F12}"/>
                  </a:ext>
                </a:extLst>
              </p:cNvPr>
              <p:cNvGrpSpPr/>
              <p:nvPr/>
            </p:nvGrpSpPr>
            <p:grpSpPr>
              <a:xfrm>
                <a:off x="7093988" y="2940978"/>
                <a:ext cx="16121" cy="16124"/>
                <a:chOff x="7093988" y="2940978"/>
                <a:chExt cx="16121" cy="16124"/>
              </a:xfrm>
            </p:grpSpPr>
            <p:sp>
              <p:nvSpPr>
                <p:cNvPr id="293" name="Freeform 292">
                  <a:extLst>
                    <a:ext uri="{FF2B5EF4-FFF2-40B4-BE49-F238E27FC236}">
                      <a16:creationId xmlns:a16="http://schemas.microsoft.com/office/drawing/2014/main" id="{3FB89A14-7B90-3ABE-5BF9-E10A704E8D33}"/>
                    </a:ext>
                  </a:extLst>
                </p:cNvPr>
                <p:cNvSpPr/>
                <p:nvPr/>
              </p:nvSpPr>
              <p:spPr>
                <a:xfrm rot="-2329306">
                  <a:off x="7096315" y="2943306"/>
                  <a:ext cx="11465" cy="11468"/>
                </a:xfrm>
                <a:custGeom>
                  <a:avLst/>
                  <a:gdLst>
                    <a:gd name="connsiteX0" fmla="*/ 0 w 11465"/>
                    <a:gd name="connsiteY0" fmla="*/ 0 h 11468"/>
                    <a:gd name="connsiteX1" fmla="*/ 11466 w 11465"/>
                    <a:gd name="connsiteY1" fmla="*/ 0 h 11468"/>
                    <a:gd name="connsiteX2" fmla="*/ 11466 w 11465"/>
                    <a:gd name="connsiteY2" fmla="*/ 11468 h 11468"/>
                    <a:gd name="connsiteX3" fmla="*/ 0 w 11465"/>
                    <a:gd name="connsiteY3" fmla="*/ 11468 h 11468"/>
                  </a:gdLst>
                  <a:ahLst/>
                  <a:cxnLst>
                    <a:cxn ang="0">
                      <a:pos x="connsiteX0" y="connsiteY0"/>
                    </a:cxn>
                    <a:cxn ang="0">
                      <a:pos x="connsiteX1" y="connsiteY1"/>
                    </a:cxn>
                    <a:cxn ang="0">
                      <a:pos x="connsiteX2" y="connsiteY2"/>
                    </a:cxn>
                    <a:cxn ang="0">
                      <a:pos x="connsiteX3" y="connsiteY3"/>
                    </a:cxn>
                  </a:cxnLst>
                  <a:rect l="l" t="t" r="r" b="b"/>
                  <a:pathLst>
                    <a:path w="11465" h="11468">
                      <a:moveTo>
                        <a:pt x="0" y="0"/>
                      </a:moveTo>
                      <a:lnTo>
                        <a:pt x="11466" y="0"/>
                      </a:lnTo>
                      <a:lnTo>
                        <a:pt x="11466" y="11468"/>
                      </a:lnTo>
                      <a:lnTo>
                        <a:pt x="0" y="11468"/>
                      </a:lnTo>
                      <a:close/>
                    </a:path>
                  </a:pathLst>
                </a:custGeom>
                <a:noFill/>
                <a:ln w="3819"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293F9F88-E9F2-05E3-73FC-57C6D44FC86D}"/>
                    </a:ext>
                  </a:extLst>
                </p:cNvPr>
                <p:cNvSpPr/>
                <p:nvPr/>
              </p:nvSpPr>
              <p:spPr>
                <a:xfrm>
                  <a:off x="7096238" y="2942770"/>
                  <a:ext cx="11520" cy="11804"/>
                </a:xfrm>
                <a:custGeom>
                  <a:avLst/>
                  <a:gdLst>
                    <a:gd name="connsiteX0" fmla="*/ 10296 w 11520"/>
                    <a:gd name="connsiteY0" fmla="*/ 2271 h 11804"/>
                    <a:gd name="connsiteX1" fmla="*/ 2270 w 11520"/>
                    <a:gd name="connsiteY1" fmla="*/ 1506 h 11804"/>
                    <a:gd name="connsiteX2" fmla="*/ 1506 w 11520"/>
                    <a:gd name="connsiteY2" fmla="*/ 9534 h 11804"/>
                    <a:gd name="connsiteX3" fmla="*/ 9532 w 11520"/>
                    <a:gd name="connsiteY3" fmla="*/ 10298 h 11804"/>
                    <a:gd name="connsiteX4" fmla="*/ 10296 w 11520"/>
                    <a:gd name="connsiteY4" fmla="*/ 2271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 h="11804">
                      <a:moveTo>
                        <a:pt x="10296" y="2271"/>
                      </a:moveTo>
                      <a:cubicBezTo>
                        <a:pt x="8385" y="-405"/>
                        <a:pt x="4563" y="-788"/>
                        <a:pt x="2270" y="1506"/>
                      </a:cubicBezTo>
                      <a:cubicBezTo>
                        <a:pt x="-405" y="3417"/>
                        <a:pt x="-787" y="7240"/>
                        <a:pt x="1506" y="9534"/>
                      </a:cubicBezTo>
                      <a:cubicBezTo>
                        <a:pt x="3417" y="12210"/>
                        <a:pt x="7239" y="12592"/>
                        <a:pt x="9532" y="10298"/>
                      </a:cubicBezTo>
                      <a:cubicBezTo>
                        <a:pt x="11825" y="8387"/>
                        <a:pt x="12207" y="4946"/>
                        <a:pt x="10296" y="2271"/>
                      </a:cubicBezTo>
                      <a:close/>
                    </a:path>
                  </a:pathLst>
                </a:custGeom>
                <a:solidFill>
                  <a:srgbClr val="29ABE2"/>
                </a:solidFill>
                <a:ln w="3819" cap="flat">
                  <a:noFill/>
                  <a:prstDash val="solid"/>
                  <a:miter/>
                </a:ln>
              </p:spPr>
              <p:txBody>
                <a:bodyPr rtlCol="0" anchor="ctr"/>
                <a:lstStyle/>
                <a:p>
                  <a:endParaRPr lang="en-US"/>
                </a:p>
              </p:txBody>
            </p:sp>
          </p:grpSp>
          <p:grpSp>
            <p:nvGrpSpPr>
              <p:cNvPr id="245" name="Graphic 4">
                <a:extLst>
                  <a:ext uri="{FF2B5EF4-FFF2-40B4-BE49-F238E27FC236}">
                    <a16:creationId xmlns:a16="http://schemas.microsoft.com/office/drawing/2014/main" id="{B87CC203-5AC9-841F-E20F-9ED74BAF69C9}"/>
                  </a:ext>
                </a:extLst>
              </p:cNvPr>
              <p:cNvGrpSpPr/>
              <p:nvPr/>
            </p:nvGrpSpPr>
            <p:grpSpPr>
              <a:xfrm>
                <a:off x="7321311" y="3510088"/>
                <a:ext cx="21494" cy="21499"/>
                <a:chOff x="7321311" y="3510088"/>
                <a:chExt cx="21494" cy="21499"/>
              </a:xfrm>
            </p:grpSpPr>
            <p:sp>
              <p:nvSpPr>
                <p:cNvPr id="291" name="Freeform 290">
                  <a:extLst>
                    <a:ext uri="{FF2B5EF4-FFF2-40B4-BE49-F238E27FC236}">
                      <a16:creationId xmlns:a16="http://schemas.microsoft.com/office/drawing/2014/main" id="{B6A1E902-215B-4AA0-97EC-87FBA8DF51A6}"/>
                    </a:ext>
                  </a:extLst>
                </p:cNvPr>
                <p:cNvSpPr/>
                <p:nvPr/>
              </p:nvSpPr>
              <p:spPr>
                <a:xfrm rot="-2329306">
                  <a:off x="7324415" y="3513192"/>
                  <a:ext cx="15287" cy="15290"/>
                </a:xfrm>
                <a:custGeom>
                  <a:avLst/>
                  <a:gdLst>
                    <a:gd name="connsiteX0" fmla="*/ 0 w 15287"/>
                    <a:gd name="connsiteY0" fmla="*/ 0 h 15290"/>
                    <a:gd name="connsiteX1" fmla="*/ 15288 w 15287"/>
                    <a:gd name="connsiteY1" fmla="*/ 0 h 15290"/>
                    <a:gd name="connsiteX2" fmla="*/ 15288 w 15287"/>
                    <a:gd name="connsiteY2" fmla="*/ 15291 h 15290"/>
                    <a:gd name="connsiteX3" fmla="*/ 0 w 15287"/>
                    <a:gd name="connsiteY3" fmla="*/ 15291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8" y="0"/>
                      </a:lnTo>
                      <a:lnTo>
                        <a:pt x="15288" y="15291"/>
                      </a:lnTo>
                      <a:lnTo>
                        <a:pt x="0" y="15291"/>
                      </a:lnTo>
                      <a:close/>
                    </a:path>
                  </a:pathLst>
                </a:custGeom>
                <a:noFill/>
                <a:ln w="3819"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D96DA709-1A05-EDAE-D2A7-AC6ED45BB4C8}"/>
                    </a:ext>
                  </a:extLst>
                </p:cNvPr>
                <p:cNvSpPr/>
                <p:nvPr/>
              </p:nvSpPr>
              <p:spPr>
                <a:xfrm>
                  <a:off x="7324161" y="351325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6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7"/>
                        <a:pt x="6342" y="-920"/>
                        <a:pt x="2902" y="1756"/>
                      </a:cubicBezTo>
                      <a:cubicBezTo>
                        <a:pt x="-538" y="4432"/>
                        <a:pt x="-920" y="9019"/>
                        <a:pt x="1756" y="12460"/>
                      </a:cubicBezTo>
                      <a:cubicBezTo>
                        <a:pt x="4431" y="15900"/>
                        <a:pt x="9017" y="16282"/>
                        <a:pt x="12457" y="13606"/>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46" name="Graphic 4">
                <a:extLst>
                  <a:ext uri="{FF2B5EF4-FFF2-40B4-BE49-F238E27FC236}">
                    <a16:creationId xmlns:a16="http://schemas.microsoft.com/office/drawing/2014/main" id="{383E680B-9008-E1EB-2834-3B232B773F2F}"/>
                  </a:ext>
                </a:extLst>
              </p:cNvPr>
              <p:cNvGrpSpPr/>
              <p:nvPr/>
            </p:nvGrpSpPr>
            <p:grpSpPr>
              <a:xfrm>
                <a:off x="7151636" y="3681470"/>
                <a:ext cx="27941" cy="27946"/>
                <a:chOff x="7151636" y="3681470"/>
                <a:chExt cx="27941" cy="27946"/>
              </a:xfrm>
            </p:grpSpPr>
            <p:sp>
              <p:nvSpPr>
                <p:cNvPr id="289" name="Freeform 288">
                  <a:extLst>
                    <a:ext uri="{FF2B5EF4-FFF2-40B4-BE49-F238E27FC236}">
                      <a16:creationId xmlns:a16="http://schemas.microsoft.com/office/drawing/2014/main" id="{409DE955-D553-B9C5-A15F-B71938EB1B0A}"/>
                    </a:ext>
                  </a:extLst>
                </p:cNvPr>
                <p:cNvSpPr/>
                <p:nvPr/>
              </p:nvSpPr>
              <p:spPr>
                <a:xfrm rot="-2328072">
                  <a:off x="7155670" y="3685505"/>
                  <a:ext cx="19873" cy="19877"/>
                </a:xfrm>
                <a:custGeom>
                  <a:avLst/>
                  <a:gdLst>
                    <a:gd name="connsiteX0" fmla="*/ 0 w 19873"/>
                    <a:gd name="connsiteY0" fmla="*/ 0 h 19877"/>
                    <a:gd name="connsiteX1" fmla="*/ 19874 w 19873"/>
                    <a:gd name="connsiteY1" fmla="*/ 0 h 19877"/>
                    <a:gd name="connsiteX2" fmla="*/ 19874 w 19873"/>
                    <a:gd name="connsiteY2" fmla="*/ 19878 h 19877"/>
                    <a:gd name="connsiteX3" fmla="*/ 0 w 19873"/>
                    <a:gd name="connsiteY3" fmla="*/ 19878 h 19877"/>
                  </a:gdLst>
                  <a:ahLst/>
                  <a:cxnLst>
                    <a:cxn ang="0">
                      <a:pos x="connsiteX0" y="connsiteY0"/>
                    </a:cxn>
                    <a:cxn ang="0">
                      <a:pos x="connsiteX1" y="connsiteY1"/>
                    </a:cxn>
                    <a:cxn ang="0">
                      <a:pos x="connsiteX2" y="connsiteY2"/>
                    </a:cxn>
                    <a:cxn ang="0">
                      <a:pos x="connsiteX3" y="connsiteY3"/>
                    </a:cxn>
                  </a:cxnLst>
                  <a:rect l="l" t="t" r="r" b="b"/>
                  <a:pathLst>
                    <a:path w="19873" h="19877">
                      <a:moveTo>
                        <a:pt x="0" y="0"/>
                      </a:moveTo>
                      <a:lnTo>
                        <a:pt x="19874" y="0"/>
                      </a:lnTo>
                      <a:lnTo>
                        <a:pt x="19874" y="19878"/>
                      </a:lnTo>
                      <a:lnTo>
                        <a:pt x="0" y="19878"/>
                      </a:lnTo>
                      <a:close/>
                    </a:path>
                  </a:pathLst>
                </a:custGeom>
                <a:noFill/>
                <a:ln w="3819"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ABC730EB-BD6F-2FBA-3E42-45BC5B983287}"/>
                    </a:ext>
                  </a:extLst>
                </p:cNvPr>
                <p:cNvSpPr/>
                <p:nvPr/>
              </p:nvSpPr>
              <p:spPr>
                <a:xfrm>
                  <a:off x="7155965" y="3685632"/>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4"/>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7" name="Graphic 4">
                <a:extLst>
                  <a:ext uri="{FF2B5EF4-FFF2-40B4-BE49-F238E27FC236}">
                    <a16:creationId xmlns:a16="http://schemas.microsoft.com/office/drawing/2014/main" id="{E0C51A86-3C94-6744-AE8F-B6F1B6E4236D}"/>
                  </a:ext>
                </a:extLst>
              </p:cNvPr>
              <p:cNvGrpSpPr/>
              <p:nvPr/>
            </p:nvGrpSpPr>
            <p:grpSpPr>
              <a:xfrm>
                <a:off x="6890126" y="3499970"/>
                <a:ext cx="17194" cy="17198"/>
                <a:chOff x="6890126" y="3499970"/>
                <a:chExt cx="17194" cy="17198"/>
              </a:xfrm>
            </p:grpSpPr>
            <p:sp>
              <p:nvSpPr>
                <p:cNvPr id="287" name="Freeform 286">
                  <a:extLst>
                    <a:ext uri="{FF2B5EF4-FFF2-40B4-BE49-F238E27FC236}">
                      <a16:creationId xmlns:a16="http://schemas.microsoft.com/office/drawing/2014/main" id="{C597E8A1-70C9-649C-FE98-68406D2072EF}"/>
                    </a:ext>
                  </a:extLst>
                </p:cNvPr>
                <p:cNvSpPr/>
                <p:nvPr/>
              </p:nvSpPr>
              <p:spPr>
                <a:xfrm rot="-2329038">
                  <a:off x="6892608" y="3502453"/>
                  <a:ext cx="12229" cy="12232"/>
                </a:xfrm>
                <a:custGeom>
                  <a:avLst/>
                  <a:gdLst>
                    <a:gd name="connsiteX0" fmla="*/ 0 w 12229"/>
                    <a:gd name="connsiteY0" fmla="*/ 0 h 12232"/>
                    <a:gd name="connsiteX1" fmla="*/ 12229 w 12229"/>
                    <a:gd name="connsiteY1" fmla="*/ 0 h 12232"/>
                    <a:gd name="connsiteX2" fmla="*/ 12229 w 12229"/>
                    <a:gd name="connsiteY2" fmla="*/ 12232 h 12232"/>
                    <a:gd name="connsiteX3" fmla="*/ 0 w 12229"/>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29" h="12232">
                      <a:moveTo>
                        <a:pt x="0" y="0"/>
                      </a:moveTo>
                      <a:lnTo>
                        <a:pt x="12229" y="0"/>
                      </a:lnTo>
                      <a:lnTo>
                        <a:pt x="12229" y="12232"/>
                      </a:lnTo>
                      <a:lnTo>
                        <a:pt x="0" y="12232"/>
                      </a:lnTo>
                      <a:close/>
                    </a:path>
                  </a:pathLst>
                </a:custGeom>
                <a:noFill/>
                <a:ln w="3819"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1E8ADED8-3995-A960-CEA4-F5B58119AFCF}"/>
                    </a:ext>
                  </a:extLst>
                </p:cNvPr>
                <p:cNvSpPr/>
                <p:nvPr/>
              </p:nvSpPr>
              <p:spPr>
                <a:xfrm>
                  <a:off x="6892908" y="3502419"/>
                  <a:ext cx="12284" cy="12568"/>
                </a:xfrm>
                <a:custGeom>
                  <a:avLst/>
                  <a:gdLst>
                    <a:gd name="connsiteX0" fmla="*/ 11061 w 12284"/>
                    <a:gd name="connsiteY0" fmla="*/ 2271 h 12568"/>
                    <a:gd name="connsiteX1" fmla="*/ 2270 w 12284"/>
                    <a:gd name="connsiteY1" fmla="*/ 1506 h 12568"/>
                    <a:gd name="connsiteX2" fmla="*/ 1506 w 12284"/>
                    <a:gd name="connsiteY2" fmla="*/ 10299 h 12568"/>
                    <a:gd name="connsiteX3" fmla="*/ 10296 w 12284"/>
                    <a:gd name="connsiteY3" fmla="*/ 11063 h 12568"/>
                    <a:gd name="connsiteX4" fmla="*/ 11061 w 12284"/>
                    <a:gd name="connsiteY4" fmla="*/ 2271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12568">
                      <a:moveTo>
                        <a:pt x="11061" y="2271"/>
                      </a:moveTo>
                      <a:cubicBezTo>
                        <a:pt x="8768" y="-405"/>
                        <a:pt x="4946" y="-788"/>
                        <a:pt x="2270" y="1506"/>
                      </a:cubicBezTo>
                      <a:cubicBezTo>
                        <a:pt x="-405" y="3800"/>
                        <a:pt x="-787" y="7623"/>
                        <a:pt x="1506" y="10299"/>
                      </a:cubicBezTo>
                      <a:cubicBezTo>
                        <a:pt x="3799" y="12974"/>
                        <a:pt x="7621" y="13357"/>
                        <a:pt x="10296" y="11063"/>
                      </a:cubicBezTo>
                      <a:cubicBezTo>
                        <a:pt x="12590" y="8769"/>
                        <a:pt x="12972" y="4947"/>
                        <a:pt x="11061" y="2271"/>
                      </a:cubicBezTo>
                      <a:close/>
                    </a:path>
                  </a:pathLst>
                </a:custGeom>
                <a:solidFill>
                  <a:srgbClr val="29ABE2"/>
                </a:solidFill>
                <a:ln w="3819" cap="flat">
                  <a:noFill/>
                  <a:prstDash val="solid"/>
                  <a:miter/>
                </a:ln>
              </p:spPr>
              <p:txBody>
                <a:bodyPr rtlCol="0" anchor="ctr"/>
                <a:lstStyle/>
                <a:p>
                  <a:endParaRPr lang="en-US"/>
                </a:p>
              </p:txBody>
            </p:sp>
          </p:grpSp>
          <p:grpSp>
            <p:nvGrpSpPr>
              <p:cNvPr id="248" name="Graphic 4">
                <a:extLst>
                  <a:ext uri="{FF2B5EF4-FFF2-40B4-BE49-F238E27FC236}">
                    <a16:creationId xmlns:a16="http://schemas.microsoft.com/office/drawing/2014/main" id="{3DC12A6E-CC9D-53B4-598D-B1730C0F61D2}"/>
                  </a:ext>
                </a:extLst>
              </p:cNvPr>
              <p:cNvGrpSpPr/>
              <p:nvPr/>
            </p:nvGrpSpPr>
            <p:grpSpPr>
              <a:xfrm>
                <a:off x="6925698" y="3752006"/>
                <a:ext cx="30630" cy="30636"/>
                <a:chOff x="6925698" y="3752006"/>
                <a:chExt cx="30630" cy="30636"/>
              </a:xfrm>
            </p:grpSpPr>
            <p:sp>
              <p:nvSpPr>
                <p:cNvPr id="285" name="Freeform 284">
                  <a:extLst>
                    <a:ext uri="{FF2B5EF4-FFF2-40B4-BE49-F238E27FC236}">
                      <a16:creationId xmlns:a16="http://schemas.microsoft.com/office/drawing/2014/main" id="{163BB69C-DE0D-3137-7E4C-1D7380016848}"/>
                    </a:ext>
                  </a:extLst>
                </p:cNvPr>
                <p:cNvSpPr/>
                <p:nvPr/>
              </p:nvSpPr>
              <p:spPr>
                <a:xfrm rot="-2328823">
                  <a:off x="6930120" y="3756429"/>
                  <a:ext cx="21785" cy="21789"/>
                </a:xfrm>
                <a:custGeom>
                  <a:avLst/>
                  <a:gdLst>
                    <a:gd name="connsiteX0" fmla="*/ 0 w 21785"/>
                    <a:gd name="connsiteY0" fmla="*/ 0 h 21789"/>
                    <a:gd name="connsiteX1" fmla="*/ 21785 w 21785"/>
                    <a:gd name="connsiteY1" fmla="*/ 0 h 21789"/>
                    <a:gd name="connsiteX2" fmla="*/ 21785 w 21785"/>
                    <a:gd name="connsiteY2" fmla="*/ 21790 h 21789"/>
                    <a:gd name="connsiteX3" fmla="*/ 0 w 21785"/>
                    <a:gd name="connsiteY3" fmla="*/ 21790 h 21789"/>
                  </a:gdLst>
                  <a:ahLst/>
                  <a:cxnLst>
                    <a:cxn ang="0">
                      <a:pos x="connsiteX0" y="connsiteY0"/>
                    </a:cxn>
                    <a:cxn ang="0">
                      <a:pos x="connsiteX1" y="connsiteY1"/>
                    </a:cxn>
                    <a:cxn ang="0">
                      <a:pos x="connsiteX2" y="connsiteY2"/>
                    </a:cxn>
                    <a:cxn ang="0">
                      <a:pos x="connsiteX3" y="connsiteY3"/>
                    </a:cxn>
                  </a:cxnLst>
                  <a:rect l="l" t="t" r="r" b="b"/>
                  <a:pathLst>
                    <a:path w="21785" h="21789">
                      <a:moveTo>
                        <a:pt x="0" y="0"/>
                      </a:moveTo>
                      <a:lnTo>
                        <a:pt x="21785" y="0"/>
                      </a:lnTo>
                      <a:lnTo>
                        <a:pt x="21785" y="21790"/>
                      </a:lnTo>
                      <a:lnTo>
                        <a:pt x="0" y="21790"/>
                      </a:lnTo>
                      <a:close/>
                    </a:path>
                  </a:pathLst>
                </a:custGeom>
                <a:noFill/>
                <a:ln w="381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5D25051A-78C5-8B2E-C4D3-0D3023903D22}"/>
                    </a:ext>
                  </a:extLst>
                </p:cNvPr>
                <p:cNvSpPr/>
                <p:nvPr/>
              </p:nvSpPr>
              <p:spPr>
                <a:xfrm>
                  <a:off x="6930186" y="3756455"/>
                  <a:ext cx="21711" cy="21715"/>
                </a:xfrm>
                <a:custGeom>
                  <a:avLst/>
                  <a:gdLst>
                    <a:gd name="connsiteX0" fmla="*/ 19264 w 21711"/>
                    <a:gd name="connsiteY0" fmla="*/ 3977 h 21715"/>
                    <a:gd name="connsiteX1" fmla="*/ 3976 w 21711"/>
                    <a:gd name="connsiteY1" fmla="*/ 2448 h 21715"/>
                    <a:gd name="connsiteX2" fmla="*/ 2447 w 21711"/>
                    <a:gd name="connsiteY2" fmla="*/ 17739 h 21715"/>
                    <a:gd name="connsiteX3" fmla="*/ 17735 w 21711"/>
                    <a:gd name="connsiteY3" fmla="*/ 19268 h 21715"/>
                    <a:gd name="connsiteX4" fmla="*/ 19264 w 21711"/>
                    <a:gd name="connsiteY4" fmla="*/ 3977 h 2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 h="21715">
                      <a:moveTo>
                        <a:pt x="19264" y="3977"/>
                      </a:moveTo>
                      <a:cubicBezTo>
                        <a:pt x="15442" y="-611"/>
                        <a:pt x="8562" y="-1375"/>
                        <a:pt x="3976" y="2448"/>
                      </a:cubicBezTo>
                      <a:cubicBezTo>
                        <a:pt x="-611" y="6270"/>
                        <a:pt x="-1375" y="13151"/>
                        <a:pt x="2447" y="17739"/>
                      </a:cubicBezTo>
                      <a:cubicBezTo>
                        <a:pt x="6269" y="22326"/>
                        <a:pt x="13148" y="23090"/>
                        <a:pt x="17735" y="19268"/>
                      </a:cubicBezTo>
                      <a:cubicBezTo>
                        <a:pt x="22321" y="15827"/>
                        <a:pt x="23086" y="8946"/>
                        <a:pt x="19264" y="3977"/>
                      </a:cubicBezTo>
                      <a:close/>
                    </a:path>
                  </a:pathLst>
                </a:custGeom>
                <a:solidFill>
                  <a:srgbClr val="29ABE2"/>
                </a:solidFill>
                <a:ln w="3819" cap="flat">
                  <a:noFill/>
                  <a:prstDash val="solid"/>
                  <a:miter/>
                </a:ln>
              </p:spPr>
              <p:txBody>
                <a:bodyPr rtlCol="0" anchor="ctr"/>
                <a:lstStyle/>
                <a:p>
                  <a:endParaRPr lang="en-US"/>
                </a:p>
              </p:txBody>
            </p:sp>
          </p:grpSp>
          <p:grpSp>
            <p:nvGrpSpPr>
              <p:cNvPr id="249" name="Graphic 4">
                <a:extLst>
                  <a:ext uri="{FF2B5EF4-FFF2-40B4-BE49-F238E27FC236}">
                    <a16:creationId xmlns:a16="http://schemas.microsoft.com/office/drawing/2014/main" id="{2CDBC0B6-677E-C62A-784E-DD82F639E37C}"/>
                  </a:ext>
                </a:extLst>
              </p:cNvPr>
              <p:cNvGrpSpPr/>
              <p:nvPr/>
            </p:nvGrpSpPr>
            <p:grpSpPr>
              <a:xfrm>
                <a:off x="6736534" y="3027539"/>
                <a:ext cx="27943" cy="27948"/>
                <a:chOff x="6736534" y="3027539"/>
                <a:chExt cx="27943" cy="27948"/>
              </a:xfrm>
            </p:grpSpPr>
            <p:sp>
              <p:nvSpPr>
                <p:cNvPr id="283" name="Freeform 282">
                  <a:extLst>
                    <a:ext uri="{FF2B5EF4-FFF2-40B4-BE49-F238E27FC236}">
                      <a16:creationId xmlns:a16="http://schemas.microsoft.com/office/drawing/2014/main" id="{72348B44-13E5-A5F9-84A3-75E5D37A854A}"/>
                    </a:ext>
                  </a:extLst>
                </p:cNvPr>
                <p:cNvSpPr/>
                <p:nvPr/>
              </p:nvSpPr>
              <p:spPr>
                <a:xfrm rot="-2328339">
                  <a:off x="6740568" y="3031574"/>
                  <a:ext cx="19874" cy="19878"/>
                </a:xfrm>
                <a:custGeom>
                  <a:avLst/>
                  <a:gdLst>
                    <a:gd name="connsiteX0" fmla="*/ 0 w 19874"/>
                    <a:gd name="connsiteY0" fmla="*/ 0 h 19878"/>
                    <a:gd name="connsiteX1" fmla="*/ 19875 w 19874"/>
                    <a:gd name="connsiteY1" fmla="*/ 0 h 19878"/>
                    <a:gd name="connsiteX2" fmla="*/ 19875 w 19874"/>
                    <a:gd name="connsiteY2" fmla="*/ 19879 h 19878"/>
                    <a:gd name="connsiteX3" fmla="*/ 0 w 19874"/>
                    <a:gd name="connsiteY3" fmla="*/ 19879 h 19878"/>
                  </a:gdLst>
                  <a:ahLst/>
                  <a:cxnLst>
                    <a:cxn ang="0">
                      <a:pos x="connsiteX0" y="connsiteY0"/>
                    </a:cxn>
                    <a:cxn ang="0">
                      <a:pos x="connsiteX1" y="connsiteY1"/>
                    </a:cxn>
                    <a:cxn ang="0">
                      <a:pos x="connsiteX2" y="connsiteY2"/>
                    </a:cxn>
                    <a:cxn ang="0">
                      <a:pos x="connsiteX3" y="connsiteY3"/>
                    </a:cxn>
                  </a:cxnLst>
                  <a:rect l="l" t="t" r="r" b="b"/>
                  <a:pathLst>
                    <a:path w="19874" h="19878">
                      <a:moveTo>
                        <a:pt x="0" y="0"/>
                      </a:moveTo>
                      <a:lnTo>
                        <a:pt x="19875" y="0"/>
                      </a:lnTo>
                      <a:lnTo>
                        <a:pt x="19875" y="19879"/>
                      </a:lnTo>
                      <a:lnTo>
                        <a:pt x="0" y="19879"/>
                      </a:lnTo>
                      <a:close/>
                    </a:path>
                  </a:pathLst>
                </a:custGeom>
                <a:noFill/>
                <a:ln w="381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6FEF7FED-D2EA-11FC-99BA-0AE245BB7DF8}"/>
                    </a:ext>
                  </a:extLst>
                </p:cNvPr>
                <p:cNvSpPr/>
                <p:nvPr/>
              </p:nvSpPr>
              <p:spPr>
                <a:xfrm>
                  <a:off x="6740514" y="3031561"/>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3"/>
                        <a:pt x="2166" y="15929"/>
                      </a:cubicBezTo>
                      <a:cubicBezTo>
                        <a:pt x="5606" y="20134"/>
                        <a:pt x="11721" y="20898"/>
                        <a:pt x="15926"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0" name="Graphic 4">
                <a:extLst>
                  <a:ext uri="{FF2B5EF4-FFF2-40B4-BE49-F238E27FC236}">
                    <a16:creationId xmlns:a16="http://schemas.microsoft.com/office/drawing/2014/main" id="{844F097C-30B9-FCDE-BF9F-AD30886AABEE}"/>
                  </a:ext>
                </a:extLst>
              </p:cNvPr>
              <p:cNvGrpSpPr/>
              <p:nvPr/>
            </p:nvGrpSpPr>
            <p:grpSpPr>
              <a:xfrm>
                <a:off x="6685480" y="2909175"/>
                <a:ext cx="19882" cy="19886"/>
                <a:chOff x="6685480" y="2909175"/>
                <a:chExt cx="19882" cy="19886"/>
              </a:xfrm>
            </p:grpSpPr>
            <p:sp>
              <p:nvSpPr>
                <p:cNvPr id="281" name="Freeform 280">
                  <a:extLst>
                    <a:ext uri="{FF2B5EF4-FFF2-40B4-BE49-F238E27FC236}">
                      <a16:creationId xmlns:a16="http://schemas.microsoft.com/office/drawing/2014/main" id="{2D26BEB5-4444-6F1D-96B8-641AFC62AB95}"/>
                    </a:ext>
                  </a:extLst>
                </p:cNvPr>
                <p:cNvSpPr/>
                <p:nvPr/>
              </p:nvSpPr>
              <p:spPr>
                <a:xfrm rot="-2328823">
                  <a:off x="6688351" y="2912046"/>
                  <a:ext cx="14141" cy="14144"/>
                </a:xfrm>
                <a:custGeom>
                  <a:avLst/>
                  <a:gdLst>
                    <a:gd name="connsiteX0" fmla="*/ 0 w 14141"/>
                    <a:gd name="connsiteY0" fmla="*/ 0 h 14144"/>
                    <a:gd name="connsiteX1" fmla="*/ 14141 w 14141"/>
                    <a:gd name="connsiteY1" fmla="*/ 0 h 14144"/>
                    <a:gd name="connsiteX2" fmla="*/ 14141 w 14141"/>
                    <a:gd name="connsiteY2" fmla="*/ 14144 h 14144"/>
                    <a:gd name="connsiteX3" fmla="*/ 0 w 14141"/>
                    <a:gd name="connsiteY3" fmla="*/ 14144 h 14144"/>
                  </a:gdLst>
                  <a:ahLst/>
                  <a:cxnLst>
                    <a:cxn ang="0">
                      <a:pos x="connsiteX0" y="connsiteY0"/>
                    </a:cxn>
                    <a:cxn ang="0">
                      <a:pos x="connsiteX1" y="connsiteY1"/>
                    </a:cxn>
                    <a:cxn ang="0">
                      <a:pos x="connsiteX2" y="connsiteY2"/>
                    </a:cxn>
                    <a:cxn ang="0">
                      <a:pos x="connsiteX3" y="connsiteY3"/>
                    </a:cxn>
                  </a:cxnLst>
                  <a:rect l="l" t="t" r="r" b="b"/>
                  <a:pathLst>
                    <a:path w="14141" h="14144">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0D7DC8F3-4A2A-220F-03F9-2F5BE6B469B4}"/>
                    </a:ext>
                  </a:extLst>
                </p:cNvPr>
                <p:cNvSpPr/>
                <p:nvPr/>
              </p:nvSpPr>
              <p:spPr>
                <a:xfrm>
                  <a:off x="6688463" y="2912219"/>
                  <a:ext cx="14032" cy="14034"/>
                </a:xfrm>
                <a:custGeom>
                  <a:avLst/>
                  <a:gdLst>
                    <a:gd name="connsiteX0" fmla="*/ 12558 w 14032"/>
                    <a:gd name="connsiteY0" fmla="*/ 2621 h 14034"/>
                    <a:gd name="connsiteX1" fmla="*/ 2620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4" y="-437"/>
                        <a:pt x="5678" y="-819"/>
                        <a:pt x="2620" y="1475"/>
                      </a:cubicBezTo>
                      <a:cubicBezTo>
                        <a:pt x="-437" y="3768"/>
                        <a:pt x="-819" y="8355"/>
                        <a:pt x="1474" y="11414"/>
                      </a:cubicBezTo>
                      <a:cubicBezTo>
                        <a:pt x="3767" y="14472"/>
                        <a:pt x="8353"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1" name="Graphic 4">
                <a:extLst>
                  <a:ext uri="{FF2B5EF4-FFF2-40B4-BE49-F238E27FC236}">
                    <a16:creationId xmlns:a16="http://schemas.microsoft.com/office/drawing/2014/main" id="{2D7CBA08-CBD3-F437-F509-4363DD690569}"/>
                  </a:ext>
                </a:extLst>
              </p:cNvPr>
              <p:cNvGrpSpPr/>
              <p:nvPr/>
            </p:nvGrpSpPr>
            <p:grpSpPr>
              <a:xfrm>
                <a:off x="6582674" y="2725272"/>
                <a:ext cx="16657" cy="16660"/>
                <a:chOff x="6582674" y="2725272"/>
                <a:chExt cx="16657" cy="16660"/>
              </a:xfrm>
            </p:grpSpPr>
            <p:sp>
              <p:nvSpPr>
                <p:cNvPr id="279" name="Freeform 278">
                  <a:extLst>
                    <a:ext uri="{FF2B5EF4-FFF2-40B4-BE49-F238E27FC236}">
                      <a16:creationId xmlns:a16="http://schemas.microsoft.com/office/drawing/2014/main" id="{C6196107-6354-B25B-B6E0-9892ABC17608}"/>
                    </a:ext>
                  </a:extLst>
                </p:cNvPr>
                <p:cNvSpPr/>
                <p:nvPr/>
              </p:nvSpPr>
              <p:spPr>
                <a:xfrm rot="-2328555">
                  <a:off x="6585079" y="2727678"/>
                  <a:ext cx="11847" cy="11849"/>
                </a:xfrm>
                <a:custGeom>
                  <a:avLst/>
                  <a:gdLst>
                    <a:gd name="connsiteX0" fmla="*/ 0 w 11847"/>
                    <a:gd name="connsiteY0" fmla="*/ 0 h 11849"/>
                    <a:gd name="connsiteX1" fmla="*/ 11847 w 11847"/>
                    <a:gd name="connsiteY1" fmla="*/ 0 h 11849"/>
                    <a:gd name="connsiteX2" fmla="*/ 11847 w 11847"/>
                    <a:gd name="connsiteY2" fmla="*/ 11850 h 11849"/>
                    <a:gd name="connsiteX3" fmla="*/ 0 w 11847"/>
                    <a:gd name="connsiteY3" fmla="*/ 11850 h 11849"/>
                  </a:gdLst>
                  <a:ahLst/>
                  <a:cxnLst>
                    <a:cxn ang="0">
                      <a:pos x="connsiteX0" y="connsiteY0"/>
                    </a:cxn>
                    <a:cxn ang="0">
                      <a:pos x="connsiteX1" y="connsiteY1"/>
                    </a:cxn>
                    <a:cxn ang="0">
                      <a:pos x="connsiteX2" y="connsiteY2"/>
                    </a:cxn>
                    <a:cxn ang="0">
                      <a:pos x="connsiteX3" y="connsiteY3"/>
                    </a:cxn>
                  </a:cxnLst>
                  <a:rect l="l" t="t" r="r" b="b"/>
                  <a:pathLst>
                    <a:path w="11847" h="11849">
                      <a:moveTo>
                        <a:pt x="0" y="0"/>
                      </a:moveTo>
                      <a:lnTo>
                        <a:pt x="11847" y="0"/>
                      </a:lnTo>
                      <a:lnTo>
                        <a:pt x="11847" y="11850"/>
                      </a:lnTo>
                      <a:lnTo>
                        <a:pt x="0" y="11850"/>
                      </a:lnTo>
                      <a:close/>
                    </a:path>
                  </a:pathLst>
                </a:custGeom>
                <a:noFill/>
                <a:ln w="381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27A8EAA3-EE60-3CCD-876A-2A4B5B7A414F}"/>
                    </a:ext>
                  </a:extLst>
                </p:cNvPr>
                <p:cNvSpPr/>
                <p:nvPr/>
              </p:nvSpPr>
              <p:spPr>
                <a:xfrm>
                  <a:off x="6585238" y="2727549"/>
                  <a:ext cx="11519" cy="11804"/>
                </a:xfrm>
                <a:custGeom>
                  <a:avLst/>
                  <a:gdLst>
                    <a:gd name="connsiteX0" fmla="*/ 10296 w 11519"/>
                    <a:gd name="connsiteY0" fmla="*/ 2270 h 11804"/>
                    <a:gd name="connsiteX1" fmla="*/ 2270 w 11519"/>
                    <a:gd name="connsiteY1" fmla="*/ 1506 h 11804"/>
                    <a:gd name="connsiteX2" fmla="*/ 1506 w 11519"/>
                    <a:gd name="connsiteY2" fmla="*/ 9534 h 11804"/>
                    <a:gd name="connsiteX3" fmla="*/ 9532 w 11519"/>
                    <a:gd name="connsiteY3" fmla="*/ 10298 h 11804"/>
                    <a:gd name="connsiteX4" fmla="*/ 10296 w 11519"/>
                    <a:gd name="connsiteY4" fmla="*/ 2270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9" h="11804">
                      <a:moveTo>
                        <a:pt x="10296" y="2270"/>
                      </a:moveTo>
                      <a:cubicBezTo>
                        <a:pt x="8385" y="-405"/>
                        <a:pt x="4563" y="-788"/>
                        <a:pt x="2270" y="1506"/>
                      </a:cubicBezTo>
                      <a:cubicBezTo>
                        <a:pt x="-405" y="3417"/>
                        <a:pt x="-788" y="7240"/>
                        <a:pt x="1506" y="9534"/>
                      </a:cubicBezTo>
                      <a:cubicBezTo>
                        <a:pt x="3417" y="12210"/>
                        <a:pt x="7239" y="12592"/>
                        <a:pt x="9532" y="10298"/>
                      </a:cubicBezTo>
                      <a:cubicBezTo>
                        <a:pt x="11825" y="8769"/>
                        <a:pt x="12207" y="4946"/>
                        <a:pt x="10296" y="2270"/>
                      </a:cubicBezTo>
                      <a:close/>
                    </a:path>
                  </a:pathLst>
                </a:custGeom>
                <a:solidFill>
                  <a:srgbClr val="29ABE2"/>
                </a:solidFill>
                <a:ln w="3819" cap="flat">
                  <a:noFill/>
                  <a:prstDash val="solid"/>
                  <a:miter/>
                </a:ln>
              </p:spPr>
              <p:txBody>
                <a:bodyPr rtlCol="0" anchor="ctr"/>
                <a:lstStyle/>
                <a:p>
                  <a:endParaRPr lang="en-US"/>
                </a:p>
              </p:txBody>
            </p:sp>
          </p:grpSp>
          <p:grpSp>
            <p:nvGrpSpPr>
              <p:cNvPr id="252" name="Graphic 4">
                <a:extLst>
                  <a:ext uri="{FF2B5EF4-FFF2-40B4-BE49-F238E27FC236}">
                    <a16:creationId xmlns:a16="http://schemas.microsoft.com/office/drawing/2014/main" id="{EE35DDA7-8A49-D814-4908-596E372F64C6}"/>
                  </a:ext>
                </a:extLst>
              </p:cNvPr>
              <p:cNvGrpSpPr/>
              <p:nvPr/>
            </p:nvGrpSpPr>
            <p:grpSpPr>
              <a:xfrm>
                <a:off x="6641155" y="3306109"/>
                <a:ext cx="31704" cy="31711"/>
                <a:chOff x="6641155" y="3306109"/>
                <a:chExt cx="31704" cy="31711"/>
              </a:xfrm>
            </p:grpSpPr>
            <p:sp>
              <p:nvSpPr>
                <p:cNvPr id="277" name="Freeform 276">
                  <a:extLst>
                    <a:ext uri="{FF2B5EF4-FFF2-40B4-BE49-F238E27FC236}">
                      <a16:creationId xmlns:a16="http://schemas.microsoft.com/office/drawing/2014/main" id="{56D01DEA-FEBD-2FEB-19D2-DDA5A642969E}"/>
                    </a:ext>
                  </a:extLst>
                </p:cNvPr>
                <p:cNvSpPr/>
                <p:nvPr/>
              </p:nvSpPr>
              <p:spPr>
                <a:xfrm rot="-2328823">
                  <a:off x="6645732" y="3310688"/>
                  <a:ext cx="22550" cy="22554"/>
                </a:xfrm>
                <a:custGeom>
                  <a:avLst/>
                  <a:gdLst>
                    <a:gd name="connsiteX0" fmla="*/ 0 w 22550"/>
                    <a:gd name="connsiteY0" fmla="*/ 0 h 22554"/>
                    <a:gd name="connsiteX1" fmla="*/ 22550 w 22550"/>
                    <a:gd name="connsiteY1" fmla="*/ 0 h 22554"/>
                    <a:gd name="connsiteX2" fmla="*/ 22550 w 22550"/>
                    <a:gd name="connsiteY2" fmla="*/ 22555 h 22554"/>
                    <a:gd name="connsiteX3" fmla="*/ 0 w 22550"/>
                    <a:gd name="connsiteY3" fmla="*/ 22555 h 22554"/>
                  </a:gdLst>
                  <a:ahLst/>
                  <a:cxnLst>
                    <a:cxn ang="0">
                      <a:pos x="connsiteX0" y="connsiteY0"/>
                    </a:cxn>
                    <a:cxn ang="0">
                      <a:pos x="connsiteX1" y="connsiteY1"/>
                    </a:cxn>
                    <a:cxn ang="0">
                      <a:pos x="connsiteX2" y="connsiteY2"/>
                    </a:cxn>
                    <a:cxn ang="0">
                      <a:pos x="connsiteX3" y="connsiteY3"/>
                    </a:cxn>
                  </a:cxnLst>
                  <a:rect l="l" t="t" r="r" b="b"/>
                  <a:pathLst>
                    <a:path w="22550" h="22554">
                      <a:moveTo>
                        <a:pt x="0" y="0"/>
                      </a:moveTo>
                      <a:lnTo>
                        <a:pt x="22550" y="0"/>
                      </a:lnTo>
                      <a:lnTo>
                        <a:pt x="22550" y="22555"/>
                      </a:lnTo>
                      <a:lnTo>
                        <a:pt x="0" y="22555"/>
                      </a:lnTo>
                      <a:close/>
                    </a:path>
                  </a:pathLst>
                </a:custGeom>
                <a:noFill/>
                <a:ln w="381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07D8750D-F13A-475D-026B-53F7506983EF}"/>
                    </a:ext>
                  </a:extLst>
                </p:cNvPr>
                <p:cNvSpPr/>
                <p:nvPr/>
              </p:nvSpPr>
              <p:spPr>
                <a:xfrm>
                  <a:off x="6645548" y="3310441"/>
                  <a:ext cx="22375" cy="22661"/>
                </a:xfrm>
                <a:custGeom>
                  <a:avLst/>
                  <a:gdLst>
                    <a:gd name="connsiteX0" fmla="*/ 19928 w 22375"/>
                    <a:gd name="connsiteY0" fmla="*/ 4259 h 22661"/>
                    <a:gd name="connsiteX1" fmla="*/ 4258 w 22375"/>
                    <a:gd name="connsiteY1" fmla="*/ 2730 h 22661"/>
                    <a:gd name="connsiteX2" fmla="*/ 2729 w 22375"/>
                    <a:gd name="connsiteY2" fmla="*/ 18403 h 22661"/>
                    <a:gd name="connsiteX3" fmla="*/ 18399 w 22375"/>
                    <a:gd name="connsiteY3" fmla="*/ 19932 h 22661"/>
                    <a:gd name="connsiteX4" fmla="*/ 19928 w 22375"/>
                    <a:gd name="connsiteY4" fmla="*/ 4259 h 2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5" h="22661">
                      <a:moveTo>
                        <a:pt x="19928" y="4259"/>
                      </a:moveTo>
                      <a:cubicBezTo>
                        <a:pt x="16106" y="-711"/>
                        <a:pt x="8844" y="-1476"/>
                        <a:pt x="4258" y="2730"/>
                      </a:cubicBezTo>
                      <a:cubicBezTo>
                        <a:pt x="-711" y="6552"/>
                        <a:pt x="-1475" y="13815"/>
                        <a:pt x="2729" y="18403"/>
                      </a:cubicBezTo>
                      <a:cubicBezTo>
                        <a:pt x="6551" y="23372"/>
                        <a:pt x="13813" y="24137"/>
                        <a:pt x="18399" y="19932"/>
                      </a:cubicBezTo>
                      <a:cubicBezTo>
                        <a:pt x="22986" y="16109"/>
                        <a:pt x="23750" y="8846"/>
                        <a:pt x="19928" y="4259"/>
                      </a:cubicBezTo>
                      <a:close/>
                    </a:path>
                  </a:pathLst>
                </a:custGeom>
                <a:solidFill>
                  <a:srgbClr val="29ABE2"/>
                </a:solidFill>
                <a:ln w="3819"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2D4FA2A4-2B0E-6CB1-3DE1-1B7DBFFB44EA}"/>
                  </a:ext>
                </a:extLst>
              </p:cNvPr>
              <p:cNvGrpSpPr/>
              <p:nvPr/>
            </p:nvGrpSpPr>
            <p:grpSpPr>
              <a:xfrm>
                <a:off x="6526176" y="3013301"/>
                <a:ext cx="17195" cy="17199"/>
                <a:chOff x="6526176" y="3013301"/>
                <a:chExt cx="17195" cy="17199"/>
              </a:xfrm>
            </p:grpSpPr>
            <p:sp>
              <p:nvSpPr>
                <p:cNvPr id="275" name="Freeform 274">
                  <a:extLst>
                    <a:ext uri="{FF2B5EF4-FFF2-40B4-BE49-F238E27FC236}">
                      <a16:creationId xmlns:a16="http://schemas.microsoft.com/office/drawing/2014/main" id="{4FA4EC83-0A07-B7E3-8B39-13F936184BA5}"/>
                    </a:ext>
                  </a:extLst>
                </p:cNvPr>
                <p:cNvSpPr/>
                <p:nvPr/>
              </p:nvSpPr>
              <p:spPr>
                <a:xfrm rot="-2328339">
                  <a:off x="6528659" y="3015784"/>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FEA984C-753D-4300-9BBE-10576EE28F85}"/>
                    </a:ext>
                  </a:extLst>
                </p:cNvPr>
                <p:cNvSpPr/>
                <p:nvPr/>
              </p:nvSpPr>
              <p:spPr>
                <a:xfrm>
                  <a:off x="6528672" y="3015784"/>
                  <a:ext cx="12063" cy="12186"/>
                </a:xfrm>
                <a:custGeom>
                  <a:avLst/>
                  <a:gdLst>
                    <a:gd name="connsiteX0" fmla="*/ 10679 w 12063"/>
                    <a:gd name="connsiteY0" fmla="*/ 2271 h 12186"/>
                    <a:gd name="connsiteX1" fmla="*/ 2270 w 12063"/>
                    <a:gd name="connsiteY1" fmla="*/ 1506 h 12186"/>
                    <a:gd name="connsiteX2" fmla="*/ 1506 w 12063"/>
                    <a:gd name="connsiteY2" fmla="*/ 9916 h 12186"/>
                    <a:gd name="connsiteX3" fmla="*/ 9914 w 12063"/>
                    <a:gd name="connsiteY3" fmla="*/ 10681 h 12186"/>
                    <a:gd name="connsiteX4" fmla="*/ 10679 w 12063"/>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 h="12186">
                      <a:moveTo>
                        <a:pt x="10679" y="2271"/>
                      </a:moveTo>
                      <a:cubicBezTo>
                        <a:pt x="8385" y="-405"/>
                        <a:pt x="4563" y="-788"/>
                        <a:pt x="2270" y="1506"/>
                      </a:cubicBezTo>
                      <a:cubicBezTo>
                        <a:pt x="-405" y="3800"/>
                        <a:pt x="-787" y="7623"/>
                        <a:pt x="1506" y="9916"/>
                      </a:cubicBezTo>
                      <a:cubicBezTo>
                        <a:pt x="3799" y="12592"/>
                        <a:pt x="7621" y="12974"/>
                        <a:pt x="9914" y="10681"/>
                      </a:cubicBezTo>
                      <a:cubicBezTo>
                        <a:pt x="12207" y="8769"/>
                        <a:pt x="12972" y="4947"/>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54" name="Graphic 4">
                <a:extLst>
                  <a:ext uri="{FF2B5EF4-FFF2-40B4-BE49-F238E27FC236}">
                    <a16:creationId xmlns:a16="http://schemas.microsoft.com/office/drawing/2014/main" id="{8E91DD42-9E44-5D87-715E-5E83C64808F5}"/>
                  </a:ext>
                </a:extLst>
              </p:cNvPr>
              <p:cNvGrpSpPr/>
              <p:nvPr/>
            </p:nvGrpSpPr>
            <p:grpSpPr>
              <a:xfrm>
                <a:off x="6515570" y="3172233"/>
                <a:ext cx="27405" cy="27411"/>
                <a:chOff x="6515570" y="3172233"/>
                <a:chExt cx="27405" cy="27411"/>
              </a:xfrm>
            </p:grpSpPr>
            <p:sp>
              <p:nvSpPr>
                <p:cNvPr id="273" name="Freeform 272">
                  <a:extLst>
                    <a:ext uri="{FF2B5EF4-FFF2-40B4-BE49-F238E27FC236}">
                      <a16:creationId xmlns:a16="http://schemas.microsoft.com/office/drawing/2014/main" id="{F88B7CF8-4CB6-D5A8-3AC1-ED4DEF5B85CC}"/>
                    </a:ext>
                  </a:extLst>
                </p:cNvPr>
                <p:cNvSpPr/>
                <p:nvPr/>
              </p:nvSpPr>
              <p:spPr>
                <a:xfrm rot="-2328823">
                  <a:off x="6519527" y="3176190"/>
                  <a:ext cx="19492" cy="19496"/>
                </a:xfrm>
                <a:custGeom>
                  <a:avLst/>
                  <a:gdLst>
                    <a:gd name="connsiteX0" fmla="*/ 0 w 19492"/>
                    <a:gd name="connsiteY0" fmla="*/ 0 h 19496"/>
                    <a:gd name="connsiteX1" fmla="*/ 19492 w 19492"/>
                    <a:gd name="connsiteY1" fmla="*/ 0 h 19496"/>
                    <a:gd name="connsiteX2" fmla="*/ 19492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2" y="0"/>
                      </a:lnTo>
                      <a:lnTo>
                        <a:pt x="19492" y="19496"/>
                      </a:lnTo>
                      <a:lnTo>
                        <a:pt x="0" y="19496"/>
                      </a:lnTo>
                      <a:close/>
                    </a:path>
                  </a:pathLst>
                </a:custGeom>
                <a:noFill/>
                <a:ln w="381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EA7A72A5-2424-6153-8084-3E2BDA3CAD2D}"/>
                    </a:ext>
                  </a:extLst>
                </p:cNvPr>
                <p:cNvSpPr/>
                <p:nvPr/>
              </p:nvSpPr>
              <p:spPr>
                <a:xfrm>
                  <a:off x="6519221" y="317644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3635"/>
                        <a:pt x="20894" y="7519"/>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5" name="Graphic 4">
                <a:extLst>
                  <a:ext uri="{FF2B5EF4-FFF2-40B4-BE49-F238E27FC236}">
                    <a16:creationId xmlns:a16="http://schemas.microsoft.com/office/drawing/2014/main" id="{3291C48F-6C54-CCDC-9DEF-C31582A6B548}"/>
                  </a:ext>
                </a:extLst>
              </p:cNvPr>
              <p:cNvGrpSpPr/>
              <p:nvPr/>
            </p:nvGrpSpPr>
            <p:grpSpPr>
              <a:xfrm>
                <a:off x="6598367" y="3701061"/>
                <a:ext cx="19882" cy="19886"/>
                <a:chOff x="6598367" y="3701061"/>
                <a:chExt cx="19882" cy="19886"/>
              </a:xfrm>
            </p:grpSpPr>
            <p:sp>
              <p:nvSpPr>
                <p:cNvPr id="271" name="Freeform 270">
                  <a:extLst>
                    <a:ext uri="{FF2B5EF4-FFF2-40B4-BE49-F238E27FC236}">
                      <a16:creationId xmlns:a16="http://schemas.microsoft.com/office/drawing/2014/main" id="{EE41F4C0-5B1E-91AA-2A23-394C9B075704}"/>
                    </a:ext>
                  </a:extLst>
                </p:cNvPr>
                <p:cNvSpPr/>
                <p:nvPr/>
              </p:nvSpPr>
              <p:spPr>
                <a:xfrm rot="-2327856">
                  <a:off x="6601237" y="3703932"/>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35899DB7-D07F-7A56-C18A-0863E7F0C981}"/>
                    </a:ext>
                  </a:extLst>
                </p:cNvPr>
                <p:cNvSpPr/>
                <p:nvPr/>
              </p:nvSpPr>
              <p:spPr>
                <a:xfrm>
                  <a:off x="6600939" y="3703909"/>
                  <a:ext cx="14032" cy="14034"/>
                </a:xfrm>
                <a:custGeom>
                  <a:avLst/>
                  <a:gdLst>
                    <a:gd name="connsiteX0" fmla="*/ 12558 w 14032"/>
                    <a:gd name="connsiteY0" fmla="*/ 2621 h 14034"/>
                    <a:gd name="connsiteX1" fmla="*/ 2621 w 14032"/>
                    <a:gd name="connsiteY1" fmla="*/ 1474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5" y="-437"/>
                        <a:pt x="5678" y="-819"/>
                        <a:pt x="2621" y="1474"/>
                      </a:cubicBezTo>
                      <a:cubicBezTo>
                        <a:pt x="-437" y="3768"/>
                        <a:pt x="-819" y="8355"/>
                        <a:pt x="1474" y="11414"/>
                      </a:cubicBezTo>
                      <a:cubicBezTo>
                        <a:pt x="3767" y="14472"/>
                        <a:pt x="8354" y="14854"/>
                        <a:pt x="11411" y="12560"/>
                      </a:cubicBezTo>
                      <a:cubicBezTo>
                        <a:pt x="14469" y="9885"/>
                        <a:pt x="14851" y="5680"/>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6" name="Graphic 4">
                <a:extLst>
                  <a:ext uri="{FF2B5EF4-FFF2-40B4-BE49-F238E27FC236}">
                    <a16:creationId xmlns:a16="http://schemas.microsoft.com/office/drawing/2014/main" id="{D88D827B-117D-999D-DC18-BD639541F259}"/>
                  </a:ext>
                </a:extLst>
              </p:cNvPr>
              <p:cNvGrpSpPr/>
              <p:nvPr/>
            </p:nvGrpSpPr>
            <p:grpSpPr>
              <a:xfrm>
                <a:off x="6443891" y="3316596"/>
                <a:ext cx="31167" cy="31173"/>
                <a:chOff x="6443891" y="3316596"/>
                <a:chExt cx="31167" cy="31173"/>
              </a:xfrm>
            </p:grpSpPr>
            <p:sp>
              <p:nvSpPr>
                <p:cNvPr id="269" name="Freeform 268">
                  <a:extLst>
                    <a:ext uri="{FF2B5EF4-FFF2-40B4-BE49-F238E27FC236}">
                      <a16:creationId xmlns:a16="http://schemas.microsoft.com/office/drawing/2014/main" id="{5B405B52-D733-5799-575B-20AD6C9924C5}"/>
                    </a:ext>
                  </a:extLst>
                </p:cNvPr>
                <p:cNvSpPr/>
                <p:nvPr/>
              </p:nvSpPr>
              <p:spPr>
                <a:xfrm rot="-2328823">
                  <a:off x="6448391" y="3321097"/>
                  <a:ext cx="22167" cy="22172"/>
                </a:xfrm>
                <a:custGeom>
                  <a:avLst/>
                  <a:gdLst>
                    <a:gd name="connsiteX0" fmla="*/ 0 w 22167"/>
                    <a:gd name="connsiteY0" fmla="*/ 0 h 22172"/>
                    <a:gd name="connsiteX1" fmla="*/ 22168 w 22167"/>
                    <a:gd name="connsiteY1" fmla="*/ 0 h 22172"/>
                    <a:gd name="connsiteX2" fmla="*/ 22168 w 22167"/>
                    <a:gd name="connsiteY2" fmla="*/ 22172 h 22172"/>
                    <a:gd name="connsiteX3" fmla="*/ 0 w 22167"/>
                    <a:gd name="connsiteY3" fmla="*/ 22172 h 22172"/>
                  </a:gdLst>
                  <a:ahLst/>
                  <a:cxnLst>
                    <a:cxn ang="0">
                      <a:pos x="connsiteX0" y="connsiteY0"/>
                    </a:cxn>
                    <a:cxn ang="0">
                      <a:pos x="connsiteX1" y="connsiteY1"/>
                    </a:cxn>
                    <a:cxn ang="0">
                      <a:pos x="connsiteX2" y="connsiteY2"/>
                    </a:cxn>
                    <a:cxn ang="0">
                      <a:pos x="connsiteX3" y="connsiteY3"/>
                    </a:cxn>
                  </a:cxnLst>
                  <a:rect l="l" t="t" r="r" b="b"/>
                  <a:pathLst>
                    <a:path w="22167" h="22172">
                      <a:moveTo>
                        <a:pt x="0" y="0"/>
                      </a:moveTo>
                      <a:lnTo>
                        <a:pt x="22168" y="0"/>
                      </a:lnTo>
                      <a:lnTo>
                        <a:pt x="22168" y="22172"/>
                      </a:lnTo>
                      <a:lnTo>
                        <a:pt x="0" y="22172"/>
                      </a:lnTo>
                      <a:close/>
                    </a:path>
                  </a:pathLst>
                </a:custGeom>
                <a:noFill/>
                <a:ln w="381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02EEFA28-C4C3-461F-F81A-E54DC8240C7F}"/>
                    </a:ext>
                  </a:extLst>
                </p:cNvPr>
                <p:cNvSpPr/>
                <p:nvPr/>
              </p:nvSpPr>
              <p:spPr>
                <a:xfrm>
                  <a:off x="6447951" y="3321302"/>
                  <a:ext cx="22374" cy="22345"/>
                </a:xfrm>
                <a:custGeom>
                  <a:avLst/>
                  <a:gdLst>
                    <a:gd name="connsiteX0" fmla="*/ 19928 w 22374"/>
                    <a:gd name="connsiteY0" fmla="*/ 4101 h 22345"/>
                    <a:gd name="connsiteX1" fmla="*/ 4258 w 22374"/>
                    <a:gd name="connsiteY1" fmla="*/ 2572 h 22345"/>
                    <a:gd name="connsiteX2" fmla="*/ 2729 w 22374"/>
                    <a:gd name="connsiteY2" fmla="*/ 18245 h 22345"/>
                    <a:gd name="connsiteX3" fmla="*/ 18399 w 22374"/>
                    <a:gd name="connsiteY3" fmla="*/ 19774 h 22345"/>
                    <a:gd name="connsiteX4" fmla="*/ 19928 w 22374"/>
                    <a:gd name="connsiteY4" fmla="*/ 4101 h 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4" h="22345">
                      <a:moveTo>
                        <a:pt x="19928" y="4101"/>
                      </a:moveTo>
                      <a:cubicBezTo>
                        <a:pt x="16106" y="-869"/>
                        <a:pt x="9226" y="-1251"/>
                        <a:pt x="4258" y="2572"/>
                      </a:cubicBezTo>
                      <a:cubicBezTo>
                        <a:pt x="-711" y="6394"/>
                        <a:pt x="-1475" y="13275"/>
                        <a:pt x="2729" y="18245"/>
                      </a:cubicBezTo>
                      <a:cubicBezTo>
                        <a:pt x="6551" y="23215"/>
                        <a:pt x="13430" y="23597"/>
                        <a:pt x="18399" y="19774"/>
                      </a:cubicBezTo>
                      <a:cubicBezTo>
                        <a:pt x="22985" y="15951"/>
                        <a:pt x="23750" y="8688"/>
                        <a:pt x="19928" y="4101"/>
                      </a:cubicBezTo>
                      <a:close/>
                    </a:path>
                  </a:pathLst>
                </a:custGeom>
                <a:solidFill>
                  <a:srgbClr val="29ABE2"/>
                </a:solidFill>
                <a:ln w="3819" cap="flat">
                  <a:noFill/>
                  <a:prstDash val="solid"/>
                  <a:miter/>
                </a:ln>
              </p:spPr>
              <p:txBody>
                <a:bodyPr rtlCol="0" anchor="ctr"/>
                <a:lstStyle/>
                <a:p>
                  <a:endParaRPr lang="en-US"/>
                </a:p>
              </p:txBody>
            </p:sp>
          </p:grpSp>
          <p:grpSp>
            <p:nvGrpSpPr>
              <p:cNvPr id="257" name="Graphic 4">
                <a:extLst>
                  <a:ext uri="{FF2B5EF4-FFF2-40B4-BE49-F238E27FC236}">
                    <a16:creationId xmlns:a16="http://schemas.microsoft.com/office/drawing/2014/main" id="{A2568907-452C-FED8-1EB5-A002B8915093}"/>
                  </a:ext>
                </a:extLst>
              </p:cNvPr>
              <p:cNvGrpSpPr/>
              <p:nvPr/>
            </p:nvGrpSpPr>
            <p:grpSpPr>
              <a:xfrm>
                <a:off x="6308232" y="2877565"/>
                <a:ext cx="29018" cy="29023"/>
                <a:chOff x="6308232" y="2877565"/>
                <a:chExt cx="29018" cy="29023"/>
              </a:xfrm>
            </p:grpSpPr>
            <p:sp>
              <p:nvSpPr>
                <p:cNvPr id="267" name="Freeform 266">
                  <a:extLst>
                    <a:ext uri="{FF2B5EF4-FFF2-40B4-BE49-F238E27FC236}">
                      <a16:creationId xmlns:a16="http://schemas.microsoft.com/office/drawing/2014/main" id="{907DF02E-7D82-CA2F-C535-2691A8AE7D01}"/>
                    </a:ext>
                  </a:extLst>
                </p:cNvPr>
                <p:cNvSpPr/>
                <p:nvPr/>
              </p:nvSpPr>
              <p:spPr>
                <a:xfrm rot="-2328823">
                  <a:off x="6312421" y="2881755"/>
                  <a:ext cx="20639" cy="20643"/>
                </a:xfrm>
                <a:custGeom>
                  <a:avLst/>
                  <a:gdLst>
                    <a:gd name="connsiteX0" fmla="*/ 0 w 20639"/>
                    <a:gd name="connsiteY0" fmla="*/ 0 h 20643"/>
                    <a:gd name="connsiteX1" fmla="*/ 20639 w 20639"/>
                    <a:gd name="connsiteY1" fmla="*/ 0 h 20643"/>
                    <a:gd name="connsiteX2" fmla="*/ 20639 w 20639"/>
                    <a:gd name="connsiteY2" fmla="*/ 20643 h 20643"/>
                    <a:gd name="connsiteX3" fmla="*/ 0 w 20639"/>
                    <a:gd name="connsiteY3" fmla="*/ 20643 h 20643"/>
                  </a:gdLst>
                  <a:ahLst/>
                  <a:cxnLst>
                    <a:cxn ang="0">
                      <a:pos x="connsiteX0" y="connsiteY0"/>
                    </a:cxn>
                    <a:cxn ang="0">
                      <a:pos x="connsiteX1" y="connsiteY1"/>
                    </a:cxn>
                    <a:cxn ang="0">
                      <a:pos x="connsiteX2" y="connsiteY2"/>
                    </a:cxn>
                    <a:cxn ang="0">
                      <a:pos x="connsiteX3" y="connsiteY3"/>
                    </a:cxn>
                  </a:cxnLst>
                  <a:rect l="l" t="t" r="r" b="b"/>
                  <a:pathLst>
                    <a:path w="20639" h="20643">
                      <a:moveTo>
                        <a:pt x="0" y="0"/>
                      </a:moveTo>
                      <a:lnTo>
                        <a:pt x="20639" y="0"/>
                      </a:lnTo>
                      <a:lnTo>
                        <a:pt x="20639" y="20643"/>
                      </a:lnTo>
                      <a:lnTo>
                        <a:pt x="0" y="20643"/>
                      </a:lnTo>
                      <a:close/>
                    </a:path>
                  </a:pathLst>
                </a:custGeom>
                <a:noFill/>
                <a:ln w="381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82EBBC08-1BB3-4CEA-3EA8-C50FFBFCA25B}"/>
                    </a:ext>
                  </a:extLst>
                </p:cNvPr>
                <p:cNvSpPr/>
                <p:nvPr/>
              </p:nvSpPr>
              <p:spPr>
                <a:xfrm>
                  <a:off x="6312329" y="2881588"/>
                  <a:ext cx="20506" cy="20632"/>
                </a:xfrm>
                <a:custGeom>
                  <a:avLst/>
                  <a:gdLst>
                    <a:gd name="connsiteX0" fmla="*/ 18341 w 20506"/>
                    <a:gd name="connsiteY0" fmla="*/ 3818 h 20632"/>
                    <a:gd name="connsiteX1" fmla="*/ 3817 w 20506"/>
                    <a:gd name="connsiteY1" fmla="*/ 2289 h 20632"/>
                    <a:gd name="connsiteX2" fmla="*/ 2288 w 20506"/>
                    <a:gd name="connsiteY2" fmla="*/ 16815 h 20632"/>
                    <a:gd name="connsiteX3" fmla="*/ 16812 w 20506"/>
                    <a:gd name="connsiteY3" fmla="*/ 18344 h 20632"/>
                    <a:gd name="connsiteX4" fmla="*/ 18341 w 20506"/>
                    <a:gd name="connsiteY4" fmla="*/ 3818 h 2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 h="20632">
                      <a:moveTo>
                        <a:pt x="18341" y="3818"/>
                      </a:moveTo>
                      <a:cubicBezTo>
                        <a:pt x="14901" y="-770"/>
                        <a:pt x="8403" y="-1152"/>
                        <a:pt x="3817" y="2289"/>
                      </a:cubicBezTo>
                      <a:cubicBezTo>
                        <a:pt x="-769" y="5729"/>
                        <a:pt x="-1152" y="12228"/>
                        <a:pt x="2288" y="16815"/>
                      </a:cubicBezTo>
                      <a:cubicBezTo>
                        <a:pt x="5728" y="21402"/>
                        <a:pt x="12225" y="21785"/>
                        <a:pt x="16812" y="18344"/>
                      </a:cubicBezTo>
                      <a:cubicBezTo>
                        <a:pt x="21016" y="14521"/>
                        <a:pt x="21780" y="8023"/>
                        <a:pt x="18341" y="3818"/>
                      </a:cubicBezTo>
                      <a:close/>
                    </a:path>
                  </a:pathLst>
                </a:custGeom>
                <a:solidFill>
                  <a:srgbClr val="29ABE2"/>
                </a:solidFill>
                <a:ln w="3819" cap="flat">
                  <a:no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id="{5AA00417-53C6-6B07-3290-2933F12E0ACC}"/>
                  </a:ext>
                </a:extLst>
              </p:cNvPr>
              <p:cNvGrpSpPr/>
              <p:nvPr/>
            </p:nvGrpSpPr>
            <p:grpSpPr>
              <a:xfrm>
                <a:off x="6339283" y="3192048"/>
                <a:ext cx="20420" cy="20424"/>
                <a:chOff x="6339283" y="3192048"/>
                <a:chExt cx="20420" cy="20424"/>
              </a:xfrm>
            </p:grpSpPr>
            <p:sp>
              <p:nvSpPr>
                <p:cNvPr id="265" name="Freeform 264">
                  <a:extLst>
                    <a:ext uri="{FF2B5EF4-FFF2-40B4-BE49-F238E27FC236}">
                      <a16:creationId xmlns:a16="http://schemas.microsoft.com/office/drawing/2014/main" id="{D10B0395-B43B-518B-2A0B-A45541B64F92}"/>
                    </a:ext>
                  </a:extLst>
                </p:cNvPr>
                <p:cNvSpPr/>
                <p:nvPr/>
              </p:nvSpPr>
              <p:spPr>
                <a:xfrm rot="-2328823">
                  <a:off x="6342231" y="3194996"/>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C50B6FCB-04AB-2F66-1569-620631DDC924}"/>
                    </a:ext>
                  </a:extLst>
                </p:cNvPr>
                <p:cNvSpPr/>
                <p:nvPr/>
              </p:nvSpPr>
              <p:spPr>
                <a:xfrm>
                  <a:off x="6341808" y="3195102"/>
                  <a:ext cx="14695" cy="14417"/>
                </a:xfrm>
                <a:custGeom>
                  <a:avLst/>
                  <a:gdLst>
                    <a:gd name="connsiteX0" fmla="*/ 12940 w 14695"/>
                    <a:gd name="connsiteY0" fmla="*/ 2621 h 14417"/>
                    <a:gd name="connsiteX1" fmla="*/ 2621 w 14695"/>
                    <a:gd name="connsiteY1" fmla="*/ 1475 h 14417"/>
                    <a:gd name="connsiteX2" fmla="*/ 1474 w 14695"/>
                    <a:gd name="connsiteY2" fmla="*/ 11796 h 14417"/>
                    <a:gd name="connsiteX3" fmla="*/ 11794 w 14695"/>
                    <a:gd name="connsiteY3" fmla="*/ 12943 h 14417"/>
                    <a:gd name="connsiteX4" fmla="*/ 12940 w 14695"/>
                    <a:gd name="connsiteY4" fmla="*/ 2621 h 1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14417">
                      <a:moveTo>
                        <a:pt x="12940" y="2621"/>
                      </a:moveTo>
                      <a:cubicBezTo>
                        <a:pt x="10265" y="-437"/>
                        <a:pt x="6061" y="-819"/>
                        <a:pt x="2621" y="1475"/>
                      </a:cubicBezTo>
                      <a:cubicBezTo>
                        <a:pt x="-437" y="4151"/>
                        <a:pt x="-819" y="8738"/>
                        <a:pt x="1474" y="11796"/>
                      </a:cubicBezTo>
                      <a:cubicBezTo>
                        <a:pt x="4150" y="14854"/>
                        <a:pt x="8736" y="15236"/>
                        <a:pt x="11794" y="12943"/>
                      </a:cubicBezTo>
                      <a:cubicBezTo>
                        <a:pt x="15233" y="10267"/>
                        <a:pt x="15616" y="5679"/>
                        <a:pt x="12940" y="2621"/>
                      </a:cubicBezTo>
                      <a:close/>
                    </a:path>
                  </a:pathLst>
                </a:custGeom>
                <a:solidFill>
                  <a:srgbClr val="29ABE2"/>
                </a:solidFill>
                <a:ln w="3819" cap="flat">
                  <a:noFill/>
                  <a:prstDash val="solid"/>
                  <a:miter/>
                </a:ln>
              </p:spPr>
              <p:txBody>
                <a:bodyPr rtlCol="0" anchor="ctr"/>
                <a:lstStyle/>
                <a:p>
                  <a:endParaRPr lang="en-US"/>
                </a:p>
              </p:txBody>
            </p:sp>
          </p:grpSp>
          <p:grpSp>
            <p:nvGrpSpPr>
              <p:cNvPr id="259" name="Graphic 4">
                <a:extLst>
                  <a:ext uri="{FF2B5EF4-FFF2-40B4-BE49-F238E27FC236}">
                    <a16:creationId xmlns:a16="http://schemas.microsoft.com/office/drawing/2014/main" id="{16556BB9-3889-86DA-514D-4E63EA8773E5}"/>
                  </a:ext>
                </a:extLst>
              </p:cNvPr>
              <p:cNvGrpSpPr/>
              <p:nvPr/>
            </p:nvGrpSpPr>
            <p:grpSpPr>
              <a:xfrm>
                <a:off x="6227927" y="2728042"/>
                <a:ext cx="23106" cy="23111"/>
                <a:chOff x="6227927" y="2728042"/>
                <a:chExt cx="23106" cy="23111"/>
              </a:xfrm>
            </p:grpSpPr>
            <p:sp>
              <p:nvSpPr>
                <p:cNvPr id="263" name="Freeform 262">
                  <a:extLst>
                    <a:ext uri="{FF2B5EF4-FFF2-40B4-BE49-F238E27FC236}">
                      <a16:creationId xmlns:a16="http://schemas.microsoft.com/office/drawing/2014/main" id="{CD245EDD-561C-2714-1AC5-DCE60BCF72A9}"/>
                    </a:ext>
                  </a:extLst>
                </p:cNvPr>
                <p:cNvSpPr/>
                <p:nvPr/>
              </p:nvSpPr>
              <p:spPr>
                <a:xfrm rot="-2328823">
                  <a:off x="6231263" y="2731379"/>
                  <a:ext cx="16434" cy="16438"/>
                </a:xfrm>
                <a:custGeom>
                  <a:avLst/>
                  <a:gdLst>
                    <a:gd name="connsiteX0" fmla="*/ 0 w 16434"/>
                    <a:gd name="connsiteY0" fmla="*/ 0 h 16438"/>
                    <a:gd name="connsiteX1" fmla="*/ 16435 w 16434"/>
                    <a:gd name="connsiteY1" fmla="*/ 0 h 16438"/>
                    <a:gd name="connsiteX2" fmla="*/ 16435 w 16434"/>
                    <a:gd name="connsiteY2" fmla="*/ 16438 h 16438"/>
                    <a:gd name="connsiteX3" fmla="*/ 0 w 16434"/>
                    <a:gd name="connsiteY3" fmla="*/ 16438 h 16438"/>
                  </a:gdLst>
                  <a:ahLst/>
                  <a:cxnLst>
                    <a:cxn ang="0">
                      <a:pos x="connsiteX0" y="connsiteY0"/>
                    </a:cxn>
                    <a:cxn ang="0">
                      <a:pos x="connsiteX1" y="connsiteY1"/>
                    </a:cxn>
                    <a:cxn ang="0">
                      <a:pos x="connsiteX2" y="connsiteY2"/>
                    </a:cxn>
                    <a:cxn ang="0">
                      <a:pos x="connsiteX3" y="connsiteY3"/>
                    </a:cxn>
                  </a:cxnLst>
                  <a:rect l="l" t="t" r="r" b="b"/>
                  <a:pathLst>
                    <a:path w="16434" h="16438">
                      <a:moveTo>
                        <a:pt x="0" y="0"/>
                      </a:moveTo>
                      <a:lnTo>
                        <a:pt x="16435" y="0"/>
                      </a:lnTo>
                      <a:lnTo>
                        <a:pt x="16435" y="16438"/>
                      </a:lnTo>
                      <a:lnTo>
                        <a:pt x="0" y="16438"/>
                      </a:lnTo>
                      <a:close/>
                    </a:path>
                  </a:pathLst>
                </a:custGeom>
                <a:noFill/>
                <a:ln w="381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A5272C47-DEC9-8A90-AFF6-E405C0A7BC81}"/>
                    </a:ext>
                  </a:extLst>
                </p:cNvPr>
                <p:cNvSpPr/>
                <p:nvPr/>
              </p:nvSpPr>
              <p:spPr>
                <a:xfrm>
                  <a:off x="6231676" y="2731345"/>
                  <a:ext cx="16283" cy="16446"/>
                </a:xfrm>
                <a:custGeom>
                  <a:avLst/>
                  <a:gdLst>
                    <a:gd name="connsiteX0" fmla="*/ 14528 w 16283"/>
                    <a:gd name="connsiteY0" fmla="*/ 3063 h 16446"/>
                    <a:gd name="connsiteX1" fmla="*/ 3062 w 16283"/>
                    <a:gd name="connsiteY1" fmla="*/ 1916 h 16446"/>
                    <a:gd name="connsiteX2" fmla="*/ 1915 w 16283"/>
                    <a:gd name="connsiteY2" fmla="*/ 13384 h 16446"/>
                    <a:gd name="connsiteX3" fmla="*/ 13381 w 16283"/>
                    <a:gd name="connsiteY3" fmla="*/ 14531 h 16446"/>
                    <a:gd name="connsiteX4" fmla="*/ 14528 w 16283"/>
                    <a:gd name="connsiteY4" fmla="*/ 3063 h 16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 h="16446">
                      <a:moveTo>
                        <a:pt x="14528" y="3063"/>
                      </a:moveTo>
                      <a:cubicBezTo>
                        <a:pt x="11853" y="-378"/>
                        <a:pt x="6502" y="-1142"/>
                        <a:pt x="3062" y="1916"/>
                      </a:cubicBezTo>
                      <a:cubicBezTo>
                        <a:pt x="-378" y="4592"/>
                        <a:pt x="-1142" y="9943"/>
                        <a:pt x="1915" y="13384"/>
                      </a:cubicBezTo>
                      <a:cubicBezTo>
                        <a:pt x="4591" y="16825"/>
                        <a:pt x="9942" y="17589"/>
                        <a:pt x="13381" y="14531"/>
                      </a:cubicBezTo>
                      <a:cubicBezTo>
                        <a:pt x="16821" y="11855"/>
                        <a:pt x="17203" y="6885"/>
                        <a:pt x="14528" y="3063"/>
                      </a:cubicBezTo>
                      <a:close/>
                    </a:path>
                  </a:pathLst>
                </a:custGeom>
                <a:solidFill>
                  <a:srgbClr val="29ABE2"/>
                </a:solidFill>
                <a:ln w="3819" cap="flat">
                  <a:noFill/>
                  <a:prstDash val="solid"/>
                  <a:miter/>
                </a:ln>
              </p:spPr>
              <p:txBody>
                <a:bodyPr rtlCol="0" anchor="ctr"/>
                <a:lstStyle/>
                <a:p>
                  <a:endParaRPr lang="en-US"/>
                </a:p>
              </p:txBody>
            </p:sp>
          </p:grpSp>
          <p:grpSp>
            <p:nvGrpSpPr>
              <p:cNvPr id="260" name="Graphic 4">
                <a:extLst>
                  <a:ext uri="{FF2B5EF4-FFF2-40B4-BE49-F238E27FC236}">
                    <a16:creationId xmlns:a16="http://schemas.microsoft.com/office/drawing/2014/main" id="{3D09579B-B27F-B41E-A307-D08A149E165B}"/>
                  </a:ext>
                </a:extLst>
              </p:cNvPr>
              <p:cNvGrpSpPr/>
              <p:nvPr/>
            </p:nvGrpSpPr>
            <p:grpSpPr>
              <a:xfrm>
                <a:off x="6359205" y="3575083"/>
                <a:ext cx="24181" cy="24186"/>
                <a:chOff x="6359205" y="3575083"/>
                <a:chExt cx="24181" cy="24186"/>
              </a:xfrm>
            </p:grpSpPr>
            <p:sp>
              <p:nvSpPr>
                <p:cNvPr id="261" name="Freeform 260">
                  <a:extLst>
                    <a:ext uri="{FF2B5EF4-FFF2-40B4-BE49-F238E27FC236}">
                      <a16:creationId xmlns:a16="http://schemas.microsoft.com/office/drawing/2014/main" id="{AC217DF3-4F4E-5BAC-8B99-2F0D36FBBF7B}"/>
                    </a:ext>
                  </a:extLst>
                </p:cNvPr>
                <p:cNvSpPr/>
                <p:nvPr/>
              </p:nvSpPr>
              <p:spPr>
                <a:xfrm rot="-2327856">
                  <a:off x="6362696" y="3578575"/>
                  <a:ext cx="17199" cy="17203"/>
                </a:xfrm>
                <a:custGeom>
                  <a:avLst/>
                  <a:gdLst>
                    <a:gd name="connsiteX0" fmla="*/ 0 w 17199"/>
                    <a:gd name="connsiteY0" fmla="*/ 0 h 17203"/>
                    <a:gd name="connsiteX1" fmla="*/ 17200 w 17199"/>
                    <a:gd name="connsiteY1" fmla="*/ 0 h 17203"/>
                    <a:gd name="connsiteX2" fmla="*/ 17200 w 17199"/>
                    <a:gd name="connsiteY2" fmla="*/ 17203 h 17203"/>
                    <a:gd name="connsiteX3" fmla="*/ 0 w 17199"/>
                    <a:gd name="connsiteY3" fmla="*/ 17203 h 17203"/>
                  </a:gdLst>
                  <a:ahLst/>
                  <a:cxnLst>
                    <a:cxn ang="0">
                      <a:pos x="connsiteX0" y="connsiteY0"/>
                    </a:cxn>
                    <a:cxn ang="0">
                      <a:pos x="connsiteX1" y="connsiteY1"/>
                    </a:cxn>
                    <a:cxn ang="0">
                      <a:pos x="connsiteX2" y="connsiteY2"/>
                    </a:cxn>
                    <a:cxn ang="0">
                      <a:pos x="connsiteX3" y="connsiteY3"/>
                    </a:cxn>
                  </a:cxnLst>
                  <a:rect l="l" t="t" r="r" b="b"/>
                  <a:pathLst>
                    <a:path w="17199" h="17203">
                      <a:moveTo>
                        <a:pt x="0" y="0"/>
                      </a:moveTo>
                      <a:lnTo>
                        <a:pt x="17200" y="0"/>
                      </a:lnTo>
                      <a:lnTo>
                        <a:pt x="17200" y="17203"/>
                      </a:lnTo>
                      <a:lnTo>
                        <a:pt x="0" y="17203"/>
                      </a:lnTo>
                      <a:close/>
                    </a:path>
                  </a:pathLst>
                </a:custGeom>
                <a:noFill/>
                <a:ln w="381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4C9E7054-3043-86A4-0C1D-38B6D6C3A291}"/>
                    </a:ext>
                  </a:extLst>
                </p:cNvPr>
                <p:cNvSpPr/>
                <p:nvPr/>
              </p:nvSpPr>
              <p:spPr>
                <a:xfrm>
                  <a:off x="6362647" y="3578341"/>
                  <a:ext cx="16948" cy="17074"/>
                </a:xfrm>
                <a:custGeom>
                  <a:avLst/>
                  <a:gdLst>
                    <a:gd name="connsiteX0" fmla="*/ 15033 w 16948"/>
                    <a:gd name="connsiteY0" fmla="*/ 3186 h 17074"/>
                    <a:gd name="connsiteX1" fmla="*/ 3185 w 16948"/>
                    <a:gd name="connsiteY1" fmla="*/ 2039 h 17074"/>
                    <a:gd name="connsiteX2" fmla="*/ 2038 w 16948"/>
                    <a:gd name="connsiteY2" fmla="*/ 13889 h 17074"/>
                    <a:gd name="connsiteX3" fmla="*/ 13887 w 16948"/>
                    <a:gd name="connsiteY3" fmla="*/ 15036 h 17074"/>
                    <a:gd name="connsiteX4" fmla="*/ 15033 w 16948"/>
                    <a:gd name="connsiteY4" fmla="*/ 3186 h 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 h="17074">
                      <a:moveTo>
                        <a:pt x="15033" y="3186"/>
                      </a:moveTo>
                      <a:cubicBezTo>
                        <a:pt x="11976" y="-637"/>
                        <a:pt x="6625" y="-1019"/>
                        <a:pt x="3185" y="2039"/>
                      </a:cubicBezTo>
                      <a:cubicBezTo>
                        <a:pt x="-637" y="5097"/>
                        <a:pt x="-1019" y="10449"/>
                        <a:pt x="2038" y="13889"/>
                      </a:cubicBezTo>
                      <a:cubicBezTo>
                        <a:pt x="5096" y="17712"/>
                        <a:pt x="10447" y="18094"/>
                        <a:pt x="13887" y="15036"/>
                      </a:cubicBezTo>
                      <a:cubicBezTo>
                        <a:pt x="17326" y="12360"/>
                        <a:pt x="18091" y="7008"/>
                        <a:pt x="15033" y="3186"/>
                      </a:cubicBezTo>
                      <a:close/>
                    </a:path>
                  </a:pathLst>
                </a:custGeom>
                <a:solidFill>
                  <a:srgbClr val="29ABE2"/>
                </a:solidFill>
                <a:ln w="3819" cap="flat">
                  <a:noFill/>
                  <a:prstDash val="solid"/>
                  <a:miter/>
                </a:ln>
              </p:spPr>
              <p:txBody>
                <a:bodyPr rtlCol="0" anchor="ctr"/>
                <a:lstStyle/>
                <a:p>
                  <a:endParaRPr lang="en-US"/>
                </a:p>
              </p:txBody>
            </p:sp>
          </p:grpSp>
        </p:grpSp>
        <p:grpSp>
          <p:nvGrpSpPr>
            <p:cNvPr id="206" name="Graphic 4">
              <a:extLst>
                <a:ext uri="{FF2B5EF4-FFF2-40B4-BE49-F238E27FC236}">
                  <a16:creationId xmlns:a16="http://schemas.microsoft.com/office/drawing/2014/main" id="{E3D1BA6F-C4A1-BF8D-6A80-439580B08156}"/>
                </a:ext>
              </a:extLst>
            </p:cNvPr>
            <p:cNvGrpSpPr/>
            <p:nvPr/>
          </p:nvGrpSpPr>
          <p:grpSpPr>
            <a:xfrm>
              <a:off x="10452230" y="5742780"/>
              <a:ext cx="22030" cy="22035"/>
              <a:chOff x="8759035" y="5185285"/>
              <a:chExt cx="22030" cy="22035"/>
            </a:xfrm>
          </p:grpSpPr>
          <p:sp>
            <p:nvSpPr>
              <p:cNvPr id="232" name="Freeform 231">
                <a:extLst>
                  <a:ext uri="{FF2B5EF4-FFF2-40B4-BE49-F238E27FC236}">
                    <a16:creationId xmlns:a16="http://schemas.microsoft.com/office/drawing/2014/main" id="{B3788BBA-EBF5-1019-CA35-9105F834B352}"/>
                  </a:ext>
                </a:extLst>
              </p:cNvPr>
              <p:cNvSpPr/>
              <p:nvPr/>
            </p:nvSpPr>
            <p:spPr>
              <a:xfrm rot="-2328555">
                <a:off x="8762216" y="5188466"/>
                <a:ext cx="15669" cy="15672"/>
              </a:xfrm>
              <a:custGeom>
                <a:avLst/>
                <a:gdLst>
                  <a:gd name="connsiteX0" fmla="*/ 0 w 15669"/>
                  <a:gd name="connsiteY0" fmla="*/ 0 h 15672"/>
                  <a:gd name="connsiteX1" fmla="*/ 15669 w 15669"/>
                  <a:gd name="connsiteY1" fmla="*/ 0 h 15672"/>
                  <a:gd name="connsiteX2" fmla="*/ 15669 w 15669"/>
                  <a:gd name="connsiteY2" fmla="*/ 15673 h 15672"/>
                  <a:gd name="connsiteX3" fmla="*/ 0 w 15669"/>
                  <a:gd name="connsiteY3" fmla="*/ 15673 h 15672"/>
                </a:gdLst>
                <a:ahLst/>
                <a:cxnLst>
                  <a:cxn ang="0">
                    <a:pos x="connsiteX0" y="connsiteY0"/>
                  </a:cxn>
                  <a:cxn ang="0">
                    <a:pos x="connsiteX1" y="connsiteY1"/>
                  </a:cxn>
                  <a:cxn ang="0">
                    <a:pos x="connsiteX2" y="connsiteY2"/>
                  </a:cxn>
                  <a:cxn ang="0">
                    <a:pos x="connsiteX3" y="connsiteY3"/>
                  </a:cxn>
                </a:cxnLst>
                <a:rect l="l" t="t" r="r" b="b"/>
                <a:pathLst>
                  <a:path w="15669" h="15672">
                    <a:moveTo>
                      <a:pt x="0" y="0"/>
                    </a:moveTo>
                    <a:lnTo>
                      <a:pt x="15669" y="0"/>
                    </a:lnTo>
                    <a:lnTo>
                      <a:pt x="15669" y="15673"/>
                    </a:lnTo>
                    <a:lnTo>
                      <a:pt x="0" y="15673"/>
                    </a:lnTo>
                    <a:close/>
                  </a:path>
                </a:pathLst>
              </a:custGeom>
              <a:noFill/>
              <a:ln w="381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E8F37FB6-C22E-D23F-9806-FEAF55F39CC5}"/>
                  </a:ext>
                </a:extLst>
              </p:cNvPr>
              <p:cNvSpPr/>
              <p:nvPr/>
            </p:nvSpPr>
            <p:spPr>
              <a:xfrm>
                <a:off x="8762376" y="5188763"/>
                <a:ext cx="15621" cy="15744"/>
              </a:xfrm>
              <a:custGeom>
                <a:avLst/>
                <a:gdLst>
                  <a:gd name="connsiteX0" fmla="*/ 13986 w 15621"/>
                  <a:gd name="connsiteY0" fmla="*/ 2903 h 15744"/>
                  <a:gd name="connsiteX1" fmla="*/ 2902 w 15621"/>
                  <a:gd name="connsiteY1" fmla="*/ 1756 h 15744"/>
                  <a:gd name="connsiteX2" fmla="*/ 1756 w 15621"/>
                  <a:gd name="connsiteY2" fmla="*/ 12842 h 15744"/>
                  <a:gd name="connsiteX3" fmla="*/ 12839 w 15621"/>
                  <a:gd name="connsiteY3" fmla="*/ 13989 h 15744"/>
                  <a:gd name="connsiteX4" fmla="*/ 13986 w 1562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 h="15744">
                    <a:moveTo>
                      <a:pt x="13986" y="2903"/>
                    </a:moveTo>
                    <a:cubicBezTo>
                      <a:pt x="11311" y="-538"/>
                      <a:pt x="6342" y="-920"/>
                      <a:pt x="2902" y="1756"/>
                    </a:cubicBezTo>
                    <a:cubicBezTo>
                      <a:pt x="-537" y="4432"/>
                      <a:pt x="-920" y="9402"/>
                      <a:pt x="1756" y="12842"/>
                    </a:cubicBezTo>
                    <a:cubicBezTo>
                      <a:pt x="4431" y="16282"/>
                      <a:pt x="9400" y="16665"/>
                      <a:pt x="12839" y="13989"/>
                    </a:cubicBezTo>
                    <a:cubicBezTo>
                      <a:pt x="15897" y="10931"/>
                      <a:pt x="16661" y="5961"/>
                      <a:pt x="13986" y="2903"/>
                    </a:cubicBezTo>
                    <a:close/>
                  </a:path>
                </a:pathLst>
              </a:custGeom>
              <a:solidFill>
                <a:srgbClr val="29ABE2"/>
              </a:solidFill>
              <a:ln w="3819"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E726BE02-9C18-30F5-2EE4-85E40398C6AE}"/>
                </a:ext>
              </a:extLst>
            </p:cNvPr>
            <p:cNvSpPr/>
            <p:nvPr/>
          </p:nvSpPr>
          <p:spPr>
            <a:xfrm>
              <a:off x="8960436" y="4640985"/>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FBA0D004-F248-3D7F-681B-81934358FB67}"/>
                </a:ext>
              </a:extLst>
            </p:cNvPr>
            <p:cNvSpPr/>
            <p:nvPr/>
          </p:nvSpPr>
          <p:spPr>
            <a:xfrm>
              <a:off x="8775069" y="439480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E59FEF7F-56F1-F394-FAC0-FE3E23C893A6}"/>
                </a:ext>
              </a:extLst>
            </p:cNvPr>
            <p:cNvSpPr/>
            <p:nvPr/>
          </p:nvSpPr>
          <p:spPr>
            <a:xfrm>
              <a:off x="9216892" y="321816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7E8432D4-39A3-53CC-153D-1939DD834E7B}"/>
                </a:ext>
              </a:extLst>
            </p:cNvPr>
            <p:cNvSpPr/>
            <p:nvPr/>
          </p:nvSpPr>
          <p:spPr>
            <a:xfrm>
              <a:off x="9323525" y="397621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B02B9D57-A139-0CAA-0959-1BA05DE60462}"/>
                </a:ext>
              </a:extLst>
            </p:cNvPr>
            <p:cNvSpPr/>
            <p:nvPr/>
          </p:nvSpPr>
          <p:spPr>
            <a:xfrm>
              <a:off x="8827048" y="3867262"/>
              <a:ext cx="29535" cy="27832"/>
            </a:xfrm>
            <a:custGeom>
              <a:avLst/>
              <a:gdLst>
                <a:gd name="connsiteX0" fmla="*/ 27335 w 29535"/>
                <a:gd name="connsiteY0" fmla="*/ 3786 h 27832"/>
                <a:gd name="connsiteX1" fmla="*/ 7079 w 29535"/>
                <a:gd name="connsiteY1" fmla="*/ 4551 h 27832"/>
                <a:gd name="connsiteX2" fmla="*/ 2110 w 29535"/>
                <a:gd name="connsiteY2" fmla="*/ 24046 h 27832"/>
                <a:gd name="connsiteX3" fmla="*/ 22367 w 29535"/>
                <a:gd name="connsiteY3" fmla="*/ 23282 h 27832"/>
                <a:gd name="connsiteX4" fmla="*/ 27335 w 2953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629"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16A87E73-BEB3-5ED9-1FAB-B6249632C774}"/>
                </a:ext>
              </a:extLst>
            </p:cNvPr>
            <p:cNvSpPr/>
            <p:nvPr/>
          </p:nvSpPr>
          <p:spPr>
            <a:xfrm>
              <a:off x="9505452" y="367688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84BE4A49-9D54-7E16-EE31-038E9504A7EE}"/>
                </a:ext>
              </a:extLst>
            </p:cNvPr>
            <p:cNvSpPr/>
            <p:nvPr/>
          </p:nvSpPr>
          <p:spPr>
            <a:xfrm>
              <a:off x="9370536" y="3767106"/>
              <a:ext cx="29704" cy="27832"/>
            </a:xfrm>
            <a:custGeom>
              <a:avLst/>
              <a:gdLst>
                <a:gd name="connsiteX0" fmla="*/ 27335 w 29704"/>
                <a:gd name="connsiteY0" fmla="*/ 3786 h 27832"/>
                <a:gd name="connsiteX1" fmla="*/ 7079 w 29704"/>
                <a:gd name="connsiteY1" fmla="*/ 4551 h 27832"/>
                <a:gd name="connsiteX2" fmla="*/ 2110 w 29704"/>
                <a:gd name="connsiteY2" fmla="*/ 24047 h 27832"/>
                <a:gd name="connsiteX3" fmla="*/ 22367 w 29704"/>
                <a:gd name="connsiteY3" fmla="*/ 23282 h 27832"/>
                <a:gd name="connsiteX4" fmla="*/ 27335 w 29704"/>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4"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628" y="17930"/>
                    <a:pt x="31922" y="9138"/>
                    <a:pt x="27335" y="3786"/>
                  </a:cubicBezTo>
                  <a:close/>
                </a:path>
              </a:pathLst>
            </a:custGeom>
            <a:solidFill>
              <a:srgbClr val="29ABE2"/>
            </a:solidFill>
            <a:ln w="381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1820560-E0F5-8C5B-C5CF-F579F4656981}"/>
                </a:ext>
              </a:extLst>
            </p:cNvPr>
            <p:cNvSpPr/>
            <p:nvPr/>
          </p:nvSpPr>
          <p:spPr>
            <a:xfrm>
              <a:off x="9575012" y="4454053"/>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FEEA6459-6E7F-701A-2D69-0F196A9D2167}"/>
                </a:ext>
              </a:extLst>
            </p:cNvPr>
            <p:cNvSpPr/>
            <p:nvPr/>
          </p:nvSpPr>
          <p:spPr>
            <a:xfrm>
              <a:off x="9927018" y="4397858"/>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B046A31A-F673-789F-5F86-4F3AFF993E86}"/>
                </a:ext>
              </a:extLst>
            </p:cNvPr>
            <p:cNvSpPr/>
            <p:nvPr/>
          </p:nvSpPr>
          <p:spPr>
            <a:xfrm>
              <a:off x="9440478" y="4543887"/>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C32234E4-6FEC-7911-94E8-0EB98D4E91DD}"/>
                </a:ext>
              </a:extLst>
            </p:cNvPr>
            <p:cNvSpPr/>
            <p:nvPr/>
          </p:nvSpPr>
          <p:spPr>
            <a:xfrm>
              <a:off x="9336138" y="4392506"/>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3B4A3BF3-8601-4A76-C086-9D515B31F616}"/>
                </a:ext>
              </a:extLst>
            </p:cNvPr>
            <p:cNvSpPr/>
            <p:nvPr/>
          </p:nvSpPr>
          <p:spPr>
            <a:xfrm>
              <a:off x="9143892" y="4437232"/>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A2CA235-4F42-88AF-334A-FFC88BD153E2}"/>
                </a:ext>
              </a:extLst>
            </p:cNvPr>
            <p:cNvSpPr/>
            <p:nvPr/>
          </p:nvSpPr>
          <p:spPr>
            <a:xfrm>
              <a:off x="9331551" y="425985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DB7663C9-E1F6-4975-31D3-08475335B295}"/>
                </a:ext>
              </a:extLst>
            </p:cNvPr>
            <p:cNvSpPr/>
            <p:nvPr/>
          </p:nvSpPr>
          <p:spPr>
            <a:xfrm>
              <a:off x="8673787" y="417919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AE80B7A3-49CA-E8FD-1FCE-AE89ADFE6069}"/>
                </a:ext>
              </a:extLst>
            </p:cNvPr>
            <p:cNvSpPr/>
            <p:nvPr/>
          </p:nvSpPr>
          <p:spPr>
            <a:xfrm>
              <a:off x="8736085" y="40943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gradFill>
              <a:gsLst>
                <a:gs pos="0">
                  <a:srgbClr val="00B0F0"/>
                </a:gs>
                <a:gs pos="74000">
                  <a:srgbClr val="29ABE2"/>
                </a:gs>
              </a:gsLst>
              <a:path path="circle">
                <a:fillToRect l="100000" b="100000"/>
              </a:path>
            </a:gradFill>
            <a:ln w="381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DE4E385A-F46C-2CA9-60F6-AE51F406225D}"/>
                </a:ext>
              </a:extLst>
            </p:cNvPr>
            <p:cNvSpPr/>
            <p:nvPr/>
          </p:nvSpPr>
          <p:spPr>
            <a:xfrm>
              <a:off x="8856478" y="425182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D9896282-9AA7-030C-82A1-1421D7F048E5}"/>
                </a:ext>
              </a:extLst>
            </p:cNvPr>
            <p:cNvSpPr/>
            <p:nvPr/>
          </p:nvSpPr>
          <p:spPr>
            <a:xfrm>
              <a:off x="9636164" y="4701002"/>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8755"/>
                    <a:pt x="27335" y="3786"/>
                  </a:cubicBezTo>
                  <a:close/>
                </a:path>
              </a:pathLst>
            </a:custGeom>
            <a:solidFill>
              <a:srgbClr val="29ABE2"/>
            </a:solidFill>
            <a:ln w="381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58247E91-0F61-F555-7798-34F195BD64BD}"/>
                </a:ext>
              </a:extLst>
            </p:cNvPr>
            <p:cNvSpPr/>
            <p:nvPr/>
          </p:nvSpPr>
          <p:spPr>
            <a:xfrm>
              <a:off x="9794012" y="452592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E8F486CB-1003-15B2-10F7-050D363E352E}"/>
                </a:ext>
              </a:extLst>
            </p:cNvPr>
            <p:cNvSpPr/>
            <p:nvPr/>
          </p:nvSpPr>
          <p:spPr>
            <a:xfrm>
              <a:off x="9729421" y="4758343"/>
              <a:ext cx="29445" cy="27832"/>
            </a:xfrm>
            <a:custGeom>
              <a:avLst/>
              <a:gdLst>
                <a:gd name="connsiteX0" fmla="*/ 27336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6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6" y="3786"/>
                  </a:moveTo>
                  <a:cubicBezTo>
                    <a:pt x="23131" y="-1566"/>
                    <a:pt x="13959" y="-1184"/>
                    <a:pt x="7079" y="4551"/>
                  </a:cubicBezTo>
                  <a:cubicBezTo>
                    <a:pt x="199" y="10285"/>
                    <a:pt x="-2094" y="19077"/>
                    <a:pt x="2110" y="24046"/>
                  </a:cubicBezTo>
                  <a:cubicBezTo>
                    <a:pt x="6315" y="29398"/>
                    <a:pt x="15487" y="29016"/>
                    <a:pt x="22367" y="23282"/>
                  </a:cubicBezTo>
                  <a:cubicBezTo>
                    <a:pt x="29247" y="17548"/>
                    <a:pt x="31540" y="8755"/>
                    <a:pt x="27336" y="3786"/>
                  </a:cubicBezTo>
                  <a:close/>
                </a:path>
              </a:pathLst>
            </a:custGeom>
            <a:solidFill>
              <a:srgbClr val="29ABE2"/>
            </a:solidFill>
            <a:ln w="381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0AB0ADBC-2CD2-3CED-7F06-9B6DC662A244}"/>
                </a:ext>
              </a:extLst>
            </p:cNvPr>
            <p:cNvSpPr/>
            <p:nvPr/>
          </p:nvSpPr>
          <p:spPr>
            <a:xfrm>
              <a:off x="8646651" y="3436439"/>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6D121751-D6BB-4791-DDA3-86EBB4652395}"/>
                </a:ext>
              </a:extLst>
            </p:cNvPr>
            <p:cNvSpPr/>
            <p:nvPr/>
          </p:nvSpPr>
          <p:spPr>
            <a:xfrm>
              <a:off x="8937886" y="349530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271DF75-37B1-3A6E-FA8A-BD7DBC1BB772}"/>
                </a:ext>
              </a:extLst>
            </p:cNvPr>
            <p:cNvSpPr/>
            <p:nvPr/>
          </p:nvSpPr>
          <p:spPr>
            <a:xfrm>
              <a:off x="9005918" y="3689886"/>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77C63906-CB42-25A1-1CCC-C9B021D9CEF4}"/>
                </a:ext>
              </a:extLst>
            </p:cNvPr>
            <p:cNvSpPr/>
            <p:nvPr/>
          </p:nvSpPr>
          <p:spPr>
            <a:xfrm>
              <a:off x="9458442" y="412032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C7C0CFC-25B6-0F38-DB0E-84ADBDB474DD}"/>
                </a:ext>
              </a:extLst>
            </p:cNvPr>
            <p:cNvSpPr/>
            <p:nvPr/>
          </p:nvSpPr>
          <p:spPr>
            <a:xfrm>
              <a:off x="9085797" y="459817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647F06B5-8AC3-FECC-07A0-B01B266D0D80}"/>
                </a:ext>
              </a:extLst>
            </p:cNvPr>
            <p:cNvSpPr/>
            <p:nvPr/>
          </p:nvSpPr>
          <p:spPr>
            <a:xfrm>
              <a:off x="9015090" y="44070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grpSp>
      <p:sp>
        <p:nvSpPr>
          <p:cNvPr id="315" name="TextBox 314">
            <a:extLst>
              <a:ext uri="{FF2B5EF4-FFF2-40B4-BE49-F238E27FC236}">
                <a16:creationId xmlns:a16="http://schemas.microsoft.com/office/drawing/2014/main" id="{968BF53E-EF50-470E-936A-41C7D61DD6E2}"/>
              </a:ext>
            </a:extLst>
          </p:cNvPr>
          <p:cNvSpPr txBox="1"/>
          <p:nvPr/>
        </p:nvSpPr>
        <p:spPr>
          <a:xfrm>
            <a:off x="268251" y="1336122"/>
            <a:ext cx="6734722" cy="4431983"/>
          </a:xfrm>
          <a:prstGeom prst="rect">
            <a:avLst/>
          </a:prstGeom>
          <a:noFill/>
          <a:effectLst/>
        </p:spPr>
        <p:txBody>
          <a:bodyPr wrap="square">
            <a:spAutoFit/>
          </a:bodyPr>
          <a:lstStyle/>
          <a:p>
            <a:pPr lvl="0">
              <a:buClr>
                <a:srgbClr val="000000"/>
              </a:buClr>
              <a:defRPr/>
            </a:pP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Why </a:t>
            </a:r>
            <a:r>
              <a:rPr lang="en-US" sz="24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gradients of bliss</a:t>
            </a: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a:t>
            </a:r>
          </a:p>
          <a:p>
            <a:pPr lvl="0">
              <a:buClr>
                <a:srgbClr val="000000"/>
              </a:buClr>
              <a:defRPr/>
            </a:pP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1) a civilized motivational architecture and </a:t>
            </a:r>
            <a:r>
              <a:rPr lang="en-US" sz="2400"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signalling</a:t>
            </a: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system beyond the pleasure-pain axis.</a:t>
            </a:r>
          </a:p>
          <a:p>
            <a:pPr lvl="0">
              <a:buClr>
                <a:srgbClr val="000000"/>
              </a:buClr>
              <a:defRPr/>
            </a:pPr>
            <a:endPar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2) allows for </a:t>
            </a:r>
            <a:r>
              <a:rPr lang="en-US" sz="2400"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optional </a:t>
            </a: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preference conservation, ensuring religious traditionalists and </a:t>
            </a:r>
            <a:r>
              <a:rPr lang="en-US" sz="2400"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bioconservatives</a:t>
            </a: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can maintain their values and relationships while still benefiting from hedonic uplift.</a:t>
            </a:r>
          </a:p>
          <a:p>
            <a:pPr lvl="0">
              <a:buClr>
                <a:srgbClr val="000000"/>
              </a:buClr>
              <a:defRPr/>
            </a:pPr>
            <a:endParaRPr lang="en-US"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endParaRPr lang="en-US" sz="2400" b="1"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p:txBody>
      </p:sp>
      <p:sp>
        <p:nvSpPr>
          <p:cNvPr id="316" name="TextBox 315">
            <a:extLst>
              <a:ext uri="{FF2B5EF4-FFF2-40B4-BE49-F238E27FC236}">
                <a16:creationId xmlns:a16="http://schemas.microsoft.com/office/drawing/2014/main" id="{9683962C-35FD-4DFD-9C4E-A1B902E7BD82}"/>
              </a:ext>
            </a:extLst>
          </p:cNvPr>
          <p:cNvSpPr txBox="1"/>
          <p:nvPr/>
        </p:nvSpPr>
        <p:spPr>
          <a:xfrm>
            <a:off x="252844" y="636125"/>
            <a:ext cx="7153546" cy="584775"/>
          </a:xfrm>
          <a:prstGeom prst="rect">
            <a:avLst/>
          </a:prstGeom>
          <a:noFill/>
          <a:effectLst/>
        </p:spPr>
        <p:txBody>
          <a:bodyPr wrap="square">
            <a:spAutoFit/>
          </a:bodyPr>
          <a:lstStyle/>
          <a:p>
            <a:pPr lvl="0">
              <a:buClr>
                <a:srgbClr val="000000"/>
              </a:buClr>
              <a:defRPr/>
            </a:pPr>
            <a:r>
              <a:rPr lang="en-US" sz="32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The Pleasure-</a:t>
            </a:r>
            <a:r>
              <a:rPr lang="en-US" sz="3200" b="1"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Superpleasure</a:t>
            </a:r>
            <a:r>
              <a:rPr lang="en-US" sz="32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Axis</a:t>
            </a:r>
            <a:endParaRPr lang="en-US" sz="32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p:txBody>
      </p:sp>
      <p:sp>
        <p:nvSpPr>
          <p:cNvPr id="317" name="TextBox 316">
            <a:extLst>
              <a:ext uri="{FF2B5EF4-FFF2-40B4-BE49-F238E27FC236}">
                <a16:creationId xmlns:a16="http://schemas.microsoft.com/office/drawing/2014/main" id="{BAE0CE66-A953-4015-B264-8E7BE6E6F276}"/>
              </a:ext>
            </a:extLst>
          </p:cNvPr>
          <p:cNvSpPr txBox="1"/>
          <p:nvPr/>
        </p:nvSpPr>
        <p:spPr>
          <a:xfrm>
            <a:off x="4376598" y="6144910"/>
            <a:ext cx="7980922" cy="461665"/>
          </a:xfrm>
          <a:prstGeom prst="rect">
            <a:avLst/>
          </a:prstGeom>
          <a:noFill/>
          <a:effectLst/>
        </p:spPr>
        <p:txBody>
          <a:bodyPr wrap="square">
            <a:spAutoFit/>
          </a:bodyPr>
          <a:lstStyle/>
          <a:p>
            <a:pPr lvl="0">
              <a:buClr>
                <a:srgbClr val="000000"/>
              </a:buClr>
              <a:defRPr/>
            </a:pPr>
            <a:r>
              <a:rPr lang="en-US" sz="2400"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gradients.com</a:t>
            </a:r>
          </a:p>
        </p:txBody>
      </p:sp>
      <p:pic>
        <p:nvPicPr>
          <p:cNvPr id="4" name="Рисунок 3">
            <a:extLst>
              <a:ext uri="{FF2B5EF4-FFF2-40B4-BE49-F238E27FC236}">
                <a16:creationId xmlns:a16="http://schemas.microsoft.com/office/drawing/2014/main" id="{4C900E05-CFB1-4C99-806E-6A4A4233AAF9}"/>
              </a:ext>
            </a:extLst>
          </p:cNvPr>
          <p:cNvPicPr>
            <a:picLocks noChangeAspect="1"/>
          </p:cNvPicPr>
          <p:nvPr/>
        </p:nvPicPr>
        <p:blipFill>
          <a:blip r:embed="rId2"/>
          <a:stretch>
            <a:fillRect/>
          </a:stretch>
        </p:blipFill>
        <p:spPr>
          <a:xfrm>
            <a:off x="6878499" y="822616"/>
            <a:ext cx="5116895" cy="5116895"/>
          </a:xfrm>
          <a:prstGeom prst="rect">
            <a:avLst/>
          </a:prstGeom>
        </p:spPr>
      </p:pic>
      <p:pic>
        <p:nvPicPr>
          <p:cNvPr id="2" name="Рисунок 1">
            <a:extLst>
              <a:ext uri="{FF2B5EF4-FFF2-40B4-BE49-F238E27FC236}">
                <a16:creationId xmlns:a16="http://schemas.microsoft.com/office/drawing/2014/main" id="{2339B2F6-9EF6-4D0F-92BC-111BA0F237CB}"/>
              </a:ext>
            </a:extLst>
          </p:cNvPr>
          <p:cNvPicPr>
            <a:picLocks noChangeAspect="1"/>
          </p:cNvPicPr>
          <p:nvPr/>
        </p:nvPicPr>
        <p:blipFill>
          <a:blip r:embed="rId3"/>
          <a:stretch>
            <a:fillRect/>
          </a:stretch>
        </p:blipFill>
        <p:spPr>
          <a:xfrm>
            <a:off x="2408911" y="4867495"/>
            <a:ext cx="1795376" cy="1795376"/>
          </a:xfrm>
          <a:prstGeom prst="rect">
            <a:avLst/>
          </a:prstGeom>
        </p:spPr>
      </p:pic>
    </p:spTree>
    <p:extLst>
      <p:ext uri="{BB962C8B-B14F-4D97-AF65-F5344CB8AC3E}">
        <p14:creationId xmlns:p14="http://schemas.microsoft.com/office/powerpoint/2010/main" val="2177364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03F72"/>
            </a:gs>
            <a:gs pos="35000">
              <a:srgbClr val="003F72"/>
            </a:gs>
            <a:gs pos="79000">
              <a:srgbClr val="001531"/>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46BED6-0F46-0BCD-CDDC-FB4425831719}"/>
              </a:ext>
            </a:extLst>
          </p:cNvPr>
          <p:cNvSpPr txBox="1"/>
          <p:nvPr/>
        </p:nvSpPr>
        <p:spPr>
          <a:xfrm>
            <a:off x="746764" y="105511"/>
            <a:ext cx="10377491" cy="1200329"/>
          </a:xfrm>
          <a:prstGeom prst="rect">
            <a:avLst/>
          </a:prstGeom>
          <a:noFill/>
          <a:effectLst/>
        </p:spPr>
        <p:txBody>
          <a:bodyPr wrap="square">
            <a:spAutoFit/>
          </a:bodyPr>
          <a:lstStyle>
            <a:defPPr>
              <a:defRPr lang="en-US"/>
            </a:defPPr>
            <a:lvl1pPr marR="0" lvl="0" indent="0" fontAlgn="auto">
              <a:lnSpc>
                <a:spcPct val="90000"/>
              </a:lnSpc>
              <a:spcBef>
                <a:spcPts val="0"/>
              </a:spcBef>
              <a:spcAft>
                <a:spcPts val="0"/>
              </a:spcAft>
              <a:buClr>
                <a:srgbClr val="000000"/>
              </a:buClr>
              <a:buSzTx/>
              <a:buFont typeface="Arial"/>
              <a:buNone/>
              <a:tabLst/>
              <a:defRPr kumimoji="0" sz="4000" b="1" u="none" strike="noStrike" kern="0" cap="none" spc="300" normalizeH="0" baseline="0">
                <a:ln>
                  <a:noFill/>
                </a:ln>
                <a:solidFill>
                  <a:schemeClr val="bg1"/>
                </a:solidFill>
                <a:effectLst>
                  <a:outerShdw blurRad="139700" dist="38100" dir="2700000" sx="103000" sy="103000" algn="tl" rotWithShape="0">
                    <a:prstClr val="black">
                      <a:alpha val="25376"/>
                    </a:prstClr>
                  </a:outerShdw>
                </a:effectLst>
                <a:uLnTx/>
                <a:uFillTx/>
                <a:latin typeface="Cairo" pitchFamily="2" charset="-78"/>
                <a:ea typeface="Rubik"/>
                <a:cs typeface="Cairo" pitchFamily="2" charset="-78"/>
              </a:defRPr>
            </a:lvl1pPr>
          </a:lstStyle>
          <a:p>
            <a:pPr algn="ctr"/>
            <a:r>
              <a:rPr lang="en-US" spc="0" dirty="0">
                <a:effectLst/>
                <a:sym typeface="Rubik"/>
              </a:rPr>
              <a:t>COMPASSIONATE STEWARDSHIP OF THE LIVING WORLD</a:t>
            </a:r>
            <a:endParaRPr lang="en-GB" spc="0" dirty="0">
              <a:effectLst/>
              <a:sym typeface="Rubik"/>
            </a:endParaRPr>
          </a:p>
        </p:txBody>
      </p:sp>
      <p:grpSp>
        <p:nvGrpSpPr>
          <p:cNvPr id="8" name="Graphic 4">
            <a:extLst>
              <a:ext uri="{FF2B5EF4-FFF2-40B4-BE49-F238E27FC236}">
                <a16:creationId xmlns:a16="http://schemas.microsoft.com/office/drawing/2014/main" id="{BA213637-7B87-A331-DC60-2F7F672DBB9D}"/>
              </a:ext>
            </a:extLst>
          </p:cNvPr>
          <p:cNvGrpSpPr/>
          <p:nvPr/>
        </p:nvGrpSpPr>
        <p:grpSpPr>
          <a:xfrm rot="12061865">
            <a:off x="-2404425" y="5515380"/>
            <a:ext cx="5510085" cy="2685241"/>
            <a:chOff x="5100600" y="4832506"/>
            <a:chExt cx="2388199" cy="1163846"/>
          </a:xfrm>
        </p:grpSpPr>
        <p:sp>
          <p:nvSpPr>
            <p:cNvPr id="9" name="Freeform 8">
              <a:extLst>
                <a:ext uri="{FF2B5EF4-FFF2-40B4-BE49-F238E27FC236}">
                  <a16:creationId xmlns:a16="http://schemas.microsoft.com/office/drawing/2014/main" id="{31AAFF9A-C510-39C5-20EE-AA67BC945302}"/>
                </a:ext>
              </a:extLst>
            </p:cNvPr>
            <p:cNvSpPr/>
            <p:nvPr/>
          </p:nvSpPr>
          <p:spPr>
            <a:xfrm>
              <a:off x="5734821" y="4842650"/>
              <a:ext cx="139502" cy="200311"/>
            </a:xfrm>
            <a:custGeom>
              <a:avLst/>
              <a:gdLst>
                <a:gd name="connsiteX0" fmla="*/ 134916 w 139502"/>
                <a:gd name="connsiteY0" fmla="*/ 0 h 200311"/>
                <a:gd name="connsiteX1" fmla="*/ 0 w 139502"/>
                <a:gd name="connsiteY1" fmla="*/ 198400 h 200311"/>
                <a:gd name="connsiteX2" fmla="*/ 139503 w 139502"/>
                <a:gd name="connsiteY2" fmla="*/ 200311 h 200311"/>
              </a:gdLst>
              <a:ahLst/>
              <a:cxnLst>
                <a:cxn ang="0">
                  <a:pos x="connsiteX0" y="connsiteY0"/>
                </a:cxn>
                <a:cxn ang="0">
                  <a:pos x="connsiteX1" y="connsiteY1"/>
                </a:cxn>
                <a:cxn ang="0">
                  <a:pos x="connsiteX2" y="connsiteY2"/>
                </a:cxn>
              </a:cxnLst>
              <a:rect l="l" t="t" r="r" b="b"/>
              <a:pathLst>
                <a:path w="139502" h="200311">
                  <a:moveTo>
                    <a:pt x="134916" y="0"/>
                  </a:moveTo>
                  <a:lnTo>
                    <a:pt x="0" y="198400"/>
                  </a:lnTo>
                  <a:lnTo>
                    <a:pt x="139503" y="200311"/>
                  </a:lnTo>
                  <a:close/>
                </a:path>
              </a:pathLst>
            </a:custGeom>
            <a:noFill/>
            <a:ln w="734" cap="flat">
              <a:solidFill>
                <a:srgbClr val="29ABE2"/>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5C009C4-2293-6B13-93E9-BF8A99D3F8C4}"/>
                </a:ext>
              </a:extLst>
            </p:cNvPr>
            <p:cNvSpPr/>
            <p:nvPr/>
          </p:nvSpPr>
          <p:spPr>
            <a:xfrm>
              <a:off x="5791387" y="5380892"/>
              <a:ext cx="292000" cy="138765"/>
            </a:xfrm>
            <a:custGeom>
              <a:avLst/>
              <a:gdLst>
                <a:gd name="connsiteX0" fmla="*/ 0 w 292000"/>
                <a:gd name="connsiteY0" fmla="*/ 138766 h 138765"/>
                <a:gd name="connsiteX1" fmla="*/ 184220 w 292000"/>
                <a:gd name="connsiteY1" fmla="*/ 70339 h 138765"/>
                <a:gd name="connsiteX2" fmla="*/ 292000 w 292000"/>
                <a:gd name="connsiteY2" fmla="*/ 0 h 138765"/>
              </a:gdLst>
              <a:ahLst/>
              <a:cxnLst>
                <a:cxn ang="0">
                  <a:pos x="connsiteX0" y="connsiteY0"/>
                </a:cxn>
                <a:cxn ang="0">
                  <a:pos x="connsiteX1" y="connsiteY1"/>
                </a:cxn>
                <a:cxn ang="0">
                  <a:pos x="connsiteX2" y="connsiteY2"/>
                </a:cxn>
              </a:cxnLst>
              <a:rect l="l" t="t" r="r" b="b"/>
              <a:pathLst>
                <a:path w="292000" h="138765">
                  <a:moveTo>
                    <a:pt x="0" y="138766"/>
                  </a:moveTo>
                  <a:lnTo>
                    <a:pt x="184220" y="70339"/>
                  </a:lnTo>
                  <a:lnTo>
                    <a:pt x="292000" y="0"/>
                  </a:lnTo>
                  <a:close/>
                </a:path>
              </a:pathLst>
            </a:custGeom>
            <a:noFill/>
            <a:ln w="734" cap="flat">
              <a:solidFill>
                <a:srgbClr val="29ABE2"/>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111B9EA-97F7-935F-0041-5EC8AB09400A}"/>
                </a:ext>
              </a:extLst>
            </p:cNvPr>
            <p:cNvSpPr/>
            <p:nvPr/>
          </p:nvSpPr>
          <p:spPr>
            <a:xfrm>
              <a:off x="6026057" y="4994413"/>
              <a:ext cx="188042" cy="263004"/>
            </a:xfrm>
            <a:custGeom>
              <a:avLst/>
              <a:gdLst>
                <a:gd name="connsiteX0" fmla="*/ 0 w 188042"/>
                <a:gd name="connsiteY0" fmla="*/ 263005 h 263004"/>
                <a:gd name="connsiteX1" fmla="*/ 188042 w 188042"/>
                <a:gd name="connsiteY1" fmla="*/ 0 h 263004"/>
                <a:gd name="connsiteX2" fmla="*/ 32487 w 188042"/>
                <a:gd name="connsiteY2" fmla="*/ 165142 h 263004"/>
              </a:gdLst>
              <a:ahLst/>
              <a:cxnLst>
                <a:cxn ang="0">
                  <a:pos x="connsiteX0" y="connsiteY0"/>
                </a:cxn>
                <a:cxn ang="0">
                  <a:pos x="connsiteX1" y="connsiteY1"/>
                </a:cxn>
                <a:cxn ang="0">
                  <a:pos x="connsiteX2" y="connsiteY2"/>
                </a:cxn>
              </a:cxnLst>
              <a:rect l="l" t="t" r="r" b="b"/>
              <a:pathLst>
                <a:path w="188042" h="263004">
                  <a:moveTo>
                    <a:pt x="0" y="263005"/>
                  </a:moveTo>
                  <a:lnTo>
                    <a:pt x="188042" y="0"/>
                  </a:lnTo>
                  <a:lnTo>
                    <a:pt x="32487" y="165142"/>
                  </a:lnTo>
                  <a:close/>
                </a:path>
              </a:pathLst>
            </a:custGeom>
            <a:noFill/>
            <a:ln w="734" cap="flat">
              <a:solidFill>
                <a:srgbClr val="29ABE2"/>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8380980-9FFC-A092-A252-F392D5984B6F}"/>
                </a:ext>
              </a:extLst>
            </p:cNvPr>
            <p:cNvSpPr/>
            <p:nvPr/>
          </p:nvSpPr>
          <p:spPr>
            <a:xfrm>
              <a:off x="6363157" y="5358337"/>
              <a:ext cx="188041" cy="263004"/>
            </a:xfrm>
            <a:custGeom>
              <a:avLst/>
              <a:gdLst>
                <a:gd name="connsiteX0" fmla="*/ 0 w 188041"/>
                <a:gd name="connsiteY0" fmla="*/ 263005 h 263004"/>
                <a:gd name="connsiteX1" fmla="*/ 188042 w 188041"/>
                <a:gd name="connsiteY1" fmla="*/ 0 h 263004"/>
                <a:gd name="connsiteX2" fmla="*/ 32869 w 188041"/>
                <a:gd name="connsiteY2" fmla="*/ 165143 h 263004"/>
              </a:gdLst>
              <a:ahLst/>
              <a:cxnLst>
                <a:cxn ang="0">
                  <a:pos x="connsiteX0" y="connsiteY0"/>
                </a:cxn>
                <a:cxn ang="0">
                  <a:pos x="connsiteX1" y="connsiteY1"/>
                </a:cxn>
                <a:cxn ang="0">
                  <a:pos x="connsiteX2" y="connsiteY2"/>
                </a:cxn>
              </a:cxnLst>
              <a:rect l="l" t="t" r="r" b="b"/>
              <a:pathLst>
                <a:path w="188041" h="263004">
                  <a:moveTo>
                    <a:pt x="0" y="263005"/>
                  </a:moveTo>
                  <a:lnTo>
                    <a:pt x="188042" y="0"/>
                  </a:lnTo>
                  <a:lnTo>
                    <a:pt x="32869" y="165143"/>
                  </a:lnTo>
                  <a:close/>
                </a:path>
              </a:pathLst>
            </a:custGeom>
            <a:noFill/>
            <a:ln w="734" cap="flat">
              <a:solidFill>
                <a:srgbClr val="29ABE2"/>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24366C5-858D-74BE-CD54-E84EB3CC32D7}"/>
                </a:ext>
              </a:extLst>
            </p:cNvPr>
            <p:cNvSpPr/>
            <p:nvPr/>
          </p:nvSpPr>
          <p:spPr>
            <a:xfrm>
              <a:off x="6172439" y="5520804"/>
              <a:ext cx="79497" cy="162084"/>
            </a:xfrm>
            <a:custGeom>
              <a:avLst/>
              <a:gdLst>
                <a:gd name="connsiteX0" fmla="*/ 25607 w 79497"/>
                <a:gd name="connsiteY0" fmla="*/ 0 h 162084"/>
                <a:gd name="connsiteX1" fmla="*/ 0 w 79497"/>
                <a:gd name="connsiteY1" fmla="*/ 162084 h 162084"/>
                <a:gd name="connsiteX2" fmla="*/ 79497 w 79497"/>
                <a:gd name="connsiteY2" fmla="*/ 64987 h 162084"/>
              </a:gdLst>
              <a:ahLst/>
              <a:cxnLst>
                <a:cxn ang="0">
                  <a:pos x="connsiteX0" y="connsiteY0"/>
                </a:cxn>
                <a:cxn ang="0">
                  <a:pos x="connsiteX1" y="connsiteY1"/>
                </a:cxn>
                <a:cxn ang="0">
                  <a:pos x="connsiteX2" y="connsiteY2"/>
                </a:cxn>
              </a:cxnLst>
              <a:rect l="l" t="t" r="r" b="b"/>
              <a:pathLst>
                <a:path w="79497" h="162084">
                  <a:moveTo>
                    <a:pt x="25607" y="0"/>
                  </a:moveTo>
                  <a:lnTo>
                    <a:pt x="0" y="162084"/>
                  </a:lnTo>
                  <a:lnTo>
                    <a:pt x="79497" y="64987"/>
                  </a:lnTo>
                  <a:close/>
                </a:path>
              </a:pathLst>
            </a:custGeom>
            <a:noFill/>
            <a:ln w="734" cap="flat">
              <a:solidFill>
                <a:srgbClr val="29ABE2"/>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543E08-634D-491D-36B7-95E439D674BE}"/>
                </a:ext>
              </a:extLst>
            </p:cNvPr>
            <p:cNvSpPr/>
            <p:nvPr/>
          </p:nvSpPr>
          <p:spPr>
            <a:xfrm>
              <a:off x="6822178" y="5121710"/>
              <a:ext cx="123450" cy="76072"/>
            </a:xfrm>
            <a:custGeom>
              <a:avLst/>
              <a:gdLst>
                <a:gd name="connsiteX0" fmla="*/ 0 w 123450"/>
                <a:gd name="connsiteY0" fmla="*/ 64604 h 76072"/>
                <a:gd name="connsiteX1" fmla="*/ 123451 w 123450"/>
                <a:gd name="connsiteY1" fmla="*/ 76072 h 76072"/>
                <a:gd name="connsiteX2" fmla="*/ 26372 w 123450"/>
                <a:gd name="connsiteY2" fmla="*/ 0 h 76072"/>
              </a:gdLst>
              <a:ahLst/>
              <a:cxnLst>
                <a:cxn ang="0">
                  <a:pos x="connsiteX0" y="connsiteY0"/>
                </a:cxn>
                <a:cxn ang="0">
                  <a:pos x="connsiteX1" y="connsiteY1"/>
                </a:cxn>
                <a:cxn ang="0">
                  <a:pos x="connsiteX2" y="connsiteY2"/>
                </a:cxn>
              </a:cxnLst>
              <a:rect l="l" t="t" r="r" b="b"/>
              <a:pathLst>
                <a:path w="123450" h="76072">
                  <a:moveTo>
                    <a:pt x="0" y="64604"/>
                  </a:moveTo>
                  <a:lnTo>
                    <a:pt x="123451" y="76072"/>
                  </a:lnTo>
                  <a:lnTo>
                    <a:pt x="26372" y="0"/>
                  </a:lnTo>
                  <a:close/>
                </a:path>
              </a:pathLst>
            </a:custGeom>
            <a:noFill/>
            <a:ln w="734" cap="flat">
              <a:solidFill>
                <a:srgbClr val="29ABE2"/>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9ABFA87-AE86-A960-AD34-8C08854A8E33}"/>
                </a:ext>
              </a:extLst>
            </p:cNvPr>
            <p:cNvSpPr/>
            <p:nvPr/>
          </p:nvSpPr>
          <p:spPr>
            <a:xfrm>
              <a:off x="5833811" y="5669127"/>
              <a:ext cx="121921" cy="66897"/>
            </a:xfrm>
            <a:custGeom>
              <a:avLst/>
              <a:gdLst>
                <a:gd name="connsiteX0" fmla="*/ 121921 w 121921"/>
                <a:gd name="connsiteY0" fmla="*/ 32493 h 66897"/>
                <a:gd name="connsiteX1" fmla="*/ 0 w 121921"/>
                <a:gd name="connsiteY1" fmla="*/ 0 h 66897"/>
                <a:gd name="connsiteX2" fmla="*/ 1529 w 121921"/>
                <a:gd name="connsiteY2" fmla="*/ 66898 h 66897"/>
              </a:gdLst>
              <a:ahLst/>
              <a:cxnLst>
                <a:cxn ang="0">
                  <a:pos x="connsiteX0" y="connsiteY0"/>
                </a:cxn>
                <a:cxn ang="0">
                  <a:pos x="connsiteX1" y="connsiteY1"/>
                </a:cxn>
                <a:cxn ang="0">
                  <a:pos x="connsiteX2" y="connsiteY2"/>
                </a:cxn>
              </a:cxnLst>
              <a:rect l="l" t="t" r="r" b="b"/>
              <a:pathLst>
                <a:path w="121921" h="66897">
                  <a:moveTo>
                    <a:pt x="121921" y="32493"/>
                  </a:moveTo>
                  <a:lnTo>
                    <a:pt x="0" y="0"/>
                  </a:lnTo>
                  <a:lnTo>
                    <a:pt x="1529" y="66898"/>
                  </a:lnTo>
                  <a:close/>
                </a:path>
              </a:pathLst>
            </a:custGeom>
            <a:noFill/>
            <a:ln w="734" cap="flat">
              <a:solidFill>
                <a:srgbClr val="29ABE2"/>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82329E5-2B69-AB7A-F562-950D1961169B}"/>
                </a:ext>
              </a:extLst>
            </p:cNvPr>
            <p:cNvSpPr/>
            <p:nvPr/>
          </p:nvSpPr>
          <p:spPr>
            <a:xfrm>
              <a:off x="6522916" y="5474549"/>
              <a:ext cx="69177" cy="149469"/>
            </a:xfrm>
            <a:custGeom>
              <a:avLst/>
              <a:gdLst>
                <a:gd name="connsiteX0" fmla="*/ 69178 w 69177"/>
                <a:gd name="connsiteY0" fmla="*/ 142206 h 149469"/>
                <a:gd name="connsiteX1" fmla="*/ 11084 w 69177"/>
                <a:gd name="connsiteY1" fmla="*/ 0 h 149469"/>
                <a:gd name="connsiteX2" fmla="*/ 0 w 69177"/>
                <a:gd name="connsiteY2" fmla="*/ 149469 h 149469"/>
              </a:gdLst>
              <a:ahLst/>
              <a:cxnLst>
                <a:cxn ang="0">
                  <a:pos x="connsiteX0" y="connsiteY0"/>
                </a:cxn>
                <a:cxn ang="0">
                  <a:pos x="connsiteX1" y="connsiteY1"/>
                </a:cxn>
                <a:cxn ang="0">
                  <a:pos x="connsiteX2" y="connsiteY2"/>
                </a:cxn>
              </a:cxnLst>
              <a:rect l="l" t="t" r="r" b="b"/>
              <a:pathLst>
                <a:path w="69177" h="149469">
                  <a:moveTo>
                    <a:pt x="69178" y="142206"/>
                  </a:moveTo>
                  <a:lnTo>
                    <a:pt x="11084" y="0"/>
                  </a:lnTo>
                  <a:lnTo>
                    <a:pt x="0" y="149469"/>
                  </a:lnTo>
                  <a:close/>
                </a:path>
              </a:pathLst>
            </a:custGeom>
            <a:noFill/>
            <a:ln w="734" cap="flat">
              <a:solidFill>
                <a:srgbClr val="29ABE2"/>
              </a:solid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0CE971F-E561-2309-77F9-AA3DBE69C5A1}"/>
                </a:ext>
              </a:extLst>
            </p:cNvPr>
            <p:cNvSpPr/>
            <p:nvPr/>
          </p:nvSpPr>
          <p:spPr>
            <a:xfrm>
              <a:off x="6572220" y="5798335"/>
              <a:ext cx="153261" cy="89069"/>
            </a:xfrm>
            <a:custGeom>
              <a:avLst/>
              <a:gdLst>
                <a:gd name="connsiteX0" fmla="*/ 0 w 153261"/>
                <a:gd name="connsiteY0" fmla="*/ 0 h 89069"/>
                <a:gd name="connsiteX1" fmla="*/ 153262 w 153261"/>
                <a:gd name="connsiteY1" fmla="*/ 89070 h 89069"/>
                <a:gd name="connsiteX2" fmla="*/ 58094 w 153261"/>
                <a:gd name="connsiteY2" fmla="*/ 30964 h 89069"/>
              </a:gdLst>
              <a:ahLst/>
              <a:cxnLst>
                <a:cxn ang="0">
                  <a:pos x="connsiteX0" y="connsiteY0"/>
                </a:cxn>
                <a:cxn ang="0">
                  <a:pos x="connsiteX1" y="connsiteY1"/>
                </a:cxn>
                <a:cxn ang="0">
                  <a:pos x="connsiteX2" y="connsiteY2"/>
                </a:cxn>
              </a:cxnLst>
              <a:rect l="l" t="t" r="r" b="b"/>
              <a:pathLst>
                <a:path w="153261" h="89069">
                  <a:moveTo>
                    <a:pt x="0" y="0"/>
                  </a:moveTo>
                  <a:lnTo>
                    <a:pt x="153262" y="89070"/>
                  </a:lnTo>
                  <a:lnTo>
                    <a:pt x="58094" y="30964"/>
                  </a:lnTo>
                  <a:close/>
                </a:path>
              </a:pathLst>
            </a:custGeom>
            <a:noFill/>
            <a:ln w="734" cap="flat">
              <a:solidFill>
                <a:srgbClr val="29ABE2"/>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C60A7CB-1A8C-5A3F-D3C5-4D9886CE8573}"/>
                </a:ext>
              </a:extLst>
            </p:cNvPr>
            <p:cNvSpPr/>
            <p:nvPr/>
          </p:nvSpPr>
          <p:spPr>
            <a:xfrm>
              <a:off x="5532638" y="5289146"/>
              <a:ext cx="279387" cy="83718"/>
            </a:xfrm>
            <a:custGeom>
              <a:avLst/>
              <a:gdLst>
                <a:gd name="connsiteX0" fmla="*/ 279388 w 279387"/>
                <a:gd name="connsiteY0" fmla="*/ 71486 h 83718"/>
                <a:gd name="connsiteX1" fmla="*/ 169697 w 279387"/>
                <a:gd name="connsiteY1" fmla="*/ 0 h 83718"/>
                <a:gd name="connsiteX2" fmla="*/ 0 w 279387"/>
                <a:gd name="connsiteY2" fmla="*/ 83718 h 83718"/>
              </a:gdLst>
              <a:ahLst/>
              <a:cxnLst>
                <a:cxn ang="0">
                  <a:pos x="connsiteX0" y="connsiteY0"/>
                </a:cxn>
                <a:cxn ang="0">
                  <a:pos x="connsiteX1" y="connsiteY1"/>
                </a:cxn>
                <a:cxn ang="0">
                  <a:pos x="connsiteX2" y="connsiteY2"/>
                </a:cxn>
              </a:cxnLst>
              <a:rect l="l" t="t" r="r" b="b"/>
              <a:pathLst>
                <a:path w="279387" h="83718">
                  <a:moveTo>
                    <a:pt x="279388" y="71486"/>
                  </a:moveTo>
                  <a:lnTo>
                    <a:pt x="169697" y="0"/>
                  </a:lnTo>
                  <a:lnTo>
                    <a:pt x="0" y="83718"/>
                  </a:lnTo>
                  <a:close/>
                </a:path>
              </a:pathLst>
            </a:custGeom>
            <a:noFill/>
            <a:ln w="734" cap="flat">
              <a:solidFill>
                <a:srgbClr val="29ABE2"/>
              </a:solid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CFF3807-9B9C-E327-2C0D-28755E08199C}"/>
                </a:ext>
              </a:extLst>
            </p:cNvPr>
            <p:cNvSpPr/>
            <p:nvPr/>
          </p:nvSpPr>
          <p:spPr>
            <a:xfrm>
              <a:off x="7002958" y="5161466"/>
              <a:ext cx="220528" cy="72632"/>
            </a:xfrm>
            <a:custGeom>
              <a:avLst/>
              <a:gdLst>
                <a:gd name="connsiteX0" fmla="*/ 152497 w 220528"/>
                <a:gd name="connsiteY0" fmla="*/ 72632 h 72632"/>
                <a:gd name="connsiteX1" fmla="*/ 220529 w 220528"/>
                <a:gd name="connsiteY1" fmla="*/ 11468 h 72632"/>
                <a:gd name="connsiteX2" fmla="*/ 0 w 220528"/>
                <a:gd name="connsiteY2" fmla="*/ 0 h 72632"/>
              </a:gdLst>
              <a:ahLst/>
              <a:cxnLst>
                <a:cxn ang="0">
                  <a:pos x="connsiteX0" y="connsiteY0"/>
                </a:cxn>
                <a:cxn ang="0">
                  <a:pos x="connsiteX1" y="connsiteY1"/>
                </a:cxn>
                <a:cxn ang="0">
                  <a:pos x="connsiteX2" y="connsiteY2"/>
                </a:cxn>
              </a:cxnLst>
              <a:rect l="l" t="t" r="r" b="b"/>
              <a:pathLst>
                <a:path w="220528" h="72632">
                  <a:moveTo>
                    <a:pt x="152497" y="72632"/>
                  </a:moveTo>
                  <a:lnTo>
                    <a:pt x="220529" y="11468"/>
                  </a:lnTo>
                  <a:lnTo>
                    <a:pt x="0" y="0"/>
                  </a:lnTo>
                  <a:close/>
                </a:path>
              </a:pathLst>
            </a:custGeom>
            <a:noFill/>
            <a:ln w="734" cap="flat">
              <a:solidFill>
                <a:srgbClr val="29ABE2"/>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B28CAB2-9636-EAFF-4A9B-8996B0347AA9}"/>
                </a:ext>
              </a:extLst>
            </p:cNvPr>
            <p:cNvSpPr/>
            <p:nvPr/>
          </p:nvSpPr>
          <p:spPr>
            <a:xfrm>
              <a:off x="6618084" y="5588467"/>
              <a:ext cx="149822" cy="241597"/>
            </a:xfrm>
            <a:custGeom>
              <a:avLst/>
              <a:gdLst>
                <a:gd name="connsiteX0" fmla="*/ 149822 w 149822"/>
                <a:gd name="connsiteY0" fmla="*/ 204517 h 241597"/>
                <a:gd name="connsiteX1" fmla="*/ 141032 w 149822"/>
                <a:gd name="connsiteY1" fmla="*/ 0 h 241597"/>
                <a:gd name="connsiteX2" fmla="*/ 0 w 149822"/>
                <a:gd name="connsiteY2" fmla="*/ 241597 h 241597"/>
              </a:gdLst>
              <a:ahLst/>
              <a:cxnLst>
                <a:cxn ang="0">
                  <a:pos x="connsiteX0" y="connsiteY0"/>
                </a:cxn>
                <a:cxn ang="0">
                  <a:pos x="connsiteX1" y="connsiteY1"/>
                </a:cxn>
                <a:cxn ang="0">
                  <a:pos x="connsiteX2" y="connsiteY2"/>
                </a:cxn>
              </a:cxnLst>
              <a:rect l="l" t="t" r="r" b="b"/>
              <a:pathLst>
                <a:path w="149822" h="241597">
                  <a:moveTo>
                    <a:pt x="149822" y="204517"/>
                  </a:moveTo>
                  <a:lnTo>
                    <a:pt x="141032" y="0"/>
                  </a:lnTo>
                  <a:lnTo>
                    <a:pt x="0" y="241597"/>
                  </a:lnTo>
                  <a:close/>
                </a:path>
              </a:pathLst>
            </a:custGeom>
            <a:noFill/>
            <a:ln w="734" cap="flat">
              <a:solidFill>
                <a:srgbClr val="29ABE2"/>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160A929-1B05-2F45-69EF-916710A5B5D0}"/>
                </a:ext>
              </a:extLst>
            </p:cNvPr>
            <p:cNvSpPr/>
            <p:nvPr/>
          </p:nvSpPr>
          <p:spPr>
            <a:xfrm>
              <a:off x="6535911" y="5886641"/>
              <a:ext cx="100518" cy="109712"/>
            </a:xfrm>
            <a:custGeom>
              <a:avLst/>
              <a:gdLst>
                <a:gd name="connsiteX0" fmla="*/ 0 w 100518"/>
                <a:gd name="connsiteY0" fmla="*/ 55430 h 109712"/>
                <a:gd name="connsiteX1" fmla="*/ 100519 w 100518"/>
                <a:gd name="connsiteY1" fmla="*/ 109713 h 109712"/>
                <a:gd name="connsiteX2" fmla="*/ 8408 w 100518"/>
                <a:gd name="connsiteY2" fmla="*/ 0 h 109712"/>
              </a:gdLst>
              <a:ahLst/>
              <a:cxnLst>
                <a:cxn ang="0">
                  <a:pos x="connsiteX0" y="connsiteY0"/>
                </a:cxn>
                <a:cxn ang="0">
                  <a:pos x="connsiteX1" y="connsiteY1"/>
                </a:cxn>
                <a:cxn ang="0">
                  <a:pos x="connsiteX2" y="connsiteY2"/>
                </a:cxn>
              </a:cxnLst>
              <a:rect l="l" t="t" r="r" b="b"/>
              <a:pathLst>
                <a:path w="100518" h="109712">
                  <a:moveTo>
                    <a:pt x="0" y="55430"/>
                  </a:moveTo>
                  <a:lnTo>
                    <a:pt x="100519" y="109713"/>
                  </a:lnTo>
                  <a:lnTo>
                    <a:pt x="8408" y="0"/>
                  </a:lnTo>
                  <a:close/>
                </a:path>
              </a:pathLst>
            </a:custGeom>
            <a:noFill/>
            <a:ln w="734" cap="flat">
              <a:solidFill>
                <a:srgbClr val="29ABE2"/>
              </a:solid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C7296072-277C-B856-08D7-0F15E9F4919B}"/>
                </a:ext>
              </a:extLst>
            </p:cNvPr>
            <p:cNvGrpSpPr/>
            <p:nvPr/>
          </p:nvGrpSpPr>
          <p:grpSpPr>
            <a:xfrm>
              <a:off x="5100600" y="5080903"/>
              <a:ext cx="1008351" cy="880162"/>
              <a:chOff x="5100600" y="5080903"/>
              <a:chExt cx="1008351" cy="880162"/>
            </a:xfrm>
          </p:grpSpPr>
          <p:grpSp>
            <p:nvGrpSpPr>
              <p:cNvPr id="118" name="Graphic 4">
                <a:extLst>
                  <a:ext uri="{FF2B5EF4-FFF2-40B4-BE49-F238E27FC236}">
                    <a16:creationId xmlns:a16="http://schemas.microsoft.com/office/drawing/2014/main" id="{01DD0D23-D1C7-DDC2-5607-04CAD3D09242}"/>
                  </a:ext>
                </a:extLst>
              </p:cNvPr>
              <p:cNvGrpSpPr/>
              <p:nvPr/>
            </p:nvGrpSpPr>
            <p:grpSpPr>
              <a:xfrm>
                <a:off x="5702956" y="5106757"/>
                <a:ext cx="11059" cy="11061"/>
                <a:chOff x="5702956" y="5106757"/>
                <a:chExt cx="11059" cy="11061"/>
              </a:xfrm>
            </p:grpSpPr>
            <p:sp>
              <p:nvSpPr>
                <p:cNvPr id="197" name="Freeform 196">
                  <a:extLst>
                    <a:ext uri="{FF2B5EF4-FFF2-40B4-BE49-F238E27FC236}">
                      <a16:creationId xmlns:a16="http://schemas.microsoft.com/office/drawing/2014/main" id="{FEEB5CAC-74BA-8A66-1950-B15ECC70C53F}"/>
                    </a:ext>
                  </a:extLst>
                </p:cNvPr>
                <p:cNvSpPr/>
                <p:nvPr/>
              </p:nvSpPr>
              <p:spPr>
                <a:xfrm rot="-4590510">
                  <a:off x="5703900" y="5107700"/>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2126944C-2A96-CF59-869F-4C40CA82A849}"/>
                    </a:ext>
                  </a:extLst>
                </p:cNvPr>
                <p:cNvSpPr/>
                <p:nvPr/>
              </p:nvSpPr>
              <p:spPr>
                <a:xfrm>
                  <a:off x="5704049" y="5107369"/>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19" name="Graphic 4">
                <a:extLst>
                  <a:ext uri="{FF2B5EF4-FFF2-40B4-BE49-F238E27FC236}">
                    <a16:creationId xmlns:a16="http://schemas.microsoft.com/office/drawing/2014/main" id="{AEBEF999-3D36-5E0D-B302-37DF30E446B8}"/>
                  </a:ext>
                </a:extLst>
              </p:cNvPr>
              <p:cNvGrpSpPr/>
              <p:nvPr/>
            </p:nvGrpSpPr>
            <p:grpSpPr>
              <a:xfrm>
                <a:off x="5862306" y="5210629"/>
                <a:ext cx="10595" cy="10597"/>
                <a:chOff x="5862306" y="5210629"/>
                <a:chExt cx="10595" cy="10597"/>
              </a:xfrm>
            </p:grpSpPr>
            <p:sp>
              <p:nvSpPr>
                <p:cNvPr id="195" name="Freeform 194">
                  <a:extLst>
                    <a:ext uri="{FF2B5EF4-FFF2-40B4-BE49-F238E27FC236}">
                      <a16:creationId xmlns:a16="http://schemas.microsoft.com/office/drawing/2014/main" id="{CE84D98D-2AD9-DE8D-5A22-FAB38D5CE40F}"/>
                    </a:ext>
                  </a:extLst>
                </p:cNvPr>
                <p:cNvSpPr/>
                <p:nvPr/>
              </p:nvSpPr>
              <p:spPr>
                <a:xfrm rot="-4592676">
                  <a:off x="5863208" y="5211531"/>
                  <a:ext cx="8791" cy="8792"/>
                </a:xfrm>
                <a:custGeom>
                  <a:avLst/>
                  <a:gdLst>
                    <a:gd name="connsiteX0" fmla="*/ 0 w 8791"/>
                    <a:gd name="connsiteY0" fmla="*/ 0 h 8792"/>
                    <a:gd name="connsiteX1" fmla="*/ 8791 w 8791"/>
                    <a:gd name="connsiteY1" fmla="*/ 0 h 8792"/>
                    <a:gd name="connsiteX2" fmla="*/ 8791 w 8791"/>
                    <a:gd name="connsiteY2" fmla="*/ 8793 h 8792"/>
                    <a:gd name="connsiteX3" fmla="*/ 0 w 8791"/>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1"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FB31FA0F-C817-D389-5876-1FD72766E73C}"/>
                    </a:ext>
                  </a:extLst>
                </p:cNvPr>
                <p:cNvSpPr/>
                <p:nvPr/>
              </p:nvSpPr>
              <p:spPr>
                <a:xfrm>
                  <a:off x="5862786" y="5211854"/>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3130"/>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120" name="Graphic 4">
                <a:extLst>
                  <a:ext uri="{FF2B5EF4-FFF2-40B4-BE49-F238E27FC236}">
                    <a16:creationId xmlns:a16="http://schemas.microsoft.com/office/drawing/2014/main" id="{FBEC8D5C-EF33-A302-52F2-3274364AD8B5}"/>
                  </a:ext>
                </a:extLst>
              </p:cNvPr>
              <p:cNvGrpSpPr/>
              <p:nvPr/>
            </p:nvGrpSpPr>
            <p:grpSpPr>
              <a:xfrm>
                <a:off x="5817262" y="5223550"/>
                <a:ext cx="9214" cy="9215"/>
                <a:chOff x="5817262" y="5223550"/>
                <a:chExt cx="9214" cy="9215"/>
              </a:xfrm>
            </p:grpSpPr>
            <p:sp>
              <p:nvSpPr>
                <p:cNvPr id="193" name="Freeform 192">
                  <a:extLst>
                    <a:ext uri="{FF2B5EF4-FFF2-40B4-BE49-F238E27FC236}">
                      <a16:creationId xmlns:a16="http://schemas.microsoft.com/office/drawing/2014/main" id="{61E86B90-4EFF-0071-FA50-95F1761CA5CF}"/>
                    </a:ext>
                  </a:extLst>
                </p:cNvPr>
                <p:cNvSpPr/>
                <p:nvPr/>
              </p:nvSpPr>
              <p:spPr>
                <a:xfrm rot="-4591927">
                  <a:off x="5818047" y="5224335"/>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D05B82B8-80E8-0018-66E2-08B10ADD9362}"/>
                    </a:ext>
                  </a:extLst>
                </p:cNvPr>
                <p:cNvSpPr/>
                <p:nvPr/>
              </p:nvSpPr>
              <p:spPr>
                <a:xfrm>
                  <a:off x="5818067" y="5224468"/>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6" y="838"/>
                        <a:pt x="73" y="2749"/>
                      </a:cubicBezTo>
                      <a:cubicBezTo>
                        <a:pt x="-309" y="4661"/>
                        <a:pt x="838" y="6954"/>
                        <a:pt x="2749" y="7337"/>
                      </a:cubicBezTo>
                      <a:cubicBezTo>
                        <a:pt x="4660" y="7719"/>
                        <a:pt x="6953" y="6572"/>
                        <a:pt x="7335" y="4661"/>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1" name="Graphic 4">
                <a:extLst>
                  <a:ext uri="{FF2B5EF4-FFF2-40B4-BE49-F238E27FC236}">
                    <a16:creationId xmlns:a16="http://schemas.microsoft.com/office/drawing/2014/main" id="{264BE8F6-88AB-322E-7975-9F942FE854B8}"/>
                  </a:ext>
                </a:extLst>
              </p:cNvPr>
              <p:cNvGrpSpPr/>
              <p:nvPr/>
            </p:nvGrpSpPr>
            <p:grpSpPr>
              <a:xfrm>
                <a:off x="5458058" y="5080903"/>
                <a:ext cx="11518" cy="11520"/>
                <a:chOff x="5458058" y="5080903"/>
                <a:chExt cx="11518" cy="11520"/>
              </a:xfrm>
            </p:grpSpPr>
            <p:sp>
              <p:nvSpPr>
                <p:cNvPr id="191" name="Freeform 190">
                  <a:extLst>
                    <a:ext uri="{FF2B5EF4-FFF2-40B4-BE49-F238E27FC236}">
                      <a16:creationId xmlns:a16="http://schemas.microsoft.com/office/drawing/2014/main" id="{FCD322BC-B757-0941-66F6-0956BDC5DBDE}"/>
                    </a:ext>
                  </a:extLst>
                </p:cNvPr>
                <p:cNvSpPr/>
                <p:nvPr/>
              </p:nvSpPr>
              <p:spPr>
                <a:xfrm rot="-4591593">
                  <a:off x="5459040" y="5081885"/>
                  <a:ext cx="9555" cy="9557"/>
                </a:xfrm>
                <a:custGeom>
                  <a:avLst/>
                  <a:gdLst>
                    <a:gd name="connsiteX0" fmla="*/ 0 w 9555"/>
                    <a:gd name="connsiteY0" fmla="*/ 0 h 9557"/>
                    <a:gd name="connsiteX1" fmla="*/ 9555 w 9555"/>
                    <a:gd name="connsiteY1" fmla="*/ 0 h 9557"/>
                    <a:gd name="connsiteX2" fmla="*/ 9555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71FB3D5-F32D-A909-AFF4-6EC75C94E9AE}"/>
                    </a:ext>
                  </a:extLst>
                </p:cNvPr>
                <p:cNvSpPr/>
                <p:nvPr/>
              </p:nvSpPr>
              <p:spPr>
                <a:xfrm>
                  <a:off x="5459085" y="5081400"/>
                  <a:ext cx="9540" cy="9516"/>
                </a:xfrm>
                <a:custGeom>
                  <a:avLst/>
                  <a:gdLst>
                    <a:gd name="connsiteX0" fmla="*/ 5904 w 9540"/>
                    <a:gd name="connsiteY0" fmla="*/ 171 h 9516"/>
                    <a:gd name="connsiteX1" fmla="*/ 171 w 9540"/>
                    <a:gd name="connsiteY1" fmla="*/ 3611 h 9516"/>
                    <a:gd name="connsiteX2" fmla="*/ 3611 w 9540"/>
                    <a:gd name="connsiteY2" fmla="*/ 9346 h 9516"/>
                    <a:gd name="connsiteX3" fmla="*/ 9344 w 9540"/>
                    <a:gd name="connsiteY3" fmla="*/ 5905 h 9516"/>
                    <a:gd name="connsiteX4" fmla="*/ 5904 w 9540"/>
                    <a:gd name="connsiteY4" fmla="*/ 171 h 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6">
                      <a:moveTo>
                        <a:pt x="5904" y="171"/>
                      </a:moveTo>
                      <a:cubicBezTo>
                        <a:pt x="3229" y="-593"/>
                        <a:pt x="553" y="1318"/>
                        <a:pt x="171" y="3611"/>
                      </a:cubicBezTo>
                      <a:cubicBezTo>
                        <a:pt x="-593" y="6288"/>
                        <a:pt x="1318" y="8963"/>
                        <a:pt x="3611" y="9346"/>
                      </a:cubicBezTo>
                      <a:cubicBezTo>
                        <a:pt x="6286" y="10110"/>
                        <a:pt x="8962" y="8199"/>
                        <a:pt x="9344" y="5905"/>
                      </a:cubicBezTo>
                      <a:cubicBezTo>
                        <a:pt x="10108" y="3611"/>
                        <a:pt x="8579"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22" name="Graphic 4">
                <a:extLst>
                  <a:ext uri="{FF2B5EF4-FFF2-40B4-BE49-F238E27FC236}">
                    <a16:creationId xmlns:a16="http://schemas.microsoft.com/office/drawing/2014/main" id="{D8AB9857-8226-91FC-AA43-3C9ECF9A2D5C}"/>
                  </a:ext>
                </a:extLst>
              </p:cNvPr>
              <p:cNvGrpSpPr/>
              <p:nvPr/>
            </p:nvGrpSpPr>
            <p:grpSpPr>
              <a:xfrm>
                <a:off x="6096050" y="5365901"/>
                <a:ext cx="12901" cy="12904"/>
                <a:chOff x="6096050" y="5365901"/>
                <a:chExt cx="12901" cy="12904"/>
              </a:xfrm>
            </p:grpSpPr>
            <p:sp>
              <p:nvSpPr>
                <p:cNvPr id="189" name="Freeform 188">
                  <a:extLst>
                    <a:ext uri="{FF2B5EF4-FFF2-40B4-BE49-F238E27FC236}">
                      <a16:creationId xmlns:a16="http://schemas.microsoft.com/office/drawing/2014/main" id="{BBB3015D-AA6C-5658-63DC-E4C5DBED03DD}"/>
                    </a:ext>
                  </a:extLst>
                </p:cNvPr>
                <p:cNvSpPr/>
                <p:nvPr/>
              </p:nvSpPr>
              <p:spPr>
                <a:xfrm rot="-4591259">
                  <a:off x="6097150" y="5367002"/>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5F07E4CF-D787-02DF-9940-1CB822F06431}"/>
                    </a:ext>
                  </a:extLst>
                </p:cNvPr>
                <p:cNvSpPr/>
                <p:nvPr/>
              </p:nvSpPr>
              <p:spPr>
                <a:xfrm>
                  <a:off x="6096594" y="5366960"/>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8"/>
                        <a:pt x="1316" y="9727"/>
                        <a:pt x="3992" y="10491"/>
                      </a:cubicBezTo>
                      <a:cubicBezTo>
                        <a:pt x="6667" y="11256"/>
                        <a:pt x="9725" y="9344"/>
                        <a:pt x="10489" y="6668"/>
                      </a:cubicBezTo>
                      <a:cubicBezTo>
                        <a:pt x="11254" y="3610"/>
                        <a:pt x="9725" y="934"/>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id="{7BD02CDF-AB70-7B8B-9B5F-5378FEE0A3FA}"/>
                  </a:ext>
                </a:extLst>
              </p:cNvPr>
              <p:cNvGrpSpPr/>
              <p:nvPr/>
            </p:nvGrpSpPr>
            <p:grpSpPr>
              <a:xfrm>
                <a:off x="5694420" y="5204203"/>
                <a:ext cx="11980" cy="11982"/>
                <a:chOff x="5694420" y="5204203"/>
                <a:chExt cx="11980" cy="11982"/>
              </a:xfrm>
            </p:grpSpPr>
            <p:sp>
              <p:nvSpPr>
                <p:cNvPr id="187" name="Freeform 186">
                  <a:extLst>
                    <a:ext uri="{FF2B5EF4-FFF2-40B4-BE49-F238E27FC236}">
                      <a16:creationId xmlns:a16="http://schemas.microsoft.com/office/drawing/2014/main" id="{3CD3B453-109F-7D7A-2A78-54E65FFF78D4}"/>
                    </a:ext>
                  </a:extLst>
                </p:cNvPr>
                <p:cNvSpPr/>
                <p:nvPr/>
              </p:nvSpPr>
              <p:spPr>
                <a:xfrm rot="-4591259">
                  <a:off x="5695442" y="5205224"/>
                  <a:ext cx="9937" cy="9939"/>
                </a:xfrm>
                <a:custGeom>
                  <a:avLst/>
                  <a:gdLst>
                    <a:gd name="connsiteX0" fmla="*/ 0 w 9937"/>
                    <a:gd name="connsiteY0" fmla="*/ 0 h 9939"/>
                    <a:gd name="connsiteX1" fmla="*/ 9938 w 9937"/>
                    <a:gd name="connsiteY1" fmla="*/ 0 h 9939"/>
                    <a:gd name="connsiteX2" fmla="*/ 9938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8" y="0"/>
                      </a:lnTo>
                      <a:lnTo>
                        <a:pt x="9938" y="9939"/>
                      </a:lnTo>
                      <a:lnTo>
                        <a:pt x="0" y="9939"/>
                      </a:lnTo>
                      <a:close/>
                    </a:path>
                  </a:pathLst>
                </a:custGeom>
                <a:noFill/>
                <a:ln w="381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C6C774E-0AAE-7B66-D888-0DC106DB2AC9}"/>
                    </a:ext>
                  </a:extLst>
                </p:cNvPr>
                <p:cNvSpPr/>
                <p:nvPr/>
              </p:nvSpPr>
              <p:spPr>
                <a:xfrm>
                  <a:off x="5695285" y="5204876"/>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5" y="6669"/>
                        <a:pt x="1316" y="9344"/>
                        <a:pt x="3992" y="10109"/>
                      </a:cubicBezTo>
                      <a:cubicBezTo>
                        <a:pt x="6667" y="10874"/>
                        <a:pt x="9343" y="8962"/>
                        <a:pt x="10107" y="6286"/>
                      </a:cubicBezTo>
                      <a:cubicBezTo>
                        <a:pt x="10489" y="3610"/>
                        <a:pt x="8960" y="935"/>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4" name="Graphic 4">
                <a:extLst>
                  <a:ext uri="{FF2B5EF4-FFF2-40B4-BE49-F238E27FC236}">
                    <a16:creationId xmlns:a16="http://schemas.microsoft.com/office/drawing/2014/main" id="{3E7F15C8-E2A0-DCAD-2964-0B6D0C5FE7BB}"/>
                  </a:ext>
                </a:extLst>
              </p:cNvPr>
              <p:cNvGrpSpPr/>
              <p:nvPr/>
            </p:nvGrpSpPr>
            <p:grpSpPr>
              <a:xfrm>
                <a:off x="5847669" y="5278541"/>
                <a:ext cx="13360" cy="13363"/>
                <a:chOff x="5847669" y="5278541"/>
                <a:chExt cx="13360" cy="13363"/>
              </a:xfrm>
            </p:grpSpPr>
            <p:sp>
              <p:nvSpPr>
                <p:cNvPr id="185" name="Freeform 184">
                  <a:extLst>
                    <a:ext uri="{FF2B5EF4-FFF2-40B4-BE49-F238E27FC236}">
                      <a16:creationId xmlns:a16="http://schemas.microsoft.com/office/drawing/2014/main" id="{35F24096-993D-12B6-0AE8-97D888B4174C}"/>
                    </a:ext>
                  </a:extLst>
                </p:cNvPr>
                <p:cNvSpPr/>
                <p:nvPr/>
              </p:nvSpPr>
              <p:spPr>
                <a:xfrm rot="-4591927">
                  <a:off x="5848807" y="5279679"/>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25531AA-5A6E-32D2-E68B-7D505EA6C8EF}"/>
                    </a:ext>
                  </a:extLst>
                </p:cNvPr>
                <p:cNvSpPr/>
                <p:nvPr/>
              </p:nvSpPr>
              <p:spPr>
                <a:xfrm>
                  <a:off x="5848548" y="5279803"/>
                  <a:ext cx="11038" cy="11040"/>
                </a:xfrm>
                <a:custGeom>
                  <a:avLst/>
                  <a:gdLst>
                    <a:gd name="connsiteX0" fmla="*/ 6666 w 11038"/>
                    <a:gd name="connsiteY0" fmla="*/ 169 h 11040"/>
                    <a:gd name="connsiteX1" fmla="*/ 169 w 11038"/>
                    <a:gd name="connsiteY1" fmla="*/ 4374 h 11040"/>
                    <a:gd name="connsiteX2" fmla="*/ 4373 w 11038"/>
                    <a:gd name="connsiteY2" fmla="*/ 10872 h 11040"/>
                    <a:gd name="connsiteX3" fmla="*/ 10870 w 11038"/>
                    <a:gd name="connsiteY3" fmla="*/ 6667 h 11040"/>
                    <a:gd name="connsiteX4" fmla="*/ 6666 w 1103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8" h="11040">
                      <a:moveTo>
                        <a:pt x="6666" y="169"/>
                      </a:moveTo>
                      <a:cubicBezTo>
                        <a:pt x="3608" y="-596"/>
                        <a:pt x="933" y="1316"/>
                        <a:pt x="169" y="4374"/>
                      </a:cubicBezTo>
                      <a:cubicBezTo>
                        <a:pt x="-596" y="7432"/>
                        <a:pt x="1315" y="10108"/>
                        <a:pt x="4373" y="10872"/>
                      </a:cubicBezTo>
                      <a:cubicBezTo>
                        <a:pt x="7430" y="11637"/>
                        <a:pt x="10106" y="9725"/>
                        <a:pt x="10870" y="6667"/>
                      </a:cubicBezTo>
                      <a:cubicBezTo>
                        <a:pt x="11635" y="3609"/>
                        <a:pt x="9724"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125" name="Graphic 4">
                <a:extLst>
                  <a:ext uri="{FF2B5EF4-FFF2-40B4-BE49-F238E27FC236}">
                    <a16:creationId xmlns:a16="http://schemas.microsoft.com/office/drawing/2014/main" id="{B6C96E69-0F2A-A4EF-8750-2E4296076774}"/>
                  </a:ext>
                </a:extLst>
              </p:cNvPr>
              <p:cNvGrpSpPr/>
              <p:nvPr/>
            </p:nvGrpSpPr>
            <p:grpSpPr>
              <a:xfrm>
                <a:off x="6078171" y="5408946"/>
                <a:ext cx="15205" cy="15208"/>
                <a:chOff x="6078171" y="5408946"/>
                <a:chExt cx="15205" cy="15208"/>
              </a:xfrm>
            </p:grpSpPr>
            <p:sp>
              <p:nvSpPr>
                <p:cNvPr id="183" name="Freeform 182">
                  <a:extLst>
                    <a:ext uri="{FF2B5EF4-FFF2-40B4-BE49-F238E27FC236}">
                      <a16:creationId xmlns:a16="http://schemas.microsoft.com/office/drawing/2014/main" id="{99471786-39EF-FBBC-ECA8-360389215EEE}"/>
                    </a:ext>
                  </a:extLst>
                </p:cNvPr>
                <p:cNvSpPr/>
                <p:nvPr/>
              </p:nvSpPr>
              <p:spPr>
                <a:xfrm rot="-4590844">
                  <a:off x="6079468" y="5410243"/>
                  <a:ext cx="12612" cy="12614"/>
                </a:xfrm>
                <a:custGeom>
                  <a:avLst/>
                  <a:gdLst>
                    <a:gd name="connsiteX0" fmla="*/ 0 w 12612"/>
                    <a:gd name="connsiteY0" fmla="*/ 0 h 12614"/>
                    <a:gd name="connsiteX1" fmla="*/ 12612 w 12612"/>
                    <a:gd name="connsiteY1" fmla="*/ 0 h 12614"/>
                    <a:gd name="connsiteX2" fmla="*/ 12612 w 12612"/>
                    <a:gd name="connsiteY2" fmla="*/ 12615 h 12614"/>
                    <a:gd name="connsiteX3" fmla="*/ 0 w 12612"/>
                    <a:gd name="connsiteY3" fmla="*/ 12615 h 12614"/>
                  </a:gdLst>
                  <a:ahLst/>
                  <a:cxnLst>
                    <a:cxn ang="0">
                      <a:pos x="connsiteX0" y="connsiteY0"/>
                    </a:cxn>
                    <a:cxn ang="0">
                      <a:pos x="connsiteX1" y="connsiteY1"/>
                    </a:cxn>
                    <a:cxn ang="0">
                      <a:pos x="connsiteX2" y="connsiteY2"/>
                    </a:cxn>
                    <a:cxn ang="0">
                      <a:pos x="connsiteX3" y="connsiteY3"/>
                    </a:cxn>
                  </a:cxnLst>
                  <a:rect l="l" t="t" r="r" b="b"/>
                  <a:pathLst>
                    <a:path w="12612" h="12614">
                      <a:moveTo>
                        <a:pt x="0" y="0"/>
                      </a:moveTo>
                      <a:lnTo>
                        <a:pt x="12612" y="0"/>
                      </a:lnTo>
                      <a:lnTo>
                        <a:pt x="12612" y="12615"/>
                      </a:lnTo>
                      <a:lnTo>
                        <a:pt x="0" y="12615"/>
                      </a:lnTo>
                      <a:close/>
                    </a:path>
                  </a:pathLst>
                </a:custGeom>
                <a:noFill/>
                <a:ln w="381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45D582B-014C-128B-277F-6266A0A4BA53}"/>
                    </a:ext>
                  </a:extLst>
                </p:cNvPr>
                <p:cNvSpPr/>
                <p:nvPr/>
              </p:nvSpPr>
              <p:spPr>
                <a:xfrm>
                  <a:off x="6079780" y="5410160"/>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2" y="-597"/>
                        <a:pt x="932" y="1314"/>
                        <a:pt x="167" y="4755"/>
                      </a:cubicBezTo>
                      <a:cubicBezTo>
                        <a:pt x="-597" y="8195"/>
                        <a:pt x="1314" y="11636"/>
                        <a:pt x="4754" y="12400"/>
                      </a:cubicBezTo>
                      <a:cubicBezTo>
                        <a:pt x="8194" y="13164"/>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26" name="Graphic 4">
                <a:extLst>
                  <a:ext uri="{FF2B5EF4-FFF2-40B4-BE49-F238E27FC236}">
                    <a16:creationId xmlns:a16="http://schemas.microsoft.com/office/drawing/2014/main" id="{59B34F0B-9F4F-1C67-945F-313697171CE2}"/>
                  </a:ext>
                </a:extLst>
              </p:cNvPr>
              <p:cNvGrpSpPr/>
              <p:nvPr/>
            </p:nvGrpSpPr>
            <p:grpSpPr>
              <a:xfrm>
                <a:off x="5502958" y="5204441"/>
                <a:ext cx="14742" cy="14745"/>
                <a:chOff x="5502958" y="5204441"/>
                <a:chExt cx="14742" cy="14745"/>
              </a:xfrm>
            </p:grpSpPr>
            <p:sp>
              <p:nvSpPr>
                <p:cNvPr id="181" name="Freeform 180">
                  <a:extLst>
                    <a:ext uri="{FF2B5EF4-FFF2-40B4-BE49-F238E27FC236}">
                      <a16:creationId xmlns:a16="http://schemas.microsoft.com/office/drawing/2014/main" id="{A9463C45-1A84-E308-B246-7885AB2C5EED}"/>
                    </a:ext>
                  </a:extLst>
                </p:cNvPr>
                <p:cNvSpPr/>
                <p:nvPr/>
              </p:nvSpPr>
              <p:spPr>
                <a:xfrm rot="-4591927">
                  <a:off x="5504214" y="5205698"/>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4AEC61FD-9674-41DA-95B8-52F15828B918}"/>
                    </a:ext>
                  </a:extLst>
                </p:cNvPr>
                <p:cNvSpPr/>
                <p:nvPr/>
              </p:nvSpPr>
              <p:spPr>
                <a:xfrm>
                  <a:off x="5504188" y="5205260"/>
                  <a:ext cx="12182" cy="12185"/>
                </a:xfrm>
                <a:custGeom>
                  <a:avLst/>
                  <a:gdLst>
                    <a:gd name="connsiteX0" fmla="*/ 7429 w 12182"/>
                    <a:gd name="connsiteY0" fmla="*/ 167 h 12185"/>
                    <a:gd name="connsiteX1" fmla="*/ 167 w 12182"/>
                    <a:gd name="connsiteY1" fmla="*/ 4755 h 12185"/>
                    <a:gd name="connsiteX2" fmla="*/ 4754 w 12182"/>
                    <a:gd name="connsiteY2" fmla="*/ 12018 h 12185"/>
                    <a:gd name="connsiteX3" fmla="*/ 12015 w 12182"/>
                    <a:gd name="connsiteY3" fmla="*/ 7431 h 12185"/>
                    <a:gd name="connsiteX4" fmla="*/ 7429 w 12182"/>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 h="12185">
                      <a:moveTo>
                        <a:pt x="7429" y="167"/>
                      </a:moveTo>
                      <a:cubicBezTo>
                        <a:pt x="3989" y="-597"/>
                        <a:pt x="932" y="1314"/>
                        <a:pt x="167" y="4755"/>
                      </a:cubicBezTo>
                      <a:cubicBezTo>
                        <a:pt x="-597" y="8195"/>
                        <a:pt x="1314" y="11253"/>
                        <a:pt x="4754" y="12018"/>
                      </a:cubicBezTo>
                      <a:cubicBezTo>
                        <a:pt x="8193" y="12783"/>
                        <a:pt x="11251" y="10871"/>
                        <a:pt x="12015" y="7431"/>
                      </a:cubicBezTo>
                      <a:cubicBezTo>
                        <a:pt x="12780" y="4373"/>
                        <a:pt x="10869"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127" name="Graphic 4">
                <a:extLst>
                  <a:ext uri="{FF2B5EF4-FFF2-40B4-BE49-F238E27FC236}">
                    <a16:creationId xmlns:a16="http://schemas.microsoft.com/office/drawing/2014/main" id="{D0EC5EB6-D4DA-4000-1EC6-337F2CC68FA5}"/>
                  </a:ext>
                </a:extLst>
              </p:cNvPr>
              <p:cNvGrpSpPr/>
              <p:nvPr/>
            </p:nvGrpSpPr>
            <p:grpSpPr>
              <a:xfrm>
                <a:off x="5478810" y="5232027"/>
                <a:ext cx="12441" cy="12443"/>
                <a:chOff x="5478810" y="5232027"/>
                <a:chExt cx="12441" cy="12443"/>
              </a:xfrm>
            </p:grpSpPr>
            <p:sp>
              <p:nvSpPr>
                <p:cNvPr id="179" name="Freeform 178">
                  <a:extLst>
                    <a:ext uri="{FF2B5EF4-FFF2-40B4-BE49-F238E27FC236}">
                      <a16:creationId xmlns:a16="http://schemas.microsoft.com/office/drawing/2014/main" id="{23894A47-23EB-F199-F195-7E83E41946EA}"/>
                    </a:ext>
                  </a:extLst>
                </p:cNvPr>
                <p:cNvSpPr/>
                <p:nvPr/>
              </p:nvSpPr>
              <p:spPr>
                <a:xfrm rot="-4590844">
                  <a:off x="5479871" y="5233088"/>
                  <a:ext cx="10319" cy="10321"/>
                </a:xfrm>
                <a:custGeom>
                  <a:avLst/>
                  <a:gdLst>
                    <a:gd name="connsiteX0" fmla="*/ 0 w 10319"/>
                    <a:gd name="connsiteY0" fmla="*/ 0 h 10321"/>
                    <a:gd name="connsiteX1" fmla="*/ 10319 w 10319"/>
                    <a:gd name="connsiteY1" fmla="*/ 0 h 10321"/>
                    <a:gd name="connsiteX2" fmla="*/ 10319 w 10319"/>
                    <a:gd name="connsiteY2" fmla="*/ 10321 h 10321"/>
                    <a:gd name="connsiteX3" fmla="*/ 0 w 10319"/>
                    <a:gd name="connsiteY3" fmla="*/ 10321 h 10321"/>
                  </a:gdLst>
                  <a:ahLst/>
                  <a:cxnLst>
                    <a:cxn ang="0">
                      <a:pos x="connsiteX0" y="connsiteY0"/>
                    </a:cxn>
                    <a:cxn ang="0">
                      <a:pos x="connsiteX1" y="connsiteY1"/>
                    </a:cxn>
                    <a:cxn ang="0">
                      <a:pos x="connsiteX2" y="connsiteY2"/>
                    </a:cxn>
                    <a:cxn ang="0">
                      <a:pos x="connsiteX3" y="connsiteY3"/>
                    </a:cxn>
                  </a:cxnLst>
                  <a:rect l="l" t="t" r="r" b="b"/>
                  <a:pathLst>
                    <a:path w="10319" h="10321">
                      <a:moveTo>
                        <a:pt x="0" y="0"/>
                      </a:moveTo>
                      <a:lnTo>
                        <a:pt x="10319" y="0"/>
                      </a:lnTo>
                      <a:lnTo>
                        <a:pt x="10319" y="10321"/>
                      </a:lnTo>
                      <a:lnTo>
                        <a:pt x="0" y="10321"/>
                      </a:lnTo>
                      <a:close/>
                    </a:path>
                  </a:pathLst>
                </a:custGeom>
                <a:noFill/>
                <a:ln w="381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388CCE2A-B3E2-C14B-53AF-DA3BD3B4BCAD}"/>
                    </a:ext>
                  </a:extLst>
                </p:cNvPr>
                <p:cNvSpPr/>
                <p:nvPr/>
              </p:nvSpPr>
              <p:spPr>
                <a:xfrm>
                  <a:off x="5479724" y="5233164"/>
                  <a:ext cx="10276" cy="10278"/>
                </a:xfrm>
                <a:custGeom>
                  <a:avLst/>
                  <a:gdLst>
                    <a:gd name="connsiteX0" fmla="*/ 6285 w 10276"/>
                    <a:gd name="connsiteY0" fmla="*/ 170 h 10278"/>
                    <a:gd name="connsiteX1" fmla="*/ 170 w 10276"/>
                    <a:gd name="connsiteY1" fmla="*/ 3993 h 10278"/>
                    <a:gd name="connsiteX2" fmla="*/ 3992 w 10276"/>
                    <a:gd name="connsiteY2" fmla="*/ 10109 h 10278"/>
                    <a:gd name="connsiteX3" fmla="*/ 10107 w 10276"/>
                    <a:gd name="connsiteY3" fmla="*/ 6286 h 10278"/>
                    <a:gd name="connsiteX4" fmla="*/ 6285 w 10276"/>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0278">
                      <a:moveTo>
                        <a:pt x="6285" y="170"/>
                      </a:moveTo>
                      <a:cubicBezTo>
                        <a:pt x="3610" y="-595"/>
                        <a:pt x="934" y="1317"/>
                        <a:pt x="170" y="3993"/>
                      </a:cubicBezTo>
                      <a:cubicBezTo>
                        <a:pt x="-595" y="6668"/>
                        <a:pt x="1316" y="9344"/>
                        <a:pt x="3992" y="10109"/>
                      </a:cubicBezTo>
                      <a:cubicBezTo>
                        <a:pt x="6667" y="10874"/>
                        <a:pt x="9343" y="8962"/>
                        <a:pt x="10107" y="6286"/>
                      </a:cubicBezTo>
                      <a:cubicBezTo>
                        <a:pt x="10871" y="3610"/>
                        <a:pt x="8960"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8" name="Graphic 4">
                <a:extLst>
                  <a:ext uri="{FF2B5EF4-FFF2-40B4-BE49-F238E27FC236}">
                    <a16:creationId xmlns:a16="http://schemas.microsoft.com/office/drawing/2014/main" id="{C3558C11-840B-D559-3E98-E0404F8A9805}"/>
                  </a:ext>
                </a:extLst>
              </p:cNvPr>
              <p:cNvGrpSpPr/>
              <p:nvPr/>
            </p:nvGrpSpPr>
            <p:grpSpPr>
              <a:xfrm>
                <a:off x="5617800" y="5344700"/>
                <a:ext cx="8754" cy="8755"/>
                <a:chOff x="5617800" y="5344700"/>
                <a:chExt cx="8754" cy="8755"/>
              </a:xfrm>
            </p:grpSpPr>
            <p:sp>
              <p:nvSpPr>
                <p:cNvPr id="177" name="Freeform 176">
                  <a:extLst>
                    <a:ext uri="{FF2B5EF4-FFF2-40B4-BE49-F238E27FC236}">
                      <a16:creationId xmlns:a16="http://schemas.microsoft.com/office/drawing/2014/main" id="{7FE72C3D-1FBC-3190-5B3F-CA50B35B2FDE}"/>
                    </a:ext>
                  </a:extLst>
                </p:cNvPr>
                <p:cNvSpPr/>
                <p:nvPr/>
              </p:nvSpPr>
              <p:spPr>
                <a:xfrm rot="-4591593">
                  <a:off x="5618547" y="5345446"/>
                  <a:ext cx="7261" cy="7263"/>
                </a:xfrm>
                <a:custGeom>
                  <a:avLst/>
                  <a:gdLst>
                    <a:gd name="connsiteX0" fmla="*/ 0 w 7261"/>
                    <a:gd name="connsiteY0" fmla="*/ 0 h 7263"/>
                    <a:gd name="connsiteX1" fmla="*/ 7262 w 7261"/>
                    <a:gd name="connsiteY1" fmla="*/ 0 h 7263"/>
                    <a:gd name="connsiteX2" fmla="*/ 7262 w 7261"/>
                    <a:gd name="connsiteY2" fmla="*/ 7264 h 7263"/>
                    <a:gd name="connsiteX3" fmla="*/ 0 w 7261"/>
                    <a:gd name="connsiteY3" fmla="*/ 7264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4"/>
                      </a:lnTo>
                      <a:lnTo>
                        <a:pt x="0" y="7264"/>
                      </a:lnTo>
                      <a:close/>
                    </a:path>
                  </a:pathLst>
                </a:custGeom>
                <a:noFill/>
                <a:ln w="381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6F4EB3A-CDA5-8639-A6B5-818657C76EE5}"/>
                    </a:ext>
                  </a:extLst>
                </p:cNvPr>
                <p:cNvSpPr/>
                <p:nvPr/>
              </p:nvSpPr>
              <p:spPr>
                <a:xfrm>
                  <a:off x="5618177" y="5345267"/>
                  <a:ext cx="7408" cy="7409"/>
                </a:xfrm>
                <a:custGeom>
                  <a:avLst/>
                  <a:gdLst>
                    <a:gd name="connsiteX0" fmla="*/ 4660 w 7408"/>
                    <a:gd name="connsiteY0" fmla="*/ 73 h 7409"/>
                    <a:gd name="connsiteX1" fmla="*/ 73 w 7408"/>
                    <a:gd name="connsiteY1" fmla="*/ 2749 h 7409"/>
                    <a:gd name="connsiteX2" fmla="*/ 2749 w 7408"/>
                    <a:gd name="connsiteY2" fmla="*/ 7336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6"/>
                      </a:cubicBezTo>
                      <a:cubicBezTo>
                        <a:pt x="4660" y="7719"/>
                        <a:pt x="6571" y="6572"/>
                        <a:pt x="7335" y="4660"/>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9" name="Graphic 4">
                <a:extLst>
                  <a:ext uri="{FF2B5EF4-FFF2-40B4-BE49-F238E27FC236}">
                    <a16:creationId xmlns:a16="http://schemas.microsoft.com/office/drawing/2014/main" id="{6DF38A1D-CF9D-E1C0-EB79-0DDF722034F8}"/>
                  </a:ext>
                </a:extLst>
              </p:cNvPr>
              <p:cNvGrpSpPr/>
              <p:nvPr/>
            </p:nvGrpSpPr>
            <p:grpSpPr>
              <a:xfrm>
                <a:off x="5954732" y="5541828"/>
                <a:ext cx="11520" cy="11522"/>
                <a:chOff x="5954732" y="5541828"/>
                <a:chExt cx="11520" cy="11522"/>
              </a:xfrm>
            </p:grpSpPr>
            <p:sp>
              <p:nvSpPr>
                <p:cNvPr id="175" name="Freeform 174">
                  <a:extLst>
                    <a:ext uri="{FF2B5EF4-FFF2-40B4-BE49-F238E27FC236}">
                      <a16:creationId xmlns:a16="http://schemas.microsoft.com/office/drawing/2014/main" id="{A03A53EC-5627-2F36-78CA-B2A6F30B0583}"/>
                    </a:ext>
                  </a:extLst>
                </p:cNvPr>
                <p:cNvSpPr/>
                <p:nvPr/>
              </p:nvSpPr>
              <p:spPr>
                <a:xfrm rot="-4590510">
                  <a:off x="5955715" y="5542810"/>
                  <a:ext cx="9554" cy="9556"/>
                </a:xfrm>
                <a:custGeom>
                  <a:avLst/>
                  <a:gdLst>
                    <a:gd name="connsiteX0" fmla="*/ 0 w 9554"/>
                    <a:gd name="connsiteY0" fmla="*/ 0 h 9556"/>
                    <a:gd name="connsiteX1" fmla="*/ 9555 w 9554"/>
                    <a:gd name="connsiteY1" fmla="*/ 0 h 9556"/>
                    <a:gd name="connsiteX2" fmla="*/ 9555 w 9554"/>
                    <a:gd name="connsiteY2" fmla="*/ 9557 h 9556"/>
                    <a:gd name="connsiteX3" fmla="*/ 0 w 9554"/>
                    <a:gd name="connsiteY3" fmla="*/ 9557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3D700CA0-949B-7962-9CEE-A44B5B87D0C3}"/>
                    </a:ext>
                  </a:extLst>
                </p:cNvPr>
                <p:cNvSpPr/>
                <p:nvPr/>
              </p:nvSpPr>
              <p:spPr>
                <a:xfrm>
                  <a:off x="5955561" y="554242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554" y="1318"/>
                        <a:pt x="171" y="3612"/>
                      </a:cubicBezTo>
                      <a:cubicBezTo>
                        <a:pt x="-593" y="6288"/>
                        <a:pt x="1318" y="8963"/>
                        <a:pt x="3611" y="9346"/>
                      </a:cubicBezTo>
                      <a:cubicBezTo>
                        <a:pt x="6287" y="10110"/>
                        <a:pt x="8962"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30" name="Graphic 4">
                <a:extLst>
                  <a:ext uri="{FF2B5EF4-FFF2-40B4-BE49-F238E27FC236}">
                    <a16:creationId xmlns:a16="http://schemas.microsoft.com/office/drawing/2014/main" id="{51442459-8526-544E-BEF7-3D5E997672F8}"/>
                  </a:ext>
                </a:extLst>
              </p:cNvPr>
              <p:cNvGrpSpPr/>
              <p:nvPr/>
            </p:nvGrpSpPr>
            <p:grpSpPr>
              <a:xfrm>
                <a:off x="5936982" y="5692097"/>
                <a:ext cx="15204" cy="15207"/>
                <a:chOff x="5936982" y="5692097"/>
                <a:chExt cx="15204" cy="15207"/>
              </a:xfrm>
            </p:grpSpPr>
            <p:sp>
              <p:nvSpPr>
                <p:cNvPr id="173" name="Freeform 172">
                  <a:extLst>
                    <a:ext uri="{FF2B5EF4-FFF2-40B4-BE49-F238E27FC236}">
                      <a16:creationId xmlns:a16="http://schemas.microsoft.com/office/drawing/2014/main" id="{246F5E57-3D20-8DC3-CC62-86D8D457F912}"/>
                    </a:ext>
                  </a:extLst>
                </p:cNvPr>
                <p:cNvSpPr/>
                <p:nvPr/>
              </p:nvSpPr>
              <p:spPr>
                <a:xfrm rot="-4591593">
                  <a:off x="5938278" y="5693393"/>
                  <a:ext cx="12612" cy="12615"/>
                </a:xfrm>
                <a:custGeom>
                  <a:avLst/>
                  <a:gdLst>
                    <a:gd name="connsiteX0" fmla="*/ 0 w 12612"/>
                    <a:gd name="connsiteY0" fmla="*/ 0 h 12615"/>
                    <a:gd name="connsiteX1" fmla="*/ 12613 w 12612"/>
                    <a:gd name="connsiteY1" fmla="*/ 0 h 12615"/>
                    <a:gd name="connsiteX2" fmla="*/ 12613 w 12612"/>
                    <a:gd name="connsiteY2" fmla="*/ 12616 h 12615"/>
                    <a:gd name="connsiteX3" fmla="*/ 0 w 12612"/>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8A6FD13A-10BB-DE39-65AA-CA9C666F325D}"/>
                    </a:ext>
                  </a:extLst>
                </p:cNvPr>
                <p:cNvSpPr/>
                <p:nvPr/>
              </p:nvSpPr>
              <p:spPr>
                <a:xfrm>
                  <a:off x="5937984" y="5693425"/>
                  <a:ext cx="12695" cy="12567"/>
                </a:xfrm>
                <a:custGeom>
                  <a:avLst/>
                  <a:gdLst>
                    <a:gd name="connsiteX0" fmla="*/ 7811 w 12695"/>
                    <a:gd name="connsiteY0" fmla="*/ 167 h 12567"/>
                    <a:gd name="connsiteX1" fmla="*/ 167 w 12695"/>
                    <a:gd name="connsiteY1" fmla="*/ 4755 h 12567"/>
                    <a:gd name="connsiteX2" fmla="*/ 4754 w 12695"/>
                    <a:gd name="connsiteY2" fmla="*/ 12400 h 12567"/>
                    <a:gd name="connsiteX3" fmla="*/ 12398 w 12695"/>
                    <a:gd name="connsiteY3" fmla="*/ 7813 h 12567"/>
                    <a:gd name="connsiteX4" fmla="*/ 7811 w 1269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 h="12567">
                      <a:moveTo>
                        <a:pt x="7811" y="167"/>
                      </a:moveTo>
                      <a:cubicBezTo>
                        <a:pt x="4371" y="-597"/>
                        <a:pt x="932" y="1314"/>
                        <a:pt x="167" y="4755"/>
                      </a:cubicBezTo>
                      <a:cubicBezTo>
                        <a:pt x="-597" y="8195"/>
                        <a:pt x="1314" y="11636"/>
                        <a:pt x="4754" y="12400"/>
                      </a:cubicBezTo>
                      <a:cubicBezTo>
                        <a:pt x="8193" y="13165"/>
                        <a:pt x="11633" y="11253"/>
                        <a:pt x="12398" y="7813"/>
                      </a:cubicBezTo>
                      <a:cubicBezTo>
                        <a:pt x="13544" y="4372"/>
                        <a:pt x="11251" y="1314"/>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1" name="Graphic 4">
                <a:extLst>
                  <a:ext uri="{FF2B5EF4-FFF2-40B4-BE49-F238E27FC236}">
                    <a16:creationId xmlns:a16="http://schemas.microsoft.com/office/drawing/2014/main" id="{A5BA6129-FAFC-8AD9-8062-729A8DDA9E35}"/>
                  </a:ext>
                </a:extLst>
              </p:cNvPr>
              <p:cNvGrpSpPr/>
              <p:nvPr/>
            </p:nvGrpSpPr>
            <p:grpSpPr>
              <a:xfrm>
                <a:off x="5732968" y="5705000"/>
                <a:ext cx="9216" cy="9218"/>
                <a:chOff x="5732968" y="5705000"/>
                <a:chExt cx="9216" cy="9218"/>
              </a:xfrm>
            </p:grpSpPr>
            <p:sp>
              <p:nvSpPr>
                <p:cNvPr id="171" name="Freeform 170">
                  <a:extLst>
                    <a:ext uri="{FF2B5EF4-FFF2-40B4-BE49-F238E27FC236}">
                      <a16:creationId xmlns:a16="http://schemas.microsoft.com/office/drawing/2014/main" id="{B107DBC6-027F-8B00-E72D-263FA987553C}"/>
                    </a:ext>
                  </a:extLst>
                </p:cNvPr>
                <p:cNvSpPr/>
                <p:nvPr/>
              </p:nvSpPr>
              <p:spPr>
                <a:xfrm rot="-4590510">
                  <a:off x="5733754" y="5705786"/>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92473FFA-F25E-59D3-F309-F6319EEB55E6}"/>
                    </a:ext>
                  </a:extLst>
                </p:cNvPr>
                <p:cNvSpPr/>
                <p:nvPr/>
              </p:nvSpPr>
              <p:spPr>
                <a:xfrm>
                  <a:off x="5733984" y="5705752"/>
                  <a:ext cx="7716" cy="7790"/>
                </a:xfrm>
                <a:custGeom>
                  <a:avLst/>
                  <a:gdLst>
                    <a:gd name="connsiteX0" fmla="*/ 4659 w 7716"/>
                    <a:gd name="connsiteY0" fmla="*/ 72 h 7790"/>
                    <a:gd name="connsiteX1" fmla="*/ 72 w 7716"/>
                    <a:gd name="connsiteY1" fmla="*/ 3131 h 7790"/>
                    <a:gd name="connsiteX2" fmla="*/ 3130 w 7716"/>
                    <a:gd name="connsiteY2" fmla="*/ 7718 h 7790"/>
                    <a:gd name="connsiteX3" fmla="*/ 7716 w 7716"/>
                    <a:gd name="connsiteY3" fmla="*/ 4660 h 7790"/>
                    <a:gd name="connsiteX4" fmla="*/ 4659 w 7716"/>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 h="7790">
                      <a:moveTo>
                        <a:pt x="4659" y="72"/>
                      </a:moveTo>
                      <a:cubicBezTo>
                        <a:pt x="2748" y="-310"/>
                        <a:pt x="455" y="837"/>
                        <a:pt x="72" y="3131"/>
                      </a:cubicBezTo>
                      <a:cubicBezTo>
                        <a:pt x="-310" y="5042"/>
                        <a:pt x="837" y="7336"/>
                        <a:pt x="3130" y="7718"/>
                      </a:cubicBezTo>
                      <a:cubicBezTo>
                        <a:pt x="5041" y="8100"/>
                        <a:pt x="7334" y="6954"/>
                        <a:pt x="7716" y="4660"/>
                      </a:cubicBezTo>
                      <a:cubicBezTo>
                        <a:pt x="7716" y="2749"/>
                        <a:pt x="6570"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2" name="Graphic 4">
                <a:extLst>
                  <a:ext uri="{FF2B5EF4-FFF2-40B4-BE49-F238E27FC236}">
                    <a16:creationId xmlns:a16="http://schemas.microsoft.com/office/drawing/2014/main" id="{450936AE-E1E5-B356-D480-940E9D68E233}"/>
                  </a:ext>
                </a:extLst>
              </p:cNvPr>
              <p:cNvGrpSpPr/>
              <p:nvPr/>
            </p:nvGrpSpPr>
            <p:grpSpPr>
              <a:xfrm>
                <a:off x="5851354" y="5815331"/>
                <a:ext cx="16588" cy="16591"/>
                <a:chOff x="5851354" y="5815331"/>
                <a:chExt cx="16588" cy="16591"/>
              </a:xfrm>
            </p:grpSpPr>
            <p:sp>
              <p:nvSpPr>
                <p:cNvPr id="169" name="Freeform 168">
                  <a:extLst>
                    <a:ext uri="{FF2B5EF4-FFF2-40B4-BE49-F238E27FC236}">
                      <a16:creationId xmlns:a16="http://schemas.microsoft.com/office/drawing/2014/main" id="{9B91BC00-B278-88AA-C0BD-BFB92FACB491}"/>
                    </a:ext>
                  </a:extLst>
                </p:cNvPr>
                <p:cNvSpPr/>
                <p:nvPr/>
              </p:nvSpPr>
              <p:spPr>
                <a:xfrm rot="-4591259">
                  <a:off x="5852768" y="5816745"/>
                  <a:ext cx="13759" cy="13762"/>
                </a:xfrm>
                <a:custGeom>
                  <a:avLst/>
                  <a:gdLst>
                    <a:gd name="connsiteX0" fmla="*/ 0 w 13759"/>
                    <a:gd name="connsiteY0" fmla="*/ 0 h 13762"/>
                    <a:gd name="connsiteX1" fmla="*/ 13760 w 13759"/>
                    <a:gd name="connsiteY1" fmla="*/ 0 h 13762"/>
                    <a:gd name="connsiteX2" fmla="*/ 13760 w 13759"/>
                    <a:gd name="connsiteY2" fmla="*/ 13762 h 13762"/>
                    <a:gd name="connsiteX3" fmla="*/ 0 w 13759"/>
                    <a:gd name="connsiteY3" fmla="*/ 13762 h 13762"/>
                  </a:gdLst>
                  <a:ahLst/>
                  <a:cxnLst>
                    <a:cxn ang="0">
                      <a:pos x="connsiteX0" y="connsiteY0"/>
                    </a:cxn>
                    <a:cxn ang="0">
                      <a:pos x="connsiteX1" y="connsiteY1"/>
                    </a:cxn>
                    <a:cxn ang="0">
                      <a:pos x="connsiteX2" y="connsiteY2"/>
                    </a:cxn>
                    <a:cxn ang="0">
                      <a:pos x="connsiteX3" y="connsiteY3"/>
                    </a:cxn>
                  </a:cxnLst>
                  <a:rect l="l" t="t" r="r" b="b"/>
                  <a:pathLst>
                    <a:path w="13759" h="13762">
                      <a:moveTo>
                        <a:pt x="0" y="0"/>
                      </a:moveTo>
                      <a:lnTo>
                        <a:pt x="13760" y="0"/>
                      </a:lnTo>
                      <a:lnTo>
                        <a:pt x="13760" y="13762"/>
                      </a:lnTo>
                      <a:lnTo>
                        <a:pt x="0" y="13762"/>
                      </a:lnTo>
                      <a:close/>
                    </a:path>
                  </a:pathLst>
                </a:custGeom>
                <a:noFill/>
                <a:ln w="381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D69DEA4-A8C6-8261-A1A4-DF436D35EA1F}"/>
                    </a:ext>
                  </a:extLst>
                </p:cNvPr>
                <p:cNvSpPr/>
                <p:nvPr/>
              </p:nvSpPr>
              <p:spPr>
                <a:xfrm>
                  <a:off x="5852391" y="5816537"/>
                  <a:ext cx="13820" cy="13674"/>
                </a:xfrm>
                <a:custGeom>
                  <a:avLst/>
                  <a:gdLst>
                    <a:gd name="connsiteX0" fmla="*/ 8556 w 13820"/>
                    <a:gd name="connsiteY0" fmla="*/ 147 h 13674"/>
                    <a:gd name="connsiteX1" fmla="*/ 147 w 13820"/>
                    <a:gd name="connsiteY1" fmla="*/ 5117 h 13674"/>
                    <a:gd name="connsiteX2" fmla="*/ 5116 w 13820"/>
                    <a:gd name="connsiteY2" fmla="*/ 13527 h 13674"/>
                    <a:gd name="connsiteX3" fmla="*/ 13524 w 13820"/>
                    <a:gd name="connsiteY3" fmla="*/ 8558 h 13674"/>
                    <a:gd name="connsiteX4" fmla="*/ 8556 w 13820"/>
                    <a:gd name="connsiteY4" fmla="*/ 147 h 1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0" h="13674">
                      <a:moveTo>
                        <a:pt x="8556" y="147"/>
                      </a:moveTo>
                      <a:cubicBezTo>
                        <a:pt x="4734" y="-617"/>
                        <a:pt x="912" y="1676"/>
                        <a:pt x="147" y="5117"/>
                      </a:cubicBezTo>
                      <a:cubicBezTo>
                        <a:pt x="-617" y="8940"/>
                        <a:pt x="1676" y="12763"/>
                        <a:pt x="5116" y="13527"/>
                      </a:cubicBezTo>
                      <a:cubicBezTo>
                        <a:pt x="8938" y="14292"/>
                        <a:pt x="12760" y="11998"/>
                        <a:pt x="13524" y="8558"/>
                      </a:cubicBezTo>
                      <a:cubicBezTo>
                        <a:pt x="14671" y="5117"/>
                        <a:pt x="12378" y="1294"/>
                        <a:pt x="8556" y="147"/>
                      </a:cubicBezTo>
                      <a:close/>
                    </a:path>
                  </a:pathLst>
                </a:custGeom>
                <a:solidFill>
                  <a:srgbClr val="29ABE2"/>
                </a:solidFill>
                <a:ln w="3819" cap="flat">
                  <a:noFill/>
                  <a:prstDash val="solid"/>
                  <a:miter/>
                </a:ln>
              </p:spPr>
              <p:txBody>
                <a:bodyPr rtlCol="0" anchor="ctr"/>
                <a:lstStyle/>
                <a:p>
                  <a:endParaRPr lang="en-US"/>
                </a:p>
              </p:txBody>
            </p:sp>
          </p:grpSp>
          <p:grpSp>
            <p:nvGrpSpPr>
              <p:cNvPr id="133" name="Graphic 4">
                <a:extLst>
                  <a:ext uri="{FF2B5EF4-FFF2-40B4-BE49-F238E27FC236}">
                    <a16:creationId xmlns:a16="http://schemas.microsoft.com/office/drawing/2014/main" id="{FEB761EF-5328-B720-F512-7F40B75C98B8}"/>
                  </a:ext>
                </a:extLst>
              </p:cNvPr>
              <p:cNvGrpSpPr/>
              <p:nvPr/>
            </p:nvGrpSpPr>
            <p:grpSpPr>
              <a:xfrm>
                <a:off x="5473686" y="5524751"/>
                <a:ext cx="15205" cy="15208"/>
                <a:chOff x="5473686" y="5524751"/>
                <a:chExt cx="15205" cy="15208"/>
              </a:xfrm>
            </p:grpSpPr>
            <p:sp>
              <p:nvSpPr>
                <p:cNvPr id="167" name="Freeform 166">
                  <a:extLst>
                    <a:ext uri="{FF2B5EF4-FFF2-40B4-BE49-F238E27FC236}">
                      <a16:creationId xmlns:a16="http://schemas.microsoft.com/office/drawing/2014/main" id="{E9CD5C37-1FA6-766C-C91C-F3DA6DFFA53C}"/>
                    </a:ext>
                  </a:extLst>
                </p:cNvPr>
                <p:cNvSpPr/>
                <p:nvPr/>
              </p:nvSpPr>
              <p:spPr>
                <a:xfrm rot="-4591259">
                  <a:off x="5474982" y="5526047"/>
                  <a:ext cx="12613" cy="12615"/>
                </a:xfrm>
                <a:custGeom>
                  <a:avLst/>
                  <a:gdLst>
                    <a:gd name="connsiteX0" fmla="*/ 0 w 12613"/>
                    <a:gd name="connsiteY0" fmla="*/ 0 h 12615"/>
                    <a:gd name="connsiteX1" fmla="*/ 12613 w 12613"/>
                    <a:gd name="connsiteY1" fmla="*/ 0 h 12615"/>
                    <a:gd name="connsiteX2" fmla="*/ 12613 w 12613"/>
                    <a:gd name="connsiteY2" fmla="*/ 12616 h 12615"/>
                    <a:gd name="connsiteX3" fmla="*/ 0 w 12613"/>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3"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B6D98674-096F-F940-3B06-33F8086C9971}"/>
                    </a:ext>
                  </a:extLst>
                </p:cNvPr>
                <p:cNvSpPr/>
                <p:nvPr/>
              </p:nvSpPr>
              <p:spPr>
                <a:xfrm>
                  <a:off x="5474758" y="5525989"/>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1" y="-597"/>
                        <a:pt x="932" y="1314"/>
                        <a:pt x="167" y="4755"/>
                      </a:cubicBezTo>
                      <a:cubicBezTo>
                        <a:pt x="-597" y="8195"/>
                        <a:pt x="1314" y="11635"/>
                        <a:pt x="4754" y="12400"/>
                      </a:cubicBezTo>
                      <a:cubicBezTo>
                        <a:pt x="8193" y="13165"/>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4" name="Graphic 4">
                <a:extLst>
                  <a:ext uri="{FF2B5EF4-FFF2-40B4-BE49-F238E27FC236}">
                    <a16:creationId xmlns:a16="http://schemas.microsoft.com/office/drawing/2014/main" id="{A99EED7B-9D1A-F1EF-04CC-AAB0FA67D559}"/>
                  </a:ext>
                </a:extLst>
              </p:cNvPr>
              <p:cNvGrpSpPr/>
              <p:nvPr/>
            </p:nvGrpSpPr>
            <p:grpSpPr>
              <a:xfrm>
                <a:off x="5400386" y="5486749"/>
                <a:ext cx="11056" cy="11059"/>
                <a:chOff x="5400386" y="5486749"/>
                <a:chExt cx="11056" cy="11059"/>
              </a:xfrm>
            </p:grpSpPr>
            <p:sp>
              <p:nvSpPr>
                <p:cNvPr id="165" name="Freeform 164">
                  <a:extLst>
                    <a:ext uri="{FF2B5EF4-FFF2-40B4-BE49-F238E27FC236}">
                      <a16:creationId xmlns:a16="http://schemas.microsoft.com/office/drawing/2014/main" id="{4428BE42-B24A-9B78-6B3C-9A633A30BF54}"/>
                    </a:ext>
                  </a:extLst>
                </p:cNvPr>
                <p:cNvSpPr/>
                <p:nvPr/>
              </p:nvSpPr>
              <p:spPr>
                <a:xfrm rot="-4591927">
                  <a:off x="5401328" y="5487691"/>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39BB750-62DE-605E-9652-866DC47B9B5C}"/>
                    </a:ext>
                  </a:extLst>
                </p:cNvPr>
                <p:cNvSpPr/>
                <p:nvPr/>
              </p:nvSpPr>
              <p:spPr>
                <a:xfrm>
                  <a:off x="5401347" y="5487732"/>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35" name="Graphic 4">
                <a:extLst>
                  <a:ext uri="{FF2B5EF4-FFF2-40B4-BE49-F238E27FC236}">
                    <a16:creationId xmlns:a16="http://schemas.microsoft.com/office/drawing/2014/main" id="{BB5DE059-8300-6CE4-C1A8-0B3CAD760F71}"/>
                  </a:ext>
                </a:extLst>
              </p:cNvPr>
              <p:cNvGrpSpPr/>
              <p:nvPr/>
            </p:nvGrpSpPr>
            <p:grpSpPr>
              <a:xfrm>
                <a:off x="5276442" y="5435147"/>
                <a:ext cx="8754" cy="8756"/>
                <a:chOff x="5276442" y="5435147"/>
                <a:chExt cx="8754" cy="8756"/>
              </a:xfrm>
            </p:grpSpPr>
            <p:sp>
              <p:nvSpPr>
                <p:cNvPr id="163" name="Freeform 162">
                  <a:extLst>
                    <a:ext uri="{FF2B5EF4-FFF2-40B4-BE49-F238E27FC236}">
                      <a16:creationId xmlns:a16="http://schemas.microsoft.com/office/drawing/2014/main" id="{9F08C6CA-3742-965A-F724-BFC33D270A31}"/>
                    </a:ext>
                  </a:extLst>
                </p:cNvPr>
                <p:cNvSpPr/>
                <p:nvPr/>
              </p:nvSpPr>
              <p:spPr>
                <a:xfrm rot="-4590844">
                  <a:off x="5277189" y="5435894"/>
                  <a:ext cx="7261" cy="7263"/>
                </a:xfrm>
                <a:custGeom>
                  <a:avLst/>
                  <a:gdLst>
                    <a:gd name="connsiteX0" fmla="*/ 0 w 7261"/>
                    <a:gd name="connsiteY0" fmla="*/ 0 h 7263"/>
                    <a:gd name="connsiteX1" fmla="*/ 7262 w 7261"/>
                    <a:gd name="connsiteY1" fmla="*/ 0 h 7263"/>
                    <a:gd name="connsiteX2" fmla="*/ 7262 w 7261"/>
                    <a:gd name="connsiteY2" fmla="*/ 7263 h 7263"/>
                    <a:gd name="connsiteX3" fmla="*/ 0 w 7261"/>
                    <a:gd name="connsiteY3" fmla="*/ 7263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3"/>
                      </a:lnTo>
                      <a:lnTo>
                        <a:pt x="0" y="7263"/>
                      </a:lnTo>
                      <a:close/>
                    </a:path>
                  </a:pathLst>
                </a:custGeom>
                <a:noFill/>
                <a:ln w="381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9230AEF9-2A35-AF14-FB8B-159715FBA213}"/>
                    </a:ext>
                  </a:extLst>
                </p:cNvPr>
                <p:cNvSpPr/>
                <p:nvPr/>
              </p:nvSpPr>
              <p:spPr>
                <a:xfrm>
                  <a:off x="5277256" y="5435866"/>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7"/>
                      </a:cubicBezTo>
                      <a:cubicBezTo>
                        <a:pt x="4660" y="7719"/>
                        <a:pt x="6571" y="6572"/>
                        <a:pt x="7335" y="4660"/>
                      </a:cubicBezTo>
                      <a:cubicBezTo>
                        <a:pt x="7717" y="2367"/>
                        <a:pt x="6571" y="455"/>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36" name="Graphic 4">
                <a:extLst>
                  <a:ext uri="{FF2B5EF4-FFF2-40B4-BE49-F238E27FC236}">
                    <a16:creationId xmlns:a16="http://schemas.microsoft.com/office/drawing/2014/main" id="{56560D55-66E0-D519-EC6D-F10A683BF7E2}"/>
                  </a:ext>
                </a:extLst>
              </p:cNvPr>
              <p:cNvGrpSpPr/>
              <p:nvPr/>
            </p:nvGrpSpPr>
            <p:grpSpPr>
              <a:xfrm>
                <a:off x="5534454" y="5701185"/>
                <a:ext cx="17508" cy="17511"/>
                <a:chOff x="5534454" y="5701185"/>
                <a:chExt cx="17508" cy="17511"/>
              </a:xfrm>
            </p:grpSpPr>
            <p:sp>
              <p:nvSpPr>
                <p:cNvPr id="161" name="Freeform 160">
                  <a:extLst>
                    <a:ext uri="{FF2B5EF4-FFF2-40B4-BE49-F238E27FC236}">
                      <a16:creationId xmlns:a16="http://schemas.microsoft.com/office/drawing/2014/main" id="{BDD73893-3C50-F85C-DED9-FD2555FBCCA9}"/>
                    </a:ext>
                  </a:extLst>
                </p:cNvPr>
                <p:cNvSpPr/>
                <p:nvPr/>
              </p:nvSpPr>
              <p:spPr>
                <a:xfrm rot="-4591593">
                  <a:off x="5535946" y="5702677"/>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CDFF212C-CCCD-2998-7825-6F88B717D94A}"/>
                    </a:ext>
                  </a:extLst>
                </p:cNvPr>
                <p:cNvSpPr/>
                <p:nvPr/>
              </p:nvSpPr>
              <p:spPr>
                <a:xfrm>
                  <a:off x="5535549" y="5702620"/>
                  <a:ext cx="14434" cy="14436"/>
                </a:xfrm>
                <a:custGeom>
                  <a:avLst/>
                  <a:gdLst>
                    <a:gd name="connsiteX0" fmla="*/ 8937 w 14434"/>
                    <a:gd name="connsiteY0" fmla="*/ 147 h 14436"/>
                    <a:gd name="connsiteX1" fmla="*/ 146 w 14434"/>
                    <a:gd name="connsiteY1" fmla="*/ 5498 h 14436"/>
                    <a:gd name="connsiteX2" fmla="*/ 5497 w 14434"/>
                    <a:gd name="connsiteY2" fmla="*/ 14291 h 14436"/>
                    <a:gd name="connsiteX3" fmla="*/ 14288 w 14434"/>
                    <a:gd name="connsiteY3" fmla="*/ 8939 h 14436"/>
                    <a:gd name="connsiteX4" fmla="*/ 8937 w 14434"/>
                    <a:gd name="connsiteY4" fmla="*/ 147 h 1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4" h="14436">
                      <a:moveTo>
                        <a:pt x="8937" y="147"/>
                      </a:moveTo>
                      <a:cubicBezTo>
                        <a:pt x="5115" y="-618"/>
                        <a:pt x="1293" y="1675"/>
                        <a:pt x="146" y="5498"/>
                      </a:cubicBezTo>
                      <a:cubicBezTo>
                        <a:pt x="-618" y="9321"/>
                        <a:pt x="1675" y="13144"/>
                        <a:pt x="5497" y="14291"/>
                      </a:cubicBezTo>
                      <a:cubicBezTo>
                        <a:pt x="9319" y="15055"/>
                        <a:pt x="13141" y="12761"/>
                        <a:pt x="14288" y="8939"/>
                      </a:cubicBezTo>
                      <a:cubicBezTo>
                        <a:pt x="15052" y="5116"/>
                        <a:pt x="12759" y="1293"/>
                        <a:pt x="8937" y="147"/>
                      </a:cubicBezTo>
                      <a:close/>
                    </a:path>
                  </a:pathLst>
                </a:custGeom>
                <a:solidFill>
                  <a:srgbClr val="29ABE2"/>
                </a:solidFill>
                <a:ln w="3819" cap="flat">
                  <a:noFill/>
                  <a:prstDash val="solid"/>
                  <a:miter/>
                </a:ln>
              </p:spPr>
              <p:txBody>
                <a:bodyPr rtlCol="0" anchor="ctr"/>
                <a:lstStyle/>
                <a:p>
                  <a:endParaRPr lang="en-US"/>
                </a:p>
              </p:txBody>
            </p:sp>
          </p:grpSp>
          <p:grpSp>
            <p:nvGrpSpPr>
              <p:cNvPr id="137" name="Graphic 4">
                <a:extLst>
                  <a:ext uri="{FF2B5EF4-FFF2-40B4-BE49-F238E27FC236}">
                    <a16:creationId xmlns:a16="http://schemas.microsoft.com/office/drawing/2014/main" id="{DBC3C4D2-E528-5883-15C2-546885989229}"/>
                  </a:ext>
                </a:extLst>
              </p:cNvPr>
              <p:cNvGrpSpPr/>
              <p:nvPr/>
            </p:nvGrpSpPr>
            <p:grpSpPr>
              <a:xfrm>
                <a:off x="5360005" y="5601994"/>
                <a:ext cx="9214" cy="9215"/>
                <a:chOff x="5360005" y="5601994"/>
                <a:chExt cx="9214" cy="9215"/>
              </a:xfrm>
            </p:grpSpPr>
            <p:sp>
              <p:nvSpPr>
                <p:cNvPr id="159" name="Freeform 158">
                  <a:extLst>
                    <a:ext uri="{FF2B5EF4-FFF2-40B4-BE49-F238E27FC236}">
                      <a16:creationId xmlns:a16="http://schemas.microsoft.com/office/drawing/2014/main" id="{5051B132-EAEC-6928-AA08-0BAB4ACE3289}"/>
                    </a:ext>
                  </a:extLst>
                </p:cNvPr>
                <p:cNvSpPr/>
                <p:nvPr/>
              </p:nvSpPr>
              <p:spPr>
                <a:xfrm rot="-4591927">
                  <a:off x="5360790" y="5602780"/>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3D56E07-76A4-D6DE-23DD-D1506A90F9F1}"/>
                    </a:ext>
                  </a:extLst>
                </p:cNvPr>
                <p:cNvSpPr/>
                <p:nvPr/>
              </p:nvSpPr>
              <p:spPr>
                <a:xfrm>
                  <a:off x="5360958" y="5602921"/>
                  <a:ext cx="7788" cy="7790"/>
                </a:xfrm>
                <a:custGeom>
                  <a:avLst/>
                  <a:gdLst>
                    <a:gd name="connsiteX0" fmla="*/ 4659 w 7788"/>
                    <a:gd name="connsiteY0" fmla="*/ 72 h 7790"/>
                    <a:gd name="connsiteX1" fmla="*/ 72 w 7788"/>
                    <a:gd name="connsiteY1" fmla="*/ 3131 h 7790"/>
                    <a:gd name="connsiteX2" fmla="*/ 3130 w 7788"/>
                    <a:gd name="connsiteY2" fmla="*/ 7718 h 7790"/>
                    <a:gd name="connsiteX3" fmla="*/ 7716 w 7788"/>
                    <a:gd name="connsiteY3" fmla="*/ 4660 h 7790"/>
                    <a:gd name="connsiteX4" fmla="*/ 4659 w 7788"/>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 h="7790">
                      <a:moveTo>
                        <a:pt x="4659" y="72"/>
                      </a:moveTo>
                      <a:cubicBezTo>
                        <a:pt x="2748" y="-310"/>
                        <a:pt x="455" y="837"/>
                        <a:pt x="72" y="3131"/>
                      </a:cubicBezTo>
                      <a:cubicBezTo>
                        <a:pt x="-310" y="5042"/>
                        <a:pt x="837" y="7336"/>
                        <a:pt x="3130" y="7718"/>
                      </a:cubicBezTo>
                      <a:cubicBezTo>
                        <a:pt x="5041" y="8101"/>
                        <a:pt x="7334" y="6954"/>
                        <a:pt x="7716" y="4660"/>
                      </a:cubicBezTo>
                      <a:cubicBezTo>
                        <a:pt x="8099" y="2366"/>
                        <a:pt x="6952"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8" name="Graphic 4">
                <a:extLst>
                  <a:ext uri="{FF2B5EF4-FFF2-40B4-BE49-F238E27FC236}">
                    <a16:creationId xmlns:a16="http://schemas.microsoft.com/office/drawing/2014/main" id="{C06DFA78-B55B-1E8B-DF3D-2C2424264156}"/>
                  </a:ext>
                </a:extLst>
              </p:cNvPr>
              <p:cNvGrpSpPr/>
              <p:nvPr/>
            </p:nvGrpSpPr>
            <p:grpSpPr>
              <a:xfrm>
                <a:off x="5418338" y="5684047"/>
                <a:ext cx="14742" cy="14745"/>
                <a:chOff x="5418338" y="5684047"/>
                <a:chExt cx="14742" cy="14745"/>
              </a:xfrm>
            </p:grpSpPr>
            <p:sp>
              <p:nvSpPr>
                <p:cNvPr id="157" name="Freeform 156">
                  <a:extLst>
                    <a:ext uri="{FF2B5EF4-FFF2-40B4-BE49-F238E27FC236}">
                      <a16:creationId xmlns:a16="http://schemas.microsoft.com/office/drawing/2014/main" id="{E051B672-942C-3D9B-571C-1BBC0FD245A0}"/>
                    </a:ext>
                  </a:extLst>
                </p:cNvPr>
                <p:cNvSpPr/>
                <p:nvPr/>
              </p:nvSpPr>
              <p:spPr>
                <a:xfrm rot="-4591927">
                  <a:off x="5419594" y="5685304"/>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8B9764EC-943E-4D39-5045-455C62FEEAF9}"/>
                    </a:ext>
                  </a:extLst>
                </p:cNvPr>
                <p:cNvSpPr/>
                <p:nvPr/>
              </p:nvSpPr>
              <p:spPr>
                <a:xfrm>
                  <a:off x="5419340" y="5685015"/>
                  <a:ext cx="12348" cy="12567"/>
                </a:xfrm>
                <a:custGeom>
                  <a:avLst/>
                  <a:gdLst>
                    <a:gd name="connsiteX0" fmla="*/ 7811 w 12348"/>
                    <a:gd name="connsiteY0" fmla="*/ 167 h 12567"/>
                    <a:gd name="connsiteX1" fmla="*/ 167 w 12348"/>
                    <a:gd name="connsiteY1" fmla="*/ 4755 h 12567"/>
                    <a:gd name="connsiteX2" fmla="*/ 4754 w 12348"/>
                    <a:gd name="connsiteY2" fmla="*/ 12400 h 12567"/>
                    <a:gd name="connsiteX3" fmla="*/ 12015 w 12348"/>
                    <a:gd name="connsiteY3" fmla="*/ 7813 h 12567"/>
                    <a:gd name="connsiteX4" fmla="*/ 7811 w 12348"/>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8" h="12567">
                      <a:moveTo>
                        <a:pt x="7811" y="167"/>
                      </a:moveTo>
                      <a:cubicBezTo>
                        <a:pt x="4371" y="-597"/>
                        <a:pt x="1314" y="1314"/>
                        <a:pt x="167" y="4755"/>
                      </a:cubicBezTo>
                      <a:cubicBezTo>
                        <a:pt x="-597" y="8195"/>
                        <a:pt x="1314" y="11253"/>
                        <a:pt x="4754" y="12400"/>
                      </a:cubicBezTo>
                      <a:cubicBezTo>
                        <a:pt x="8193" y="13165"/>
                        <a:pt x="11251" y="11253"/>
                        <a:pt x="12015"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9" name="Graphic 4">
                <a:extLst>
                  <a:ext uri="{FF2B5EF4-FFF2-40B4-BE49-F238E27FC236}">
                    <a16:creationId xmlns:a16="http://schemas.microsoft.com/office/drawing/2014/main" id="{1AE683BD-9DFD-50B7-F9C2-CD41CA8455D6}"/>
                  </a:ext>
                </a:extLst>
              </p:cNvPr>
              <p:cNvGrpSpPr/>
              <p:nvPr/>
            </p:nvGrpSpPr>
            <p:grpSpPr>
              <a:xfrm>
                <a:off x="5664775" y="5919706"/>
                <a:ext cx="10597" cy="10600"/>
                <a:chOff x="5664775" y="5919706"/>
                <a:chExt cx="10597" cy="10600"/>
              </a:xfrm>
            </p:grpSpPr>
            <p:sp>
              <p:nvSpPr>
                <p:cNvPr id="155" name="Freeform 154">
                  <a:extLst>
                    <a:ext uri="{FF2B5EF4-FFF2-40B4-BE49-F238E27FC236}">
                      <a16:creationId xmlns:a16="http://schemas.microsoft.com/office/drawing/2014/main" id="{409C1807-1D0D-ECAA-6FE8-1796B33CD146}"/>
                    </a:ext>
                  </a:extLst>
                </p:cNvPr>
                <p:cNvSpPr/>
                <p:nvPr/>
              </p:nvSpPr>
              <p:spPr>
                <a:xfrm rot="-4591259">
                  <a:off x="5665679" y="592061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2CE066B3-FFD7-FCBB-DD85-CC7D0204ADD2}"/>
                    </a:ext>
                  </a:extLst>
                </p:cNvPr>
                <p:cNvSpPr/>
                <p:nvPr/>
              </p:nvSpPr>
              <p:spPr>
                <a:xfrm>
                  <a:off x="5665572" y="5920209"/>
                  <a:ext cx="8920" cy="8935"/>
                </a:xfrm>
                <a:custGeom>
                  <a:avLst/>
                  <a:gdLst>
                    <a:gd name="connsiteX0" fmla="*/ 5422 w 8920"/>
                    <a:gd name="connsiteY0" fmla="*/ 72 h 8935"/>
                    <a:gd name="connsiteX1" fmla="*/ 72 w 8920"/>
                    <a:gd name="connsiteY1" fmla="*/ 3512 h 8935"/>
                    <a:gd name="connsiteX2" fmla="*/ 3511 w 8920"/>
                    <a:gd name="connsiteY2" fmla="*/ 8864 h 8935"/>
                    <a:gd name="connsiteX3" fmla="*/ 8862 w 8920"/>
                    <a:gd name="connsiteY3" fmla="*/ 5424 h 8935"/>
                    <a:gd name="connsiteX4" fmla="*/ 5422 w 8920"/>
                    <a:gd name="connsiteY4" fmla="*/ 72 h 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0" h="8935">
                      <a:moveTo>
                        <a:pt x="5422" y="72"/>
                      </a:moveTo>
                      <a:cubicBezTo>
                        <a:pt x="3129" y="-311"/>
                        <a:pt x="454" y="836"/>
                        <a:pt x="72" y="3512"/>
                      </a:cubicBezTo>
                      <a:cubicBezTo>
                        <a:pt x="-311" y="5806"/>
                        <a:pt x="836" y="8482"/>
                        <a:pt x="3511" y="8864"/>
                      </a:cubicBezTo>
                      <a:cubicBezTo>
                        <a:pt x="5805" y="9246"/>
                        <a:pt x="8480" y="8100"/>
                        <a:pt x="8862" y="5424"/>
                      </a:cubicBezTo>
                      <a:cubicBezTo>
                        <a:pt x="9244" y="3130"/>
                        <a:pt x="7716" y="836"/>
                        <a:pt x="5422" y="72"/>
                      </a:cubicBezTo>
                      <a:close/>
                    </a:path>
                  </a:pathLst>
                </a:custGeom>
                <a:solidFill>
                  <a:srgbClr val="29ABE2"/>
                </a:solidFill>
                <a:ln w="3819" cap="flat">
                  <a:noFill/>
                  <a:prstDash val="solid"/>
                  <a:miter/>
                </a:ln>
              </p:spPr>
              <p:txBody>
                <a:bodyPr rtlCol="0" anchor="ctr"/>
                <a:lstStyle/>
                <a:p>
                  <a:endParaRPr lang="en-US"/>
                </a:p>
              </p:txBody>
            </p:sp>
          </p:grpSp>
          <p:grpSp>
            <p:nvGrpSpPr>
              <p:cNvPr id="140" name="Graphic 4">
                <a:extLst>
                  <a:ext uri="{FF2B5EF4-FFF2-40B4-BE49-F238E27FC236}">
                    <a16:creationId xmlns:a16="http://schemas.microsoft.com/office/drawing/2014/main" id="{9DC3FFD6-2A50-57FA-5BB9-C08C04DFD81A}"/>
                  </a:ext>
                </a:extLst>
              </p:cNvPr>
              <p:cNvGrpSpPr/>
              <p:nvPr/>
            </p:nvGrpSpPr>
            <p:grpSpPr>
              <a:xfrm>
                <a:off x="5439328" y="5783616"/>
                <a:ext cx="17048" cy="17052"/>
                <a:chOff x="5439328" y="5783616"/>
                <a:chExt cx="17048" cy="17052"/>
              </a:xfrm>
            </p:grpSpPr>
            <p:sp>
              <p:nvSpPr>
                <p:cNvPr id="153" name="Freeform 152">
                  <a:extLst>
                    <a:ext uri="{FF2B5EF4-FFF2-40B4-BE49-F238E27FC236}">
                      <a16:creationId xmlns:a16="http://schemas.microsoft.com/office/drawing/2014/main" id="{BD1D6786-7217-559E-AF3B-A840378D2062}"/>
                    </a:ext>
                  </a:extLst>
                </p:cNvPr>
                <p:cNvSpPr/>
                <p:nvPr/>
              </p:nvSpPr>
              <p:spPr>
                <a:xfrm rot="-4591259">
                  <a:off x="5440782" y="5785069"/>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449D6B30-F5C5-E026-14CC-858765A34BA1}"/>
                    </a:ext>
                  </a:extLst>
                </p:cNvPr>
                <p:cNvSpPr/>
                <p:nvPr/>
              </p:nvSpPr>
              <p:spPr>
                <a:xfrm>
                  <a:off x="5440764" y="5785191"/>
                  <a:ext cx="14052" cy="14054"/>
                </a:xfrm>
                <a:custGeom>
                  <a:avLst/>
                  <a:gdLst>
                    <a:gd name="connsiteX0" fmla="*/ 8555 w 14052"/>
                    <a:gd name="connsiteY0" fmla="*/ 147 h 14054"/>
                    <a:gd name="connsiteX1" fmla="*/ 146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6" y="5498"/>
                      </a:cubicBezTo>
                      <a:cubicBezTo>
                        <a:pt x="-618" y="9321"/>
                        <a:pt x="1675" y="13144"/>
                        <a:pt x="5497" y="13908"/>
                      </a:cubicBezTo>
                      <a:cubicBezTo>
                        <a:pt x="9319" y="14673"/>
                        <a:pt x="13141" y="12379"/>
                        <a:pt x="13906" y="8556"/>
                      </a:cubicBezTo>
                      <a:cubicBezTo>
                        <a:pt x="14670" y="4734"/>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141" name="Graphic 4">
                <a:extLst>
                  <a:ext uri="{FF2B5EF4-FFF2-40B4-BE49-F238E27FC236}">
                    <a16:creationId xmlns:a16="http://schemas.microsoft.com/office/drawing/2014/main" id="{1D94D4E0-7213-2710-4649-DE3B28B440CA}"/>
                  </a:ext>
                </a:extLst>
              </p:cNvPr>
              <p:cNvGrpSpPr/>
              <p:nvPr/>
            </p:nvGrpSpPr>
            <p:grpSpPr>
              <a:xfrm>
                <a:off x="5199796" y="5615661"/>
                <a:ext cx="15666" cy="15669"/>
                <a:chOff x="5199796" y="5615661"/>
                <a:chExt cx="15666" cy="15669"/>
              </a:xfrm>
            </p:grpSpPr>
            <p:sp>
              <p:nvSpPr>
                <p:cNvPr id="151" name="Freeform 150">
                  <a:extLst>
                    <a:ext uri="{FF2B5EF4-FFF2-40B4-BE49-F238E27FC236}">
                      <a16:creationId xmlns:a16="http://schemas.microsoft.com/office/drawing/2014/main" id="{3A35F8BB-D85D-586A-D44F-96E40D2408A4}"/>
                    </a:ext>
                  </a:extLst>
                </p:cNvPr>
                <p:cNvSpPr/>
                <p:nvPr/>
              </p:nvSpPr>
              <p:spPr>
                <a:xfrm rot="-4591259">
                  <a:off x="5201132" y="5616997"/>
                  <a:ext cx="12995" cy="12997"/>
                </a:xfrm>
                <a:custGeom>
                  <a:avLst/>
                  <a:gdLst>
                    <a:gd name="connsiteX0" fmla="*/ 0 w 12995"/>
                    <a:gd name="connsiteY0" fmla="*/ 0 h 12997"/>
                    <a:gd name="connsiteX1" fmla="*/ 12995 w 12995"/>
                    <a:gd name="connsiteY1" fmla="*/ 0 h 12997"/>
                    <a:gd name="connsiteX2" fmla="*/ 12995 w 12995"/>
                    <a:gd name="connsiteY2" fmla="*/ 12998 h 12997"/>
                    <a:gd name="connsiteX3" fmla="*/ 0 w 12995"/>
                    <a:gd name="connsiteY3" fmla="*/ 12998 h 12997"/>
                  </a:gdLst>
                  <a:ahLst/>
                  <a:cxnLst>
                    <a:cxn ang="0">
                      <a:pos x="connsiteX0" y="connsiteY0"/>
                    </a:cxn>
                    <a:cxn ang="0">
                      <a:pos x="connsiteX1" y="connsiteY1"/>
                    </a:cxn>
                    <a:cxn ang="0">
                      <a:pos x="connsiteX2" y="connsiteY2"/>
                    </a:cxn>
                    <a:cxn ang="0">
                      <a:pos x="connsiteX3" y="connsiteY3"/>
                    </a:cxn>
                  </a:cxnLst>
                  <a:rect l="l" t="t" r="r" b="b"/>
                  <a:pathLst>
                    <a:path w="12995" h="12997">
                      <a:moveTo>
                        <a:pt x="0" y="0"/>
                      </a:moveTo>
                      <a:lnTo>
                        <a:pt x="12995" y="0"/>
                      </a:lnTo>
                      <a:lnTo>
                        <a:pt x="12995" y="12998"/>
                      </a:lnTo>
                      <a:lnTo>
                        <a:pt x="0" y="12998"/>
                      </a:lnTo>
                      <a:close/>
                    </a:path>
                  </a:pathLst>
                </a:custGeom>
                <a:noFill/>
                <a:ln w="381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61F8A6C-99B2-CD1B-1A3E-0BF3CCCCEB5D}"/>
                    </a:ext>
                  </a:extLst>
                </p:cNvPr>
                <p:cNvSpPr/>
                <p:nvPr/>
              </p:nvSpPr>
              <p:spPr>
                <a:xfrm>
                  <a:off x="5200723" y="5616971"/>
                  <a:ext cx="13308" cy="13329"/>
                </a:xfrm>
                <a:custGeom>
                  <a:avLst/>
                  <a:gdLst>
                    <a:gd name="connsiteX0" fmla="*/ 8192 w 13308"/>
                    <a:gd name="connsiteY0" fmla="*/ 166 h 13329"/>
                    <a:gd name="connsiteX1" fmla="*/ 166 w 13308"/>
                    <a:gd name="connsiteY1" fmla="*/ 5136 h 13329"/>
                    <a:gd name="connsiteX2" fmla="*/ 5135 w 13308"/>
                    <a:gd name="connsiteY2" fmla="*/ 13164 h 13329"/>
                    <a:gd name="connsiteX3" fmla="*/ 13161 w 13308"/>
                    <a:gd name="connsiteY3" fmla="*/ 8194 h 13329"/>
                    <a:gd name="connsiteX4" fmla="*/ 8192 w 13308"/>
                    <a:gd name="connsiteY4" fmla="*/ 166 h 13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8" h="13329">
                      <a:moveTo>
                        <a:pt x="8192" y="166"/>
                      </a:moveTo>
                      <a:cubicBezTo>
                        <a:pt x="4753" y="-599"/>
                        <a:pt x="1313" y="1313"/>
                        <a:pt x="166" y="5136"/>
                      </a:cubicBezTo>
                      <a:cubicBezTo>
                        <a:pt x="-598" y="8576"/>
                        <a:pt x="1313" y="12017"/>
                        <a:pt x="5135" y="13164"/>
                      </a:cubicBezTo>
                      <a:cubicBezTo>
                        <a:pt x="8575" y="13928"/>
                        <a:pt x="12014" y="12017"/>
                        <a:pt x="13161" y="8194"/>
                      </a:cubicBezTo>
                      <a:cubicBezTo>
                        <a:pt x="13925" y="4753"/>
                        <a:pt x="11632" y="1313"/>
                        <a:pt x="8192" y="166"/>
                      </a:cubicBezTo>
                      <a:close/>
                    </a:path>
                  </a:pathLst>
                </a:custGeom>
                <a:solidFill>
                  <a:srgbClr val="29ABE2"/>
                </a:solidFill>
                <a:ln w="3819" cap="flat">
                  <a:noFill/>
                  <a:prstDash val="solid"/>
                  <a:miter/>
                </a:ln>
              </p:spPr>
              <p:txBody>
                <a:bodyPr rtlCol="0" anchor="ctr"/>
                <a:lstStyle/>
                <a:p>
                  <a:endParaRPr lang="en-US"/>
                </a:p>
              </p:txBody>
            </p:sp>
          </p:grpSp>
          <p:grpSp>
            <p:nvGrpSpPr>
              <p:cNvPr id="142" name="Graphic 4">
                <a:extLst>
                  <a:ext uri="{FF2B5EF4-FFF2-40B4-BE49-F238E27FC236}">
                    <a16:creationId xmlns:a16="http://schemas.microsoft.com/office/drawing/2014/main" id="{26F0E96A-4712-28C2-A06A-5BD257BE7532}"/>
                  </a:ext>
                </a:extLst>
              </p:cNvPr>
              <p:cNvGrpSpPr/>
              <p:nvPr/>
            </p:nvGrpSpPr>
            <p:grpSpPr>
              <a:xfrm>
                <a:off x="5335738" y="5764169"/>
                <a:ext cx="11058" cy="11060"/>
                <a:chOff x="5335738" y="5764169"/>
                <a:chExt cx="11058" cy="11060"/>
              </a:xfrm>
            </p:grpSpPr>
            <p:sp>
              <p:nvSpPr>
                <p:cNvPr id="149" name="Freeform 148">
                  <a:extLst>
                    <a:ext uri="{FF2B5EF4-FFF2-40B4-BE49-F238E27FC236}">
                      <a16:creationId xmlns:a16="http://schemas.microsoft.com/office/drawing/2014/main" id="{6C10E822-D0EC-A528-DFB8-16DCA0A1BD6D}"/>
                    </a:ext>
                  </a:extLst>
                </p:cNvPr>
                <p:cNvSpPr/>
                <p:nvPr/>
              </p:nvSpPr>
              <p:spPr>
                <a:xfrm rot="-4590844">
                  <a:off x="5336681" y="576511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DC970C35-64E6-ADD8-4499-24DE5958D00C}"/>
                    </a:ext>
                  </a:extLst>
                </p:cNvPr>
                <p:cNvSpPr/>
                <p:nvPr/>
              </p:nvSpPr>
              <p:spPr>
                <a:xfrm>
                  <a:off x="5336755" y="5764881"/>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636" y="-568"/>
                        <a:pt x="961" y="962"/>
                        <a:pt x="197" y="3637"/>
                      </a:cubicBezTo>
                      <a:cubicBezTo>
                        <a:pt x="-568" y="5931"/>
                        <a:pt x="961" y="8607"/>
                        <a:pt x="3636" y="9371"/>
                      </a:cubicBezTo>
                      <a:cubicBezTo>
                        <a:pt x="5930" y="10136"/>
                        <a:pt x="8605" y="8607"/>
                        <a:pt x="9369" y="5931"/>
                      </a:cubicBezTo>
                      <a:cubicBezTo>
                        <a:pt x="10134" y="3255"/>
                        <a:pt x="8605" y="579"/>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143" name="Graphic 4">
                <a:extLst>
                  <a:ext uri="{FF2B5EF4-FFF2-40B4-BE49-F238E27FC236}">
                    <a16:creationId xmlns:a16="http://schemas.microsoft.com/office/drawing/2014/main" id="{314AA749-DFA9-B630-D6B6-6E3A07E74B6F}"/>
                  </a:ext>
                </a:extLst>
              </p:cNvPr>
              <p:cNvGrpSpPr/>
              <p:nvPr/>
            </p:nvGrpSpPr>
            <p:grpSpPr>
              <a:xfrm>
                <a:off x="5100600" y="5573095"/>
                <a:ext cx="12901" cy="12904"/>
                <a:chOff x="5100600" y="5573095"/>
                <a:chExt cx="12901" cy="12904"/>
              </a:xfrm>
            </p:grpSpPr>
            <p:sp>
              <p:nvSpPr>
                <p:cNvPr id="147" name="Freeform 146">
                  <a:extLst>
                    <a:ext uri="{FF2B5EF4-FFF2-40B4-BE49-F238E27FC236}">
                      <a16:creationId xmlns:a16="http://schemas.microsoft.com/office/drawing/2014/main" id="{EA9B673A-9E68-17B6-9184-34FE8A74FB39}"/>
                    </a:ext>
                  </a:extLst>
                </p:cNvPr>
                <p:cNvSpPr/>
                <p:nvPr/>
              </p:nvSpPr>
              <p:spPr>
                <a:xfrm rot="-4591259">
                  <a:off x="5101700" y="5574195"/>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AEE076A-EFA0-D25D-6029-96C45DCD3933}"/>
                    </a:ext>
                  </a:extLst>
                </p:cNvPr>
                <p:cNvSpPr/>
                <p:nvPr/>
              </p:nvSpPr>
              <p:spPr>
                <a:xfrm>
                  <a:off x="5100965" y="5574153"/>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9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9"/>
                        <a:pt x="1316" y="9727"/>
                        <a:pt x="3992" y="10491"/>
                      </a:cubicBezTo>
                      <a:cubicBezTo>
                        <a:pt x="6667" y="11256"/>
                        <a:pt x="9725" y="9344"/>
                        <a:pt x="10489" y="6669"/>
                      </a:cubicBezTo>
                      <a:cubicBezTo>
                        <a:pt x="11254" y="3610"/>
                        <a:pt x="9725" y="935"/>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44" name="Graphic 4">
                <a:extLst>
                  <a:ext uri="{FF2B5EF4-FFF2-40B4-BE49-F238E27FC236}">
                    <a16:creationId xmlns:a16="http://schemas.microsoft.com/office/drawing/2014/main" id="{8B105281-CB0F-8CDD-CACF-9AC362BC8713}"/>
                  </a:ext>
                </a:extLst>
              </p:cNvPr>
              <p:cNvGrpSpPr/>
              <p:nvPr/>
            </p:nvGrpSpPr>
            <p:grpSpPr>
              <a:xfrm>
                <a:off x="5495946" y="5948163"/>
                <a:ext cx="12899" cy="12902"/>
                <a:chOff x="5495946" y="5948163"/>
                <a:chExt cx="12899" cy="12902"/>
              </a:xfrm>
            </p:grpSpPr>
            <p:sp>
              <p:nvSpPr>
                <p:cNvPr id="145" name="Freeform 144">
                  <a:extLst>
                    <a:ext uri="{FF2B5EF4-FFF2-40B4-BE49-F238E27FC236}">
                      <a16:creationId xmlns:a16="http://schemas.microsoft.com/office/drawing/2014/main" id="{E7774525-74A1-1934-955D-D2D5B0D3C92E}"/>
                    </a:ext>
                  </a:extLst>
                </p:cNvPr>
                <p:cNvSpPr/>
                <p:nvPr/>
              </p:nvSpPr>
              <p:spPr>
                <a:xfrm rot="-4591927">
                  <a:off x="5497045" y="5949262"/>
                  <a:ext cx="10701" cy="10703"/>
                </a:xfrm>
                <a:custGeom>
                  <a:avLst/>
                  <a:gdLst>
                    <a:gd name="connsiteX0" fmla="*/ 0 w 10701"/>
                    <a:gd name="connsiteY0" fmla="*/ 0 h 10703"/>
                    <a:gd name="connsiteX1" fmla="*/ 10701 w 10701"/>
                    <a:gd name="connsiteY1" fmla="*/ 0 h 10703"/>
                    <a:gd name="connsiteX2" fmla="*/ 10701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1" y="0"/>
                      </a:lnTo>
                      <a:lnTo>
                        <a:pt x="10701" y="10704"/>
                      </a:lnTo>
                      <a:lnTo>
                        <a:pt x="0" y="10704"/>
                      </a:lnTo>
                      <a:close/>
                    </a:path>
                  </a:pathLst>
                </a:custGeom>
                <a:noFill/>
                <a:ln w="381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6A38E1BB-ECCE-F5E4-9F1C-EB43DD0E3558}"/>
                    </a:ext>
                  </a:extLst>
                </p:cNvPr>
                <p:cNvSpPr/>
                <p:nvPr/>
              </p:nvSpPr>
              <p:spPr>
                <a:xfrm>
                  <a:off x="5496923" y="5949164"/>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610" y="-595"/>
                        <a:pt x="934" y="1317"/>
                        <a:pt x="170" y="3993"/>
                      </a:cubicBezTo>
                      <a:cubicBezTo>
                        <a:pt x="-595" y="7051"/>
                        <a:pt x="1316" y="9727"/>
                        <a:pt x="3992" y="10491"/>
                      </a:cubicBezTo>
                      <a:cubicBezTo>
                        <a:pt x="7049" y="11256"/>
                        <a:pt x="9725" y="9344"/>
                        <a:pt x="10489" y="6668"/>
                      </a:cubicBezTo>
                      <a:cubicBezTo>
                        <a:pt x="11254" y="3993"/>
                        <a:pt x="9725" y="934"/>
                        <a:pt x="6667" y="170"/>
                      </a:cubicBezTo>
                      <a:close/>
                    </a:path>
                  </a:pathLst>
                </a:custGeom>
                <a:solidFill>
                  <a:srgbClr val="29ABE2"/>
                </a:solidFill>
                <a:ln w="3819" cap="flat">
                  <a:noFill/>
                  <a:prstDash val="solid"/>
                  <a:miter/>
                </a:ln>
              </p:spPr>
              <p:txBody>
                <a:bodyPr rtlCol="0" anchor="ctr"/>
                <a:lstStyle/>
                <a:p>
                  <a:endParaRPr lang="en-US"/>
                </a:p>
              </p:txBody>
            </p:sp>
          </p:grpSp>
        </p:grpSp>
        <p:grpSp>
          <p:nvGrpSpPr>
            <p:cNvPr id="23" name="Graphic 4">
              <a:extLst>
                <a:ext uri="{FF2B5EF4-FFF2-40B4-BE49-F238E27FC236}">
                  <a16:creationId xmlns:a16="http://schemas.microsoft.com/office/drawing/2014/main" id="{E81F91F7-6C1C-EB4D-CA5B-AA6D18F55D33}"/>
                </a:ext>
              </a:extLst>
            </p:cNvPr>
            <p:cNvGrpSpPr/>
            <p:nvPr/>
          </p:nvGrpSpPr>
          <p:grpSpPr>
            <a:xfrm>
              <a:off x="6889272" y="5169830"/>
              <a:ext cx="599528" cy="666539"/>
              <a:chOff x="6889272" y="5169830"/>
              <a:chExt cx="599528" cy="666539"/>
            </a:xfrm>
          </p:grpSpPr>
          <p:grpSp>
            <p:nvGrpSpPr>
              <p:cNvPr id="67" name="Graphic 4">
                <a:extLst>
                  <a:ext uri="{FF2B5EF4-FFF2-40B4-BE49-F238E27FC236}">
                    <a16:creationId xmlns:a16="http://schemas.microsoft.com/office/drawing/2014/main" id="{79F54FDE-7D37-86AF-60AF-F5DB88F4171F}"/>
                  </a:ext>
                </a:extLst>
              </p:cNvPr>
              <p:cNvGrpSpPr/>
              <p:nvPr/>
            </p:nvGrpSpPr>
            <p:grpSpPr>
              <a:xfrm>
                <a:off x="7209868" y="5169830"/>
                <a:ext cx="14744" cy="14747"/>
                <a:chOff x="7209868" y="5169830"/>
                <a:chExt cx="14744" cy="14747"/>
              </a:xfrm>
            </p:grpSpPr>
            <p:sp>
              <p:nvSpPr>
                <p:cNvPr id="116" name="Freeform 115">
                  <a:extLst>
                    <a:ext uri="{FF2B5EF4-FFF2-40B4-BE49-F238E27FC236}">
                      <a16:creationId xmlns:a16="http://schemas.microsoft.com/office/drawing/2014/main" id="{9AD2EE15-7B26-A9B3-D796-9BE4FDDCFDDB}"/>
                    </a:ext>
                  </a:extLst>
                </p:cNvPr>
                <p:cNvSpPr/>
                <p:nvPr/>
              </p:nvSpPr>
              <p:spPr>
                <a:xfrm rot="-4591259">
                  <a:off x="7211125" y="5171087"/>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0299D2A4-30CC-A038-A97A-3F6AEFF222E6}"/>
                    </a:ext>
                  </a:extLst>
                </p:cNvPr>
                <p:cNvSpPr/>
                <p:nvPr/>
              </p:nvSpPr>
              <p:spPr>
                <a:xfrm>
                  <a:off x="7211090" y="5171238"/>
                  <a:ext cx="12163" cy="12185"/>
                </a:xfrm>
                <a:custGeom>
                  <a:avLst/>
                  <a:gdLst>
                    <a:gd name="connsiteX0" fmla="*/ 7429 w 12163"/>
                    <a:gd name="connsiteY0" fmla="*/ 167 h 12185"/>
                    <a:gd name="connsiteX1" fmla="*/ 167 w 12163"/>
                    <a:gd name="connsiteY1" fmla="*/ 4755 h 12185"/>
                    <a:gd name="connsiteX2" fmla="*/ 4754 w 12163"/>
                    <a:gd name="connsiteY2" fmla="*/ 12018 h 12185"/>
                    <a:gd name="connsiteX3" fmla="*/ 12015 w 12163"/>
                    <a:gd name="connsiteY3" fmla="*/ 7430 h 12185"/>
                    <a:gd name="connsiteX4" fmla="*/ 7429 w 12163"/>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3" h="12185">
                      <a:moveTo>
                        <a:pt x="7429" y="167"/>
                      </a:moveTo>
                      <a:cubicBezTo>
                        <a:pt x="3989" y="-597"/>
                        <a:pt x="932" y="1314"/>
                        <a:pt x="167" y="4755"/>
                      </a:cubicBezTo>
                      <a:cubicBezTo>
                        <a:pt x="-597" y="8195"/>
                        <a:pt x="1314" y="11253"/>
                        <a:pt x="4754" y="12018"/>
                      </a:cubicBezTo>
                      <a:cubicBezTo>
                        <a:pt x="8194" y="12782"/>
                        <a:pt x="11251" y="10871"/>
                        <a:pt x="12015" y="7430"/>
                      </a:cubicBezTo>
                      <a:cubicBezTo>
                        <a:pt x="12780" y="3990"/>
                        <a:pt x="10487"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68" name="Graphic 4">
                <a:extLst>
                  <a:ext uri="{FF2B5EF4-FFF2-40B4-BE49-F238E27FC236}">
                    <a16:creationId xmlns:a16="http://schemas.microsoft.com/office/drawing/2014/main" id="{510A476A-199A-9F1E-A6B4-29C0C15E73A0}"/>
                  </a:ext>
                </a:extLst>
              </p:cNvPr>
              <p:cNvGrpSpPr/>
              <p:nvPr/>
            </p:nvGrpSpPr>
            <p:grpSpPr>
              <a:xfrm>
                <a:off x="7361054" y="5371926"/>
                <a:ext cx="14282" cy="14285"/>
                <a:chOff x="7361054" y="5371926"/>
                <a:chExt cx="14282" cy="14285"/>
              </a:xfrm>
            </p:grpSpPr>
            <p:sp>
              <p:nvSpPr>
                <p:cNvPr id="114" name="Freeform 113">
                  <a:extLst>
                    <a:ext uri="{FF2B5EF4-FFF2-40B4-BE49-F238E27FC236}">
                      <a16:creationId xmlns:a16="http://schemas.microsoft.com/office/drawing/2014/main" id="{DD5C6F8F-133F-CE63-D910-CC4D47DBD8D8}"/>
                    </a:ext>
                  </a:extLst>
                </p:cNvPr>
                <p:cNvSpPr/>
                <p:nvPr/>
              </p:nvSpPr>
              <p:spPr>
                <a:xfrm rot="-4591593">
                  <a:off x="7362271" y="5373143"/>
                  <a:ext cx="11848" cy="11850"/>
                </a:xfrm>
                <a:custGeom>
                  <a:avLst/>
                  <a:gdLst>
                    <a:gd name="connsiteX0" fmla="*/ 0 w 11848"/>
                    <a:gd name="connsiteY0" fmla="*/ 0 h 11850"/>
                    <a:gd name="connsiteX1" fmla="*/ 11849 w 11848"/>
                    <a:gd name="connsiteY1" fmla="*/ 0 h 11850"/>
                    <a:gd name="connsiteX2" fmla="*/ 11849 w 11848"/>
                    <a:gd name="connsiteY2" fmla="*/ 11851 h 11850"/>
                    <a:gd name="connsiteX3" fmla="*/ 0 w 11848"/>
                    <a:gd name="connsiteY3" fmla="*/ 11851 h 11850"/>
                  </a:gdLst>
                  <a:ahLst/>
                  <a:cxnLst>
                    <a:cxn ang="0">
                      <a:pos x="connsiteX0" y="connsiteY0"/>
                    </a:cxn>
                    <a:cxn ang="0">
                      <a:pos x="connsiteX1" y="connsiteY1"/>
                    </a:cxn>
                    <a:cxn ang="0">
                      <a:pos x="connsiteX2" y="connsiteY2"/>
                    </a:cxn>
                    <a:cxn ang="0">
                      <a:pos x="connsiteX3" y="connsiteY3"/>
                    </a:cxn>
                  </a:cxnLst>
                  <a:rect l="l" t="t" r="r" b="b"/>
                  <a:pathLst>
                    <a:path w="11848" h="11850">
                      <a:moveTo>
                        <a:pt x="0" y="0"/>
                      </a:moveTo>
                      <a:lnTo>
                        <a:pt x="11849" y="0"/>
                      </a:lnTo>
                      <a:lnTo>
                        <a:pt x="11849" y="11851"/>
                      </a:lnTo>
                      <a:lnTo>
                        <a:pt x="0" y="11851"/>
                      </a:lnTo>
                      <a:close/>
                    </a:path>
                  </a:pathLst>
                </a:custGeom>
                <a:noFill/>
                <a:ln w="381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44024B0B-1722-2650-E052-486B38452B2F}"/>
                    </a:ext>
                  </a:extLst>
                </p:cNvPr>
                <p:cNvSpPr/>
                <p:nvPr/>
              </p:nvSpPr>
              <p:spPr>
                <a:xfrm>
                  <a:off x="7362439" y="5373460"/>
                  <a:ext cx="11421" cy="11423"/>
                </a:xfrm>
                <a:custGeom>
                  <a:avLst/>
                  <a:gdLst>
                    <a:gd name="connsiteX0" fmla="*/ 7048 w 11421"/>
                    <a:gd name="connsiteY0" fmla="*/ 169 h 11423"/>
                    <a:gd name="connsiteX1" fmla="*/ 169 w 11421"/>
                    <a:gd name="connsiteY1" fmla="*/ 4374 h 11423"/>
                    <a:gd name="connsiteX2" fmla="*/ 4373 w 11421"/>
                    <a:gd name="connsiteY2" fmla="*/ 11255 h 11423"/>
                    <a:gd name="connsiteX3" fmla="*/ 11253 w 11421"/>
                    <a:gd name="connsiteY3" fmla="*/ 7050 h 11423"/>
                    <a:gd name="connsiteX4" fmla="*/ 7048 w 11421"/>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 h="11423">
                      <a:moveTo>
                        <a:pt x="7048" y="169"/>
                      </a:moveTo>
                      <a:cubicBezTo>
                        <a:pt x="3991" y="-596"/>
                        <a:pt x="933" y="1316"/>
                        <a:pt x="169" y="4374"/>
                      </a:cubicBezTo>
                      <a:cubicBezTo>
                        <a:pt x="-596" y="7432"/>
                        <a:pt x="1315" y="10490"/>
                        <a:pt x="4373" y="11255"/>
                      </a:cubicBezTo>
                      <a:cubicBezTo>
                        <a:pt x="7431" y="12019"/>
                        <a:pt x="10488" y="10108"/>
                        <a:pt x="11253"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69" name="Graphic 4">
                <a:extLst>
                  <a:ext uri="{FF2B5EF4-FFF2-40B4-BE49-F238E27FC236}">
                    <a16:creationId xmlns:a16="http://schemas.microsoft.com/office/drawing/2014/main" id="{34723A32-3B65-CE25-CB5A-931C4D6F1E85}"/>
                  </a:ext>
                </a:extLst>
              </p:cNvPr>
              <p:cNvGrpSpPr/>
              <p:nvPr/>
            </p:nvGrpSpPr>
            <p:grpSpPr>
              <a:xfrm>
                <a:off x="7314483" y="5336755"/>
                <a:ext cx="12899" cy="12902"/>
                <a:chOff x="7314483" y="5336755"/>
                <a:chExt cx="12899" cy="12902"/>
              </a:xfrm>
            </p:grpSpPr>
            <p:sp>
              <p:nvSpPr>
                <p:cNvPr id="112" name="Freeform 111">
                  <a:extLst>
                    <a:ext uri="{FF2B5EF4-FFF2-40B4-BE49-F238E27FC236}">
                      <a16:creationId xmlns:a16="http://schemas.microsoft.com/office/drawing/2014/main" id="{0D8642CC-49D3-E80F-F80D-EA84CDA7BFF0}"/>
                    </a:ext>
                  </a:extLst>
                </p:cNvPr>
                <p:cNvSpPr/>
                <p:nvPr/>
              </p:nvSpPr>
              <p:spPr>
                <a:xfrm rot="-4591927">
                  <a:off x="7315582" y="5337855"/>
                  <a:ext cx="10701" cy="10703"/>
                </a:xfrm>
                <a:custGeom>
                  <a:avLst/>
                  <a:gdLst>
                    <a:gd name="connsiteX0" fmla="*/ 0 w 10701"/>
                    <a:gd name="connsiteY0" fmla="*/ 0 h 10703"/>
                    <a:gd name="connsiteX1" fmla="*/ 10702 w 10701"/>
                    <a:gd name="connsiteY1" fmla="*/ 0 h 10703"/>
                    <a:gd name="connsiteX2" fmla="*/ 10702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9DB474FA-2EEE-6137-982D-89E157CC6691}"/>
                    </a:ext>
                  </a:extLst>
                </p:cNvPr>
                <p:cNvSpPr/>
                <p:nvPr/>
              </p:nvSpPr>
              <p:spPr>
                <a:xfrm>
                  <a:off x="7315427" y="5337907"/>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4" y="6668"/>
                        <a:pt x="1317" y="9727"/>
                        <a:pt x="3992" y="10491"/>
                      </a:cubicBezTo>
                      <a:cubicBezTo>
                        <a:pt x="6667" y="11256"/>
                        <a:pt x="9725" y="9345"/>
                        <a:pt x="10489" y="6668"/>
                      </a:cubicBezTo>
                      <a:cubicBezTo>
                        <a:pt x="11254" y="3611"/>
                        <a:pt x="9725" y="552"/>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70" name="Graphic 4">
                <a:extLst>
                  <a:ext uri="{FF2B5EF4-FFF2-40B4-BE49-F238E27FC236}">
                    <a16:creationId xmlns:a16="http://schemas.microsoft.com/office/drawing/2014/main" id="{7DCAC2D2-AB02-7A46-B83E-474A98DF6D8C}"/>
                  </a:ext>
                </a:extLst>
              </p:cNvPr>
              <p:cNvGrpSpPr/>
              <p:nvPr/>
            </p:nvGrpSpPr>
            <p:grpSpPr>
              <a:xfrm>
                <a:off x="7440968" y="5501202"/>
                <a:ext cx="9214" cy="9216"/>
                <a:chOff x="7440968" y="5501202"/>
                <a:chExt cx="9214" cy="9216"/>
              </a:xfrm>
            </p:grpSpPr>
            <p:sp>
              <p:nvSpPr>
                <p:cNvPr id="110" name="Freeform 109">
                  <a:extLst>
                    <a:ext uri="{FF2B5EF4-FFF2-40B4-BE49-F238E27FC236}">
                      <a16:creationId xmlns:a16="http://schemas.microsoft.com/office/drawing/2014/main" id="{4DF2F870-ABD1-553A-994F-8075380F227B}"/>
                    </a:ext>
                  </a:extLst>
                </p:cNvPr>
                <p:cNvSpPr/>
                <p:nvPr/>
              </p:nvSpPr>
              <p:spPr>
                <a:xfrm rot="-4591593">
                  <a:off x="7441753" y="5501988"/>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1F7A213A-5015-E92E-122A-247636CCAF3E}"/>
                    </a:ext>
                  </a:extLst>
                </p:cNvPr>
                <p:cNvSpPr/>
                <p:nvPr/>
              </p:nvSpPr>
              <p:spPr>
                <a:xfrm>
                  <a:off x="7441650" y="5501617"/>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5" y="838"/>
                        <a:pt x="73" y="2749"/>
                      </a:cubicBezTo>
                      <a:cubicBezTo>
                        <a:pt x="-309" y="4661"/>
                        <a:pt x="838" y="6954"/>
                        <a:pt x="2749" y="7337"/>
                      </a:cubicBezTo>
                      <a:cubicBezTo>
                        <a:pt x="4660" y="7719"/>
                        <a:pt x="6953" y="6572"/>
                        <a:pt x="7335" y="4661"/>
                      </a:cubicBezTo>
                      <a:cubicBezTo>
                        <a:pt x="7717" y="2749"/>
                        <a:pt x="6571"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71" name="Graphic 4">
                <a:extLst>
                  <a:ext uri="{FF2B5EF4-FFF2-40B4-BE49-F238E27FC236}">
                    <a16:creationId xmlns:a16="http://schemas.microsoft.com/office/drawing/2014/main" id="{FB10A162-F8E1-3F05-DF06-413E0A71E970}"/>
                  </a:ext>
                </a:extLst>
              </p:cNvPr>
              <p:cNvGrpSpPr/>
              <p:nvPr/>
            </p:nvGrpSpPr>
            <p:grpSpPr>
              <a:xfrm>
                <a:off x="7347584" y="5415242"/>
                <a:ext cx="13361" cy="13364"/>
                <a:chOff x="7347584" y="5415242"/>
                <a:chExt cx="13361" cy="13364"/>
              </a:xfrm>
            </p:grpSpPr>
            <p:sp>
              <p:nvSpPr>
                <p:cNvPr id="108" name="Freeform 107">
                  <a:extLst>
                    <a:ext uri="{FF2B5EF4-FFF2-40B4-BE49-F238E27FC236}">
                      <a16:creationId xmlns:a16="http://schemas.microsoft.com/office/drawing/2014/main" id="{15D12088-2744-B73E-EB6D-AA1EF9B18C3A}"/>
                    </a:ext>
                  </a:extLst>
                </p:cNvPr>
                <p:cNvSpPr/>
                <p:nvPr/>
              </p:nvSpPr>
              <p:spPr>
                <a:xfrm rot="-4591593">
                  <a:off x="7348723" y="5416381"/>
                  <a:ext cx="11084" cy="11086"/>
                </a:xfrm>
                <a:custGeom>
                  <a:avLst/>
                  <a:gdLst>
                    <a:gd name="connsiteX0" fmla="*/ 0 w 11084"/>
                    <a:gd name="connsiteY0" fmla="*/ 0 h 11086"/>
                    <a:gd name="connsiteX1" fmla="*/ 11084 w 11084"/>
                    <a:gd name="connsiteY1" fmla="*/ 0 h 11086"/>
                    <a:gd name="connsiteX2" fmla="*/ 11084 w 11084"/>
                    <a:gd name="connsiteY2" fmla="*/ 11086 h 11086"/>
                    <a:gd name="connsiteX3" fmla="*/ 0 w 11084"/>
                    <a:gd name="connsiteY3" fmla="*/ 11086 h 11086"/>
                  </a:gdLst>
                  <a:ahLst/>
                  <a:cxnLst>
                    <a:cxn ang="0">
                      <a:pos x="connsiteX0" y="connsiteY0"/>
                    </a:cxn>
                    <a:cxn ang="0">
                      <a:pos x="connsiteX1" y="connsiteY1"/>
                    </a:cxn>
                    <a:cxn ang="0">
                      <a:pos x="connsiteX2" y="connsiteY2"/>
                    </a:cxn>
                    <a:cxn ang="0">
                      <a:pos x="connsiteX3" y="connsiteY3"/>
                    </a:cxn>
                  </a:cxnLst>
                  <a:rect l="l" t="t" r="r" b="b"/>
                  <a:pathLst>
                    <a:path w="11084" h="11086">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E577716-5EB8-B8D2-1750-0F722EEF972F}"/>
                    </a:ext>
                  </a:extLst>
                </p:cNvPr>
                <p:cNvSpPr/>
                <p:nvPr/>
              </p:nvSpPr>
              <p:spPr>
                <a:xfrm>
                  <a:off x="7348680" y="5416657"/>
                  <a:ext cx="11420" cy="11423"/>
                </a:xfrm>
                <a:custGeom>
                  <a:avLst/>
                  <a:gdLst>
                    <a:gd name="connsiteX0" fmla="*/ 7048 w 11420"/>
                    <a:gd name="connsiteY0" fmla="*/ 169 h 11423"/>
                    <a:gd name="connsiteX1" fmla="*/ 169 w 11420"/>
                    <a:gd name="connsiteY1" fmla="*/ 4373 h 11423"/>
                    <a:gd name="connsiteX2" fmla="*/ 4373 w 11420"/>
                    <a:gd name="connsiteY2" fmla="*/ 11255 h 11423"/>
                    <a:gd name="connsiteX3" fmla="*/ 11252 w 11420"/>
                    <a:gd name="connsiteY3" fmla="*/ 7050 h 11423"/>
                    <a:gd name="connsiteX4" fmla="*/ 7048 w 11420"/>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0" h="11423">
                      <a:moveTo>
                        <a:pt x="7048" y="169"/>
                      </a:moveTo>
                      <a:cubicBezTo>
                        <a:pt x="3991" y="-596"/>
                        <a:pt x="933" y="1316"/>
                        <a:pt x="169" y="4373"/>
                      </a:cubicBezTo>
                      <a:cubicBezTo>
                        <a:pt x="-596" y="7432"/>
                        <a:pt x="1315" y="10490"/>
                        <a:pt x="4373" y="11255"/>
                      </a:cubicBezTo>
                      <a:cubicBezTo>
                        <a:pt x="7430" y="12019"/>
                        <a:pt x="10488" y="10108"/>
                        <a:pt x="11252"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BBE82B73-DF2C-D648-8E74-5FF81298B22E}"/>
                  </a:ext>
                </a:extLst>
              </p:cNvPr>
              <p:cNvGrpSpPr/>
              <p:nvPr/>
            </p:nvGrpSpPr>
            <p:grpSpPr>
              <a:xfrm>
                <a:off x="7242351" y="5311832"/>
                <a:ext cx="11519" cy="11521"/>
                <a:chOff x="7242351" y="5311832"/>
                <a:chExt cx="11519" cy="11521"/>
              </a:xfrm>
            </p:grpSpPr>
            <p:sp>
              <p:nvSpPr>
                <p:cNvPr id="106" name="Freeform 105">
                  <a:extLst>
                    <a:ext uri="{FF2B5EF4-FFF2-40B4-BE49-F238E27FC236}">
                      <a16:creationId xmlns:a16="http://schemas.microsoft.com/office/drawing/2014/main" id="{5B91CF82-7321-879C-3AD7-8D4B5A330418}"/>
                    </a:ext>
                  </a:extLst>
                </p:cNvPr>
                <p:cNvSpPr/>
                <p:nvPr/>
              </p:nvSpPr>
              <p:spPr>
                <a:xfrm rot="-4590844">
                  <a:off x="7243333" y="5312814"/>
                  <a:ext cx="9554" cy="9556"/>
                </a:xfrm>
                <a:custGeom>
                  <a:avLst/>
                  <a:gdLst>
                    <a:gd name="connsiteX0" fmla="*/ 0 w 9554"/>
                    <a:gd name="connsiteY0" fmla="*/ 0 h 9556"/>
                    <a:gd name="connsiteX1" fmla="*/ 9555 w 9554"/>
                    <a:gd name="connsiteY1" fmla="*/ 0 h 9556"/>
                    <a:gd name="connsiteX2" fmla="*/ 9555 w 9554"/>
                    <a:gd name="connsiteY2" fmla="*/ 9556 h 9556"/>
                    <a:gd name="connsiteX3" fmla="*/ 0 w 9554"/>
                    <a:gd name="connsiteY3" fmla="*/ 9556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6"/>
                      </a:lnTo>
                      <a:lnTo>
                        <a:pt x="0" y="9556"/>
                      </a:lnTo>
                      <a:close/>
                    </a:path>
                  </a:pathLst>
                </a:custGeom>
                <a:noFill/>
                <a:ln w="381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9065E6C1-51EC-E556-8725-BDE81230160D}"/>
                    </a:ext>
                  </a:extLst>
                </p:cNvPr>
                <p:cNvSpPr/>
                <p:nvPr/>
              </p:nvSpPr>
              <p:spPr>
                <a:xfrm>
                  <a:off x="7243190" y="531229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936" y="1318"/>
                        <a:pt x="171" y="3612"/>
                      </a:cubicBezTo>
                      <a:cubicBezTo>
                        <a:pt x="-593" y="6288"/>
                        <a:pt x="1318" y="8581"/>
                        <a:pt x="3611" y="9346"/>
                      </a:cubicBezTo>
                      <a:cubicBezTo>
                        <a:pt x="6287" y="10111"/>
                        <a:pt x="8580"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73" name="Graphic 4">
                <a:extLst>
                  <a:ext uri="{FF2B5EF4-FFF2-40B4-BE49-F238E27FC236}">
                    <a16:creationId xmlns:a16="http://schemas.microsoft.com/office/drawing/2014/main" id="{0FDAEE34-6DBE-5221-C2CF-6AB8DF15BB21}"/>
                  </a:ext>
                </a:extLst>
              </p:cNvPr>
              <p:cNvGrpSpPr/>
              <p:nvPr/>
            </p:nvGrpSpPr>
            <p:grpSpPr>
              <a:xfrm>
                <a:off x="7474516" y="5607626"/>
                <a:ext cx="14284" cy="14286"/>
                <a:chOff x="7474516" y="5607626"/>
                <a:chExt cx="14284" cy="14286"/>
              </a:xfrm>
            </p:grpSpPr>
            <p:sp>
              <p:nvSpPr>
                <p:cNvPr id="104" name="Freeform 103">
                  <a:extLst>
                    <a:ext uri="{FF2B5EF4-FFF2-40B4-BE49-F238E27FC236}">
                      <a16:creationId xmlns:a16="http://schemas.microsoft.com/office/drawing/2014/main" id="{D0B3D08C-55FE-7041-2E23-C2A24D0DC650}"/>
                    </a:ext>
                  </a:extLst>
                </p:cNvPr>
                <p:cNvSpPr/>
                <p:nvPr/>
              </p:nvSpPr>
              <p:spPr>
                <a:xfrm rot="-4590844">
                  <a:off x="7475734" y="5608845"/>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3685299-9F30-90D1-EE2A-97BD591DB203}"/>
                    </a:ext>
                  </a:extLst>
                </p:cNvPr>
                <p:cNvSpPr/>
                <p:nvPr/>
              </p:nvSpPr>
              <p:spPr>
                <a:xfrm>
                  <a:off x="7475952" y="5608559"/>
                  <a:ext cx="11585" cy="11423"/>
                </a:xfrm>
                <a:custGeom>
                  <a:avLst/>
                  <a:gdLst>
                    <a:gd name="connsiteX0" fmla="*/ 7048 w 11585"/>
                    <a:gd name="connsiteY0" fmla="*/ 169 h 11423"/>
                    <a:gd name="connsiteX1" fmla="*/ 168 w 11585"/>
                    <a:gd name="connsiteY1" fmla="*/ 4374 h 11423"/>
                    <a:gd name="connsiteX2" fmla="*/ 4373 w 11585"/>
                    <a:gd name="connsiteY2" fmla="*/ 11255 h 11423"/>
                    <a:gd name="connsiteX3" fmla="*/ 11252 w 11585"/>
                    <a:gd name="connsiteY3" fmla="*/ 7050 h 11423"/>
                    <a:gd name="connsiteX4" fmla="*/ 7048 w 11585"/>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 h="11423">
                      <a:moveTo>
                        <a:pt x="7048" y="169"/>
                      </a:moveTo>
                      <a:cubicBezTo>
                        <a:pt x="3990" y="-596"/>
                        <a:pt x="933" y="1316"/>
                        <a:pt x="168" y="4374"/>
                      </a:cubicBezTo>
                      <a:cubicBezTo>
                        <a:pt x="-596" y="7432"/>
                        <a:pt x="1315" y="10490"/>
                        <a:pt x="4373" y="11255"/>
                      </a:cubicBezTo>
                      <a:cubicBezTo>
                        <a:pt x="7430" y="12019"/>
                        <a:pt x="10488" y="10108"/>
                        <a:pt x="11252" y="7050"/>
                      </a:cubicBezTo>
                      <a:cubicBezTo>
                        <a:pt x="12399" y="4374"/>
                        <a:pt x="10488"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id="{255B7E2D-B0DF-0DE3-28F5-A8A0875EE8E8}"/>
                  </a:ext>
                </a:extLst>
              </p:cNvPr>
              <p:cNvGrpSpPr/>
              <p:nvPr/>
            </p:nvGrpSpPr>
            <p:grpSpPr>
              <a:xfrm>
                <a:off x="7201471" y="5352085"/>
                <a:ext cx="11519" cy="11521"/>
                <a:chOff x="7201471" y="5352085"/>
                <a:chExt cx="11519" cy="11521"/>
              </a:xfrm>
            </p:grpSpPr>
            <p:sp>
              <p:nvSpPr>
                <p:cNvPr id="102" name="Freeform 101">
                  <a:extLst>
                    <a:ext uri="{FF2B5EF4-FFF2-40B4-BE49-F238E27FC236}">
                      <a16:creationId xmlns:a16="http://schemas.microsoft.com/office/drawing/2014/main" id="{EC364DC3-4698-B9CC-5C0D-99437E4B5E6B}"/>
                    </a:ext>
                  </a:extLst>
                </p:cNvPr>
                <p:cNvSpPr/>
                <p:nvPr/>
              </p:nvSpPr>
              <p:spPr>
                <a:xfrm rot="-4591259">
                  <a:off x="7202453" y="5353067"/>
                  <a:ext cx="9555" cy="9557"/>
                </a:xfrm>
                <a:custGeom>
                  <a:avLst/>
                  <a:gdLst>
                    <a:gd name="connsiteX0" fmla="*/ 0 w 9555"/>
                    <a:gd name="connsiteY0" fmla="*/ 0 h 9557"/>
                    <a:gd name="connsiteX1" fmla="*/ 9556 w 9555"/>
                    <a:gd name="connsiteY1" fmla="*/ 0 h 9557"/>
                    <a:gd name="connsiteX2" fmla="*/ 9556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6" y="0"/>
                      </a:lnTo>
                      <a:lnTo>
                        <a:pt x="9556" y="9557"/>
                      </a:lnTo>
                      <a:lnTo>
                        <a:pt x="0" y="9557"/>
                      </a:lnTo>
                      <a:close/>
                    </a:path>
                  </a:pathLst>
                </a:custGeom>
                <a:noFill/>
                <a:ln w="381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1E36DB4-B94F-EB16-C9E0-EDBBCC2F0874}"/>
                    </a:ext>
                  </a:extLst>
                </p:cNvPr>
                <p:cNvSpPr/>
                <p:nvPr/>
              </p:nvSpPr>
              <p:spPr>
                <a:xfrm>
                  <a:off x="7201887" y="5353171"/>
                  <a:ext cx="9428" cy="9542"/>
                </a:xfrm>
                <a:custGeom>
                  <a:avLst/>
                  <a:gdLst>
                    <a:gd name="connsiteX0" fmla="*/ 5930 w 9428"/>
                    <a:gd name="connsiteY0" fmla="*/ 197 h 9542"/>
                    <a:gd name="connsiteX1" fmla="*/ 197 w 9428"/>
                    <a:gd name="connsiteY1" fmla="*/ 3637 h 9542"/>
                    <a:gd name="connsiteX2" fmla="*/ 3637 w 9428"/>
                    <a:gd name="connsiteY2" fmla="*/ 9372 h 9542"/>
                    <a:gd name="connsiteX3" fmla="*/ 9370 w 9428"/>
                    <a:gd name="connsiteY3" fmla="*/ 5931 h 9542"/>
                    <a:gd name="connsiteX4" fmla="*/ 5930 w 9428"/>
                    <a:gd name="connsiteY4" fmla="*/ 197 h 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 h="9542">
                      <a:moveTo>
                        <a:pt x="5930" y="197"/>
                      </a:moveTo>
                      <a:cubicBezTo>
                        <a:pt x="3254" y="-568"/>
                        <a:pt x="961" y="961"/>
                        <a:pt x="197" y="3637"/>
                      </a:cubicBezTo>
                      <a:cubicBezTo>
                        <a:pt x="-568" y="6313"/>
                        <a:pt x="961" y="8607"/>
                        <a:pt x="3637" y="9372"/>
                      </a:cubicBezTo>
                      <a:cubicBezTo>
                        <a:pt x="6312" y="10136"/>
                        <a:pt x="8605" y="8225"/>
                        <a:pt x="9370" y="5931"/>
                      </a:cubicBezTo>
                      <a:cubicBezTo>
                        <a:pt x="9752" y="3255"/>
                        <a:pt x="8223"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5" name="Graphic 4">
                <a:extLst>
                  <a:ext uri="{FF2B5EF4-FFF2-40B4-BE49-F238E27FC236}">
                    <a16:creationId xmlns:a16="http://schemas.microsoft.com/office/drawing/2014/main" id="{6B3DDFA2-ED11-5BC6-18E1-89DB7F458F71}"/>
                  </a:ext>
                </a:extLst>
              </p:cNvPr>
              <p:cNvGrpSpPr/>
              <p:nvPr/>
            </p:nvGrpSpPr>
            <p:grpSpPr>
              <a:xfrm>
                <a:off x="7111711" y="5300679"/>
                <a:ext cx="11056" cy="11059"/>
                <a:chOff x="7111711" y="5300679"/>
                <a:chExt cx="11056" cy="11059"/>
              </a:xfrm>
            </p:grpSpPr>
            <p:sp>
              <p:nvSpPr>
                <p:cNvPr id="100" name="Freeform 99">
                  <a:extLst>
                    <a:ext uri="{FF2B5EF4-FFF2-40B4-BE49-F238E27FC236}">
                      <a16:creationId xmlns:a16="http://schemas.microsoft.com/office/drawing/2014/main" id="{0B66B923-E7AD-53A0-E331-C6332A9E8E53}"/>
                    </a:ext>
                  </a:extLst>
                </p:cNvPr>
                <p:cNvSpPr/>
                <p:nvPr/>
              </p:nvSpPr>
              <p:spPr>
                <a:xfrm rot="-4591927">
                  <a:off x="7112653" y="530162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C8874BA2-50E9-1B94-9D65-4F20BCE411CB}"/>
                    </a:ext>
                  </a:extLst>
                </p:cNvPr>
                <p:cNvSpPr/>
                <p:nvPr/>
              </p:nvSpPr>
              <p:spPr>
                <a:xfrm>
                  <a:off x="7112453" y="5301947"/>
                  <a:ext cx="9184" cy="9185"/>
                </a:xfrm>
                <a:custGeom>
                  <a:avLst/>
                  <a:gdLst>
                    <a:gd name="connsiteX0" fmla="*/ 5548 w 9184"/>
                    <a:gd name="connsiteY0" fmla="*/ 197 h 9185"/>
                    <a:gd name="connsiteX1" fmla="*/ 197 w 9184"/>
                    <a:gd name="connsiteY1" fmla="*/ 3637 h 9185"/>
                    <a:gd name="connsiteX2" fmla="*/ 3637 w 9184"/>
                    <a:gd name="connsiteY2" fmla="*/ 8989 h 9185"/>
                    <a:gd name="connsiteX3" fmla="*/ 8987 w 9184"/>
                    <a:gd name="connsiteY3" fmla="*/ 5549 h 9185"/>
                    <a:gd name="connsiteX4" fmla="*/ 5548 w 9184"/>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 h="9185">
                      <a:moveTo>
                        <a:pt x="5548" y="197"/>
                      </a:moveTo>
                      <a:cubicBezTo>
                        <a:pt x="3254" y="-568"/>
                        <a:pt x="579" y="961"/>
                        <a:pt x="197" y="3637"/>
                      </a:cubicBezTo>
                      <a:cubicBezTo>
                        <a:pt x="-567" y="5931"/>
                        <a:pt x="961" y="8607"/>
                        <a:pt x="3637" y="8989"/>
                      </a:cubicBezTo>
                      <a:cubicBezTo>
                        <a:pt x="5930" y="9754"/>
                        <a:pt x="8605" y="8224"/>
                        <a:pt x="8987" y="5549"/>
                      </a:cubicBezTo>
                      <a:cubicBezTo>
                        <a:pt x="9752" y="3255"/>
                        <a:pt x="8223" y="579"/>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76" name="Graphic 4">
                <a:extLst>
                  <a:ext uri="{FF2B5EF4-FFF2-40B4-BE49-F238E27FC236}">
                    <a16:creationId xmlns:a16="http://schemas.microsoft.com/office/drawing/2014/main" id="{178F2181-074E-8F79-EA33-B3CEA8730B65}"/>
                  </a:ext>
                </a:extLst>
              </p:cNvPr>
              <p:cNvGrpSpPr/>
              <p:nvPr/>
            </p:nvGrpSpPr>
            <p:grpSpPr>
              <a:xfrm>
                <a:off x="7078999" y="5334637"/>
                <a:ext cx="10596" cy="10598"/>
                <a:chOff x="7078999" y="5334637"/>
                <a:chExt cx="10596" cy="10598"/>
              </a:xfrm>
            </p:grpSpPr>
            <p:sp>
              <p:nvSpPr>
                <p:cNvPr id="98" name="Freeform 97">
                  <a:extLst>
                    <a:ext uri="{FF2B5EF4-FFF2-40B4-BE49-F238E27FC236}">
                      <a16:creationId xmlns:a16="http://schemas.microsoft.com/office/drawing/2014/main" id="{84D8AA72-5BCB-E186-6EEA-4285A6E4A352}"/>
                    </a:ext>
                  </a:extLst>
                </p:cNvPr>
                <p:cNvSpPr/>
                <p:nvPr/>
              </p:nvSpPr>
              <p:spPr>
                <a:xfrm rot="-4591927">
                  <a:off x="7079902" y="533554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2209B7A-7297-D50C-21CE-B18E0CB96D42}"/>
                    </a:ext>
                  </a:extLst>
                </p:cNvPr>
                <p:cNvSpPr/>
                <p:nvPr/>
              </p:nvSpPr>
              <p:spPr>
                <a:xfrm>
                  <a:off x="7080090" y="5336093"/>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2748"/>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77" name="Graphic 4">
                <a:extLst>
                  <a:ext uri="{FF2B5EF4-FFF2-40B4-BE49-F238E27FC236}">
                    <a16:creationId xmlns:a16="http://schemas.microsoft.com/office/drawing/2014/main" id="{28C7BE1D-5727-69CF-1183-657D10B32F77}"/>
                  </a:ext>
                </a:extLst>
              </p:cNvPr>
              <p:cNvGrpSpPr/>
              <p:nvPr/>
            </p:nvGrpSpPr>
            <p:grpSpPr>
              <a:xfrm>
                <a:off x="7351218" y="5680791"/>
                <a:ext cx="17044" cy="17047"/>
                <a:chOff x="7351218" y="5680791"/>
                <a:chExt cx="17044" cy="17047"/>
              </a:xfrm>
            </p:grpSpPr>
            <p:sp>
              <p:nvSpPr>
                <p:cNvPr id="96" name="Freeform 95">
                  <a:extLst>
                    <a:ext uri="{FF2B5EF4-FFF2-40B4-BE49-F238E27FC236}">
                      <a16:creationId xmlns:a16="http://schemas.microsoft.com/office/drawing/2014/main" id="{5A7FEA0F-6DF7-493A-1B85-212C569DE506}"/>
                    </a:ext>
                  </a:extLst>
                </p:cNvPr>
                <p:cNvSpPr/>
                <p:nvPr/>
              </p:nvSpPr>
              <p:spPr>
                <a:xfrm rot="-4592262">
                  <a:off x="7352670" y="5682243"/>
                  <a:ext cx="14141" cy="14143"/>
                </a:xfrm>
                <a:custGeom>
                  <a:avLst/>
                  <a:gdLst>
                    <a:gd name="connsiteX0" fmla="*/ 0 w 14141"/>
                    <a:gd name="connsiteY0" fmla="*/ 0 h 14143"/>
                    <a:gd name="connsiteX1" fmla="*/ 14141 w 14141"/>
                    <a:gd name="connsiteY1" fmla="*/ 0 h 14143"/>
                    <a:gd name="connsiteX2" fmla="*/ 14141 w 14141"/>
                    <a:gd name="connsiteY2" fmla="*/ 14144 h 14143"/>
                    <a:gd name="connsiteX3" fmla="*/ 0 w 14141"/>
                    <a:gd name="connsiteY3" fmla="*/ 14144 h 14143"/>
                  </a:gdLst>
                  <a:ahLst/>
                  <a:cxnLst>
                    <a:cxn ang="0">
                      <a:pos x="connsiteX0" y="connsiteY0"/>
                    </a:cxn>
                    <a:cxn ang="0">
                      <a:pos x="connsiteX1" y="connsiteY1"/>
                    </a:cxn>
                    <a:cxn ang="0">
                      <a:pos x="connsiteX2" y="connsiteY2"/>
                    </a:cxn>
                    <a:cxn ang="0">
                      <a:pos x="connsiteX3" y="connsiteY3"/>
                    </a:cxn>
                  </a:cxnLst>
                  <a:rect l="l" t="t" r="r" b="b"/>
                  <a:pathLst>
                    <a:path w="14141" h="14143">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7938904C-6A8A-E99F-F354-D37A984F1D13}"/>
                    </a:ext>
                  </a:extLst>
                </p:cNvPr>
                <p:cNvSpPr/>
                <p:nvPr/>
              </p:nvSpPr>
              <p:spPr>
                <a:xfrm>
                  <a:off x="7352906" y="5681977"/>
                  <a:ext cx="14052" cy="14054"/>
                </a:xfrm>
                <a:custGeom>
                  <a:avLst/>
                  <a:gdLst>
                    <a:gd name="connsiteX0" fmla="*/ 8555 w 14052"/>
                    <a:gd name="connsiteY0" fmla="*/ 147 h 14054"/>
                    <a:gd name="connsiteX1" fmla="*/ 147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7" y="5498"/>
                      </a:cubicBezTo>
                      <a:cubicBezTo>
                        <a:pt x="-618" y="9321"/>
                        <a:pt x="1675" y="13144"/>
                        <a:pt x="5497" y="13908"/>
                      </a:cubicBezTo>
                      <a:cubicBezTo>
                        <a:pt x="9319" y="14673"/>
                        <a:pt x="13141" y="12379"/>
                        <a:pt x="13906" y="8556"/>
                      </a:cubicBezTo>
                      <a:cubicBezTo>
                        <a:pt x="14670" y="5116"/>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78" name="Graphic 4">
                <a:extLst>
                  <a:ext uri="{FF2B5EF4-FFF2-40B4-BE49-F238E27FC236}">
                    <a16:creationId xmlns:a16="http://schemas.microsoft.com/office/drawing/2014/main" id="{74AF855E-BE95-2178-6936-0C824BF32AB8}"/>
                  </a:ext>
                </a:extLst>
              </p:cNvPr>
              <p:cNvGrpSpPr/>
              <p:nvPr/>
            </p:nvGrpSpPr>
            <p:grpSpPr>
              <a:xfrm>
                <a:off x="7371097" y="5719716"/>
                <a:ext cx="11057" cy="11059"/>
                <a:chOff x="7371097" y="5719716"/>
                <a:chExt cx="11057" cy="11059"/>
              </a:xfrm>
            </p:grpSpPr>
            <p:sp>
              <p:nvSpPr>
                <p:cNvPr id="94" name="Freeform 93">
                  <a:extLst>
                    <a:ext uri="{FF2B5EF4-FFF2-40B4-BE49-F238E27FC236}">
                      <a16:creationId xmlns:a16="http://schemas.microsoft.com/office/drawing/2014/main" id="{F0AB720B-78A5-8518-98D1-5BB2A28ADC8F}"/>
                    </a:ext>
                  </a:extLst>
                </p:cNvPr>
                <p:cNvSpPr/>
                <p:nvPr/>
              </p:nvSpPr>
              <p:spPr>
                <a:xfrm rot="-4591593">
                  <a:off x="7372039" y="5720658"/>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0064361F-9DB6-581F-D8F3-2F27077456A0}"/>
                    </a:ext>
                  </a:extLst>
                </p:cNvPr>
                <p:cNvSpPr/>
                <p:nvPr/>
              </p:nvSpPr>
              <p:spPr>
                <a:xfrm>
                  <a:off x="7371584" y="5720537"/>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254" y="-568"/>
                        <a:pt x="961" y="961"/>
                        <a:pt x="197" y="3637"/>
                      </a:cubicBezTo>
                      <a:cubicBezTo>
                        <a:pt x="-568" y="6313"/>
                        <a:pt x="961" y="8607"/>
                        <a:pt x="3636" y="9371"/>
                      </a:cubicBezTo>
                      <a:cubicBezTo>
                        <a:pt x="6312" y="10136"/>
                        <a:pt x="8605" y="8607"/>
                        <a:pt x="9369" y="5931"/>
                      </a:cubicBezTo>
                      <a:cubicBezTo>
                        <a:pt x="10134" y="3255"/>
                        <a:pt x="8605"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9" name="Graphic 4">
                <a:extLst>
                  <a:ext uri="{FF2B5EF4-FFF2-40B4-BE49-F238E27FC236}">
                    <a16:creationId xmlns:a16="http://schemas.microsoft.com/office/drawing/2014/main" id="{CFA458B9-C65F-424F-846C-C7A884DAFA7D}"/>
                  </a:ext>
                </a:extLst>
              </p:cNvPr>
              <p:cNvGrpSpPr/>
              <p:nvPr/>
            </p:nvGrpSpPr>
            <p:grpSpPr>
              <a:xfrm>
                <a:off x="6964479" y="5287694"/>
                <a:ext cx="13360" cy="13363"/>
                <a:chOff x="6964479" y="5287694"/>
                <a:chExt cx="13360" cy="13363"/>
              </a:xfrm>
            </p:grpSpPr>
            <p:sp>
              <p:nvSpPr>
                <p:cNvPr id="92" name="Freeform 91">
                  <a:extLst>
                    <a:ext uri="{FF2B5EF4-FFF2-40B4-BE49-F238E27FC236}">
                      <a16:creationId xmlns:a16="http://schemas.microsoft.com/office/drawing/2014/main" id="{B2E420EC-ABBD-BD78-2940-B53E3AC8147E}"/>
                    </a:ext>
                  </a:extLst>
                </p:cNvPr>
                <p:cNvSpPr/>
                <p:nvPr/>
              </p:nvSpPr>
              <p:spPr>
                <a:xfrm rot="-4591927">
                  <a:off x="6965617" y="5288833"/>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56F86A6-269A-62C8-C7DF-F67D4449F837}"/>
                    </a:ext>
                  </a:extLst>
                </p:cNvPr>
                <p:cNvSpPr/>
                <p:nvPr/>
              </p:nvSpPr>
              <p:spPr>
                <a:xfrm>
                  <a:off x="6965716" y="5288977"/>
                  <a:ext cx="10918" cy="11040"/>
                </a:xfrm>
                <a:custGeom>
                  <a:avLst/>
                  <a:gdLst>
                    <a:gd name="connsiteX0" fmla="*/ 6666 w 10918"/>
                    <a:gd name="connsiteY0" fmla="*/ 169 h 11040"/>
                    <a:gd name="connsiteX1" fmla="*/ 168 w 10918"/>
                    <a:gd name="connsiteY1" fmla="*/ 4373 h 11040"/>
                    <a:gd name="connsiteX2" fmla="*/ 4373 w 10918"/>
                    <a:gd name="connsiteY2" fmla="*/ 10872 h 11040"/>
                    <a:gd name="connsiteX3" fmla="*/ 10870 w 10918"/>
                    <a:gd name="connsiteY3" fmla="*/ 6667 h 11040"/>
                    <a:gd name="connsiteX4" fmla="*/ 6666 w 1091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 h="11040">
                      <a:moveTo>
                        <a:pt x="6666" y="169"/>
                      </a:moveTo>
                      <a:cubicBezTo>
                        <a:pt x="3608" y="-596"/>
                        <a:pt x="933" y="1316"/>
                        <a:pt x="168" y="4373"/>
                      </a:cubicBezTo>
                      <a:cubicBezTo>
                        <a:pt x="-596" y="7432"/>
                        <a:pt x="1315" y="10108"/>
                        <a:pt x="4373" y="10872"/>
                      </a:cubicBezTo>
                      <a:cubicBezTo>
                        <a:pt x="7430" y="11637"/>
                        <a:pt x="10106" y="9725"/>
                        <a:pt x="10870" y="6667"/>
                      </a:cubicBezTo>
                      <a:cubicBezTo>
                        <a:pt x="11252" y="3991"/>
                        <a:pt x="9341"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7E84682E-40CA-9959-3FED-59F9CFD95087}"/>
                  </a:ext>
                </a:extLst>
              </p:cNvPr>
              <p:cNvGrpSpPr/>
              <p:nvPr/>
            </p:nvGrpSpPr>
            <p:grpSpPr>
              <a:xfrm>
                <a:off x="7212670" y="5614418"/>
                <a:ext cx="15204" cy="15207"/>
                <a:chOff x="7212670" y="5614418"/>
                <a:chExt cx="15204" cy="15207"/>
              </a:xfrm>
            </p:grpSpPr>
            <p:sp>
              <p:nvSpPr>
                <p:cNvPr id="90" name="Freeform 89">
                  <a:extLst>
                    <a:ext uri="{FF2B5EF4-FFF2-40B4-BE49-F238E27FC236}">
                      <a16:creationId xmlns:a16="http://schemas.microsoft.com/office/drawing/2014/main" id="{427C58BF-B401-BA63-7EE8-BCB20793C0B2}"/>
                    </a:ext>
                  </a:extLst>
                </p:cNvPr>
                <p:cNvSpPr/>
                <p:nvPr/>
              </p:nvSpPr>
              <p:spPr>
                <a:xfrm rot="-4591593">
                  <a:off x="7213966" y="5615714"/>
                  <a:ext cx="12612" cy="12615"/>
                </a:xfrm>
                <a:custGeom>
                  <a:avLst/>
                  <a:gdLst>
                    <a:gd name="connsiteX0" fmla="*/ 0 w 12612"/>
                    <a:gd name="connsiteY0" fmla="*/ 0 h 12615"/>
                    <a:gd name="connsiteX1" fmla="*/ 12613 w 12612"/>
                    <a:gd name="connsiteY1" fmla="*/ 0 h 12615"/>
                    <a:gd name="connsiteX2" fmla="*/ 12613 w 12612"/>
                    <a:gd name="connsiteY2" fmla="*/ 12615 h 12615"/>
                    <a:gd name="connsiteX3" fmla="*/ 0 w 12612"/>
                    <a:gd name="connsiteY3" fmla="*/ 12615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5"/>
                      </a:lnTo>
                      <a:lnTo>
                        <a:pt x="0" y="12615"/>
                      </a:lnTo>
                      <a:close/>
                    </a:path>
                  </a:pathLst>
                </a:custGeom>
                <a:noFill/>
                <a:ln w="381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648B2B0-37C0-7FBC-0E5D-E294816BB5FC}"/>
                    </a:ext>
                  </a:extLst>
                </p:cNvPr>
                <p:cNvSpPr/>
                <p:nvPr/>
              </p:nvSpPr>
              <p:spPr>
                <a:xfrm>
                  <a:off x="7213765" y="5616205"/>
                  <a:ext cx="12564" cy="12567"/>
                </a:xfrm>
                <a:custGeom>
                  <a:avLst/>
                  <a:gdLst>
                    <a:gd name="connsiteX0" fmla="*/ 7811 w 12564"/>
                    <a:gd name="connsiteY0" fmla="*/ 167 h 12567"/>
                    <a:gd name="connsiteX1" fmla="*/ 167 w 12564"/>
                    <a:gd name="connsiteY1" fmla="*/ 4755 h 12567"/>
                    <a:gd name="connsiteX2" fmla="*/ 4753 w 12564"/>
                    <a:gd name="connsiteY2" fmla="*/ 12400 h 12567"/>
                    <a:gd name="connsiteX3" fmla="*/ 12397 w 12564"/>
                    <a:gd name="connsiteY3" fmla="*/ 7813 h 12567"/>
                    <a:gd name="connsiteX4" fmla="*/ 7811 w 12564"/>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 h="12567">
                      <a:moveTo>
                        <a:pt x="7811" y="167"/>
                      </a:moveTo>
                      <a:cubicBezTo>
                        <a:pt x="4371" y="-597"/>
                        <a:pt x="931" y="1314"/>
                        <a:pt x="167" y="4755"/>
                      </a:cubicBezTo>
                      <a:cubicBezTo>
                        <a:pt x="-597" y="8195"/>
                        <a:pt x="1314" y="11635"/>
                        <a:pt x="4753" y="12400"/>
                      </a:cubicBezTo>
                      <a:cubicBezTo>
                        <a:pt x="8193" y="13165"/>
                        <a:pt x="11633" y="11253"/>
                        <a:pt x="12397"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AAEAC4CE-1099-AF4E-DCFB-2D6586B1F8EC}"/>
                  </a:ext>
                </a:extLst>
              </p:cNvPr>
              <p:cNvGrpSpPr/>
              <p:nvPr/>
            </p:nvGrpSpPr>
            <p:grpSpPr>
              <a:xfrm>
                <a:off x="6889272" y="5328425"/>
                <a:ext cx="9215" cy="9217"/>
                <a:chOff x="6889272" y="5328425"/>
                <a:chExt cx="9215" cy="9217"/>
              </a:xfrm>
            </p:grpSpPr>
            <p:sp>
              <p:nvSpPr>
                <p:cNvPr id="88" name="Freeform 87">
                  <a:extLst>
                    <a:ext uri="{FF2B5EF4-FFF2-40B4-BE49-F238E27FC236}">
                      <a16:creationId xmlns:a16="http://schemas.microsoft.com/office/drawing/2014/main" id="{D9F17E85-AE7E-EBEA-7927-1DCE51C3A1C1}"/>
                    </a:ext>
                  </a:extLst>
                </p:cNvPr>
                <p:cNvSpPr/>
                <p:nvPr/>
              </p:nvSpPr>
              <p:spPr>
                <a:xfrm rot="-4591259">
                  <a:off x="6890057" y="5329211"/>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F6DB097-D271-B776-45A5-760F54CF72CC}"/>
                    </a:ext>
                  </a:extLst>
                </p:cNvPr>
                <p:cNvSpPr/>
                <p:nvPr/>
              </p:nvSpPr>
              <p:spPr>
                <a:xfrm>
                  <a:off x="6889754" y="5329211"/>
                  <a:ext cx="7571" cy="7409"/>
                </a:xfrm>
                <a:custGeom>
                  <a:avLst/>
                  <a:gdLst>
                    <a:gd name="connsiteX0" fmla="*/ 4660 w 7571"/>
                    <a:gd name="connsiteY0" fmla="*/ 73 h 7409"/>
                    <a:gd name="connsiteX1" fmla="*/ 73 w 7571"/>
                    <a:gd name="connsiteY1" fmla="*/ 2749 h 7409"/>
                    <a:gd name="connsiteX2" fmla="*/ 2749 w 7571"/>
                    <a:gd name="connsiteY2" fmla="*/ 7337 h 7409"/>
                    <a:gd name="connsiteX3" fmla="*/ 7335 w 7571"/>
                    <a:gd name="connsiteY3" fmla="*/ 4661 h 7409"/>
                    <a:gd name="connsiteX4" fmla="*/ 4660 w 7571"/>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 h="7409">
                      <a:moveTo>
                        <a:pt x="4660" y="73"/>
                      </a:moveTo>
                      <a:cubicBezTo>
                        <a:pt x="2749" y="-309"/>
                        <a:pt x="456" y="838"/>
                        <a:pt x="73" y="2749"/>
                      </a:cubicBezTo>
                      <a:cubicBezTo>
                        <a:pt x="-309" y="4661"/>
                        <a:pt x="838" y="6954"/>
                        <a:pt x="2749" y="7337"/>
                      </a:cubicBezTo>
                      <a:cubicBezTo>
                        <a:pt x="4660" y="7719"/>
                        <a:pt x="6953" y="6572"/>
                        <a:pt x="7335" y="4661"/>
                      </a:cubicBezTo>
                      <a:cubicBezTo>
                        <a:pt x="8100" y="2749"/>
                        <a:pt x="6953"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82" name="Graphic 4">
                <a:extLst>
                  <a:ext uri="{FF2B5EF4-FFF2-40B4-BE49-F238E27FC236}">
                    <a16:creationId xmlns:a16="http://schemas.microsoft.com/office/drawing/2014/main" id="{313F3438-AA77-2F3E-D1FB-167CC7001950}"/>
                  </a:ext>
                </a:extLst>
              </p:cNvPr>
              <p:cNvGrpSpPr/>
              <p:nvPr/>
            </p:nvGrpSpPr>
            <p:grpSpPr>
              <a:xfrm>
                <a:off x="7330373" y="5824388"/>
                <a:ext cx="11979" cy="11981"/>
                <a:chOff x="7330373" y="5824388"/>
                <a:chExt cx="11979" cy="11981"/>
              </a:xfrm>
            </p:grpSpPr>
            <p:sp>
              <p:nvSpPr>
                <p:cNvPr id="86" name="Freeform 85">
                  <a:extLst>
                    <a:ext uri="{FF2B5EF4-FFF2-40B4-BE49-F238E27FC236}">
                      <a16:creationId xmlns:a16="http://schemas.microsoft.com/office/drawing/2014/main" id="{26FB61D6-10F1-303B-4840-551F89074264}"/>
                    </a:ext>
                  </a:extLst>
                </p:cNvPr>
                <p:cNvSpPr/>
                <p:nvPr/>
              </p:nvSpPr>
              <p:spPr>
                <a:xfrm rot="-4591593">
                  <a:off x="7331394" y="5825409"/>
                  <a:ext cx="9937" cy="9939"/>
                </a:xfrm>
                <a:custGeom>
                  <a:avLst/>
                  <a:gdLst>
                    <a:gd name="connsiteX0" fmla="*/ 0 w 9937"/>
                    <a:gd name="connsiteY0" fmla="*/ 0 h 9939"/>
                    <a:gd name="connsiteX1" fmla="*/ 9937 w 9937"/>
                    <a:gd name="connsiteY1" fmla="*/ 0 h 9939"/>
                    <a:gd name="connsiteX2" fmla="*/ 9937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7" y="0"/>
                      </a:lnTo>
                      <a:lnTo>
                        <a:pt x="9937" y="9939"/>
                      </a:lnTo>
                      <a:lnTo>
                        <a:pt x="0" y="9939"/>
                      </a:lnTo>
                      <a:close/>
                    </a:path>
                  </a:pathLst>
                </a:custGeom>
                <a:noFill/>
                <a:ln w="381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4812D79-9648-2B65-44D5-73F4884497FE}"/>
                    </a:ext>
                  </a:extLst>
                </p:cNvPr>
                <p:cNvSpPr/>
                <p:nvPr/>
              </p:nvSpPr>
              <p:spPr>
                <a:xfrm>
                  <a:off x="7331097" y="5825689"/>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4" y="6668"/>
                        <a:pt x="1317" y="9344"/>
                        <a:pt x="3992" y="10109"/>
                      </a:cubicBezTo>
                      <a:cubicBezTo>
                        <a:pt x="6667" y="10874"/>
                        <a:pt x="9343" y="8962"/>
                        <a:pt x="10107" y="6286"/>
                      </a:cubicBezTo>
                      <a:cubicBezTo>
                        <a:pt x="10489" y="3610"/>
                        <a:pt x="8961"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83" name="Graphic 4">
                <a:extLst>
                  <a:ext uri="{FF2B5EF4-FFF2-40B4-BE49-F238E27FC236}">
                    <a16:creationId xmlns:a16="http://schemas.microsoft.com/office/drawing/2014/main" id="{135422A0-AF97-4E98-B0EF-E7DDC7C62FDA}"/>
                  </a:ext>
                </a:extLst>
              </p:cNvPr>
              <p:cNvGrpSpPr/>
              <p:nvPr/>
            </p:nvGrpSpPr>
            <p:grpSpPr>
              <a:xfrm>
                <a:off x="7001690" y="5493089"/>
                <a:ext cx="16128" cy="16131"/>
                <a:chOff x="7001690" y="5493089"/>
                <a:chExt cx="16128" cy="16131"/>
              </a:xfrm>
            </p:grpSpPr>
            <p:sp>
              <p:nvSpPr>
                <p:cNvPr id="84" name="Freeform 83">
                  <a:extLst>
                    <a:ext uri="{FF2B5EF4-FFF2-40B4-BE49-F238E27FC236}">
                      <a16:creationId xmlns:a16="http://schemas.microsoft.com/office/drawing/2014/main" id="{3B82F3A4-2A91-4F03-749A-AA8D7ACD32E8}"/>
                    </a:ext>
                  </a:extLst>
                </p:cNvPr>
                <p:cNvSpPr/>
                <p:nvPr/>
              </p:nvSpPr>
              <p:spPr>
                <a:xfrm rot="-4590510">
                  <a:off x="7003066" y="5494465"/>
                  <a:ext cx="13376" cy="13379"/>
                </a:xfrm>
                <a:custGeom>
                  <a:avLst/>
                  <a:gdLst>
                    <a:gd name="connsiteX0" fmla="*/ 0 w 13376"/>
                    <a:gd name="connsiteY0" fmla="*/ 0 h 13379"/>
                    <a:gd name="connsiteX1" fmla="*/ 13377 w 13376"/>
                    <a:gd name="connsiteY1" fmla="*/ 0 h 13379"/>
                    <a:gd name="connsiteX2" fmla="*/ 13377 w 13376"/>
                    <a:gd name="connsiteY2" fmla="*/ 13380 h 13379"/>
                    <a:gd name="connsiteX3" fmla="*/ 0 w 13376"/>
                    <a:gd name="connsiteY3" fmla="*/ 13380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7" y="0"/>
                      </a:lnTo>
                      <a:lnTo>
                        <a:pt x="13377" y="13380"/>
                      </a:lnTo>
                      <a:lnTo>
                        <a:pt x="0" y="13380"/>
                      </a:lnTo>
                      <a:close/>
                    </a:path>
                  </a:pathLst>
                </a:custGeom>
                <a:noFill/>
                <a:ln w="381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C89FE7C-0D13-CE33-B6A4-96277C1FA49B}"/>
                    </a:ext>
                  </a:extLst>
                </p:cNvPr>
                <p:cNvSpPr/>
                <p:nvPr/>
              </p:nvSpPr>
              <p:spPr>
                <a:xfrm>
                  <a:off x="7002811" y="5494280"/>
                  <a:ext cx="13307" cy="13291"/>
                </a:xfrm>
                <a:custGeom>
                  <a:avLst/>
                  <a:gdLst>
                    <a:gd name="connsiteX0" fmla="*/ 8173 w 13307"/>
                    <a:gd name="connsiteY0" fmla="*/ 147 h 13291"/>
                    <a:gd name="connsiteX1" fmla="*/ 147 w 13307"/>
                    <a:gd name="connsiteY1" fmla="*/ 5117 h 13291"/>
                    <a:gd name="connsiteX2" fmla="*/ 5116 w 13307"/>
                    <a:gd name="connsiteY2" fmla="*/ 13144 h 13291"/>
                    <a:gd name="connsiteX3" fmla="*/ 13142 w 13307"/>
                    <a:gd name="connsiteY3" fmla="*/ 8175 h 13291"/>
                    <a:gd name="connsiteX4" fmla="*/ 8173 w 13307"/>
                    <a:gd name="connsiteY4" fmla="*/ 147 h 1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7" h="13291">
                      <a:moveTo>
                        <a:pt x="8173" y="147"/>
                      </a:moveTo>
                      <a:cubicBezTo>
                        <a:pt x="4734" y="-617"/>
                        <a:pt x="912" y="1676"/>
                        <a:pt x="147" y="5117"/>
                      </a:cubicBezTo>
                      <a:cubicBezTo>
                        <a:pt x="-617" y="8557"/>
                        <a:pt x="1676" y="12380"/>
                        <a:pt x="5116" y="13144"/>
                      </a:cubicBezTo>
                      <a:cubicBezTo>
                        <a:pt x="8556" y="13909"/>
                        <a:pt x="12378" y="11616"/>
                        <a:pt x="13142" y="8175"/>
                      </a:cubicBezTo>
                      <a:cubicBezTo>
                        <a:pt x="13906" y="4735"/>
                        <a:pt x="11995" y="912"/>
                        <a:pt x="8173" y="147"/>
                      </a:cubicBezTo>
                      <a:close/>
                    </a:path>
                  </a:pathLst>
                </a:custGeom>
                <a:solidFill>
                  <a:srgbClr val="29ABE2"/>
                </a:solidFill>
                <a:ln w="3819" cap="flat">
                  <a:noFill/>
                  <a:prstDash val="solid"/>
                  <a:miter/>
                </a:ln>
              </p:spPr>
              <p:txBody>
                <a:bodyPr rtlCol="0" anchor="ctr"/>
                <a:lstStyle/>
                <a:p>
                  <a:endParaRPr lang="en-US"/>
                </a:p>
              </p:txBody>
            </p:sp>
          </p:grpSp>
        </p:grpSp>
        <p:sp>
          <p:nvSpPr>
            <p:cNvPr id="24" name="Freeform 23">
              <a:extLst>
                <a:ext uri="{FF2B5EF4-FFF2-40B4-BE49-F238E27FC236}">
                  <a16:creationId xmlns:a16="http://schemas.microsoft.com/office/drawing/2014/main" id="{3F6DBB42-BD53-DE53-4575-DE438D91302D}"/>
                </a:ext>
              </a:extLst>
            </p:cNvPr>
            <p:cNvSpPr/>
            <p:nvPr/>
          </p:nvSpPr>
          <p:spPr>
            <a:xfrm>
              <a:off x="6151887" y="5846680"/>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F9FD88-F91A-B6BD-4E4D-8A0FF8501E27}"/>
                </a:ext>
              </a:extLst>
            </p:cNvPr>
            <p:cNvSpPr/>
            <p:nvPr/>
          </p:nvSpPr>
          <p:spPr>
            <a:xfrm>
              <a:off x="5962318" y="5795073"/>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59BC7BD-4DE1-EB9B-4E02-B3EDF892D452}"/>
                </a:ext>
              </a:extLst>
            </p:cNvPr>
            <p:cNvSpPr/>
            <p:nvPr/>
          </p:nvSpPr>
          <p:spPr>
            <a:xfrm>
              <a:off x="5866386" y="5032818"/>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8CE3A6A-9ADE-A700-85D8-AD6D3C8869F7}"/>
                </a:ext>
              </a:extLst>
            </p:cNvPr>
            <p:cNvSpPr/>
            <p:nvPr/>
          </p:nvSpPr>
          <p:spPr>
            <a:xfrm>
              <a:off x="5726881" y="5030907"/>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11B951-4983-6B8B-7BE3-40D39687CBA1}"/>
                </a:ext>
              </a:extLst>
            </p:cNvPr>
            <p:cNvSpPr/>
            <p:nvPr/>
          </p:nvSpPr>
          <p:spPr>
            <a:xfrm>
              <a:off x="5862180" y="4832506"/>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A5ED8E-B8A3-46A9-9A9D-34B9E305C2A4}"/>
                </a:ext>
              </a:extLst>
            </p:cNvPr>
            <p:cNvSpPr/>
            <p:nvPr/>
          </p:nvSpPr>
          <p:spPr>
            <a:xfrm>
              <a:off x="6075829" y="5370748"/>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CCA9189-60E8-2CDB-6FC8-C1D6F4753DA2}"/>
                </a:ext>
              </a:extLst>
            </p:cNvPr>
            <p:cNvSpPr/>
            <p:nvPr/>
          </p:nvSpPr>
          <p:spPr>
            <a:xfrm>
              <a:off x="5967667" y="5441087"/>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9FA096D-D5A1-1FA0-A71A-FE65273CC18A}"/>
                </a:ext>
              </a:extLst>
            </p:cNvPr>
            <p:cNvSpPr/>
            <p:nvPr/>
          </p:nvSpPr>
          <p:spPr>
            <a:xfrm>
              <a:off x="5783449" y="5509132"/>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42CE344-7075-4027-F5E8-73B3DE09B8AD}"/>
                </a:ext>
              </a:extLst>
            </p:cNvPr>
            <p:cNvSpPr/>
            <p:nvPr/>
          </p:nvSpPr>
          <p:spPr>
            <a:xfrm>
              <a:off x="6050604" y="51494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BDAB882-CE15-3184-0CDC-D668B854B33A}"/>
                </a:ext>
              </a:extLst>
            </p:cNvPr>
            <p:cNvSpPr/>
            <p:nvPr/>
          </p:nvSpPr>
          <p:spPr>
            <a:xfrm>
              <a:off x="6206161" y="498426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2"/>
                  </a:cubicBezTo>
                  <a:cubicBezTo>
                    <a:pt x="9849" y="21229"/>
                    <a:pt x="14435" y="17407"/>
                    <a:pt x="15582" y="12055"/>
                  </a:cubicBezTo>
                  <a:cubicBezTo>
                    <a:pt x="16729" y="6320"/>
                    <a:pt x="14435" y="969"/>
                    <a:pt x="10231" y="204"/>
                  </a:cubicBezTo>
                  <a:close/>
                </a:path>
              </a:pathLst>
            </a:custGeom>
            <a:solidFill>
              <a:srgbClr val="29ABE2"/>
            </a:solidFill>
            <a:ln w="381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47F8CCA-32B4-16C2-0B19-875B0BCC9669}"/>
                </a:ext>
              </a:extLst>
            </p:cNvPr>
            <p:cNvSpPr/>
            <p:nvPr/>
          </p:nvSpPr>
          <p:spPr>
            <a:xfrm>
              <a:off x="6018119" y="5247274"/>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321"/>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1D86179-47E0-0993-70D8-72D319824822}"/>
                </a:ext>
              </a:extLst>
            </p:cNvPr>
            <p:cNvSpPr/>
            <p:nvPr/>
          </p:nvSpPr>
          <p:spPr>
            <a:xfrm>
              <a:off x="6388088" y="551333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40A0E6-F875-C1B3-A4C3-3EF46EE5EE25}"/>
                </a:ext>
              </a:extLst>
            </p:cNvPr>
            <p:cNvSpPr/>
            <p:nvPr/>
          </p:nvSpPr>
          <p:spPr>
            <a:xfrm>
              <a:off x="6543641" y="5348194"/>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484A3BE-ED03-6981-58EB-502AC6A2D465}"/>
                </a:ext>
              </a:extLst>
            </p:cNvPr>
            <p:cNvSpPr/>
            <p:nvPr/>
          </p:nvSpPr>
          <p:spPr>
            <a:xfrm>
              <a:off x="6355599" y="5611199"/>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BC5C84F-3447-0C4E-65B0-6ED7C55BF0AD}"/>
                </a:ext>
              </a:extLst>
            </p:cNvPr>
            <p:cNvSpPr/>
            <p:nvPr/>
          </p:nvSpPr>
          <p:spPr>
            <a:xfrm>
              <a:off x="6243997" y="5575265"/>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CE1C067-7994-734C-0D15-B63C4DFB95B5}"/>
                </a:ext>
              </a:extLst>
            </p:cNvPr>
            <p:cNvSpPr/>
            <p:nvPr/>
          </p:nvSpPr>
          <p:spPr>
            <a:xfrm>
              <a:off x="6164881" y="5672745"/>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1351"/>
                    <a:pt x="10233" y="204"/>
                  </a:cubicBezTo>
                  <a:close/>
                </a:path>
              </a:pathLst>
            </a:custGeom>
            <a:solidFill>
              <a:srgbClr val="29ABE2"/>
            </a:solidFill>
            <a:ln w="381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A0A747A-B6D9-3AF9-6CA8-2DC0F703C7DA}"/>
                </a:ext>
              </a:extLst>
            </p:cNvPr>
            <p:cNvSpPr/>
            <p:nvPr/>
          </p:nvSpPr>
          <p:spPr>
            <a:xfrm>
              <a:off x="6190109" y="551027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D1F627C-3631-AB10-831E-9F029D87C091}"/>
                </a:ext>
              </a:extLst>
            </p:cNvPr>
            <p:cNvSpPr/>
            <p:nvPr/>
          </p:nvSpPr>
          <p:spPr>
            <a:xfrm>
              <a:off x="6466821" y="5152088"/>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1859FFF-DA21-5D1C-B750-C4FFE469A556}"/>
                </a:ext>
              </a:extLst>
            </p:cNvPr>
            <p:cNvSpPr/>
            <p:nvPr/>
          </p:nvSpPr>
          <p:spPr>
            <a:xfrm>
              <a:off x="6455353" y="5246509"/>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969"/>
                    <a:pt x="10233" y="204"/>
                  </a:cubicBezTo>
                  <a:close/>
                </a:path>
              </a:pathLst>
            </a:custGeom>
            <a:solidFill>
              <a:srgbClr val="29ABE2"/>
            </a:solidFill>
            <a:ln w="381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272CFE8-7CCC-40BC-1389-780373E64694}"/>
                </a:ext>
              </a:extLst>
            </p:cNvPr>
            <p:cNvSpPr/>
            <p:nvPr/>
          </p:nvSpPr>
          <p:spPr>
            <a:xfrm>
              <a:off x="6840612" y="5111567"/>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3"/>
                  </a:cubicBezTo>
                  <a:cubicBezTo>
                    <a:pt x="9849" y="21229"/>
                    <a:pt x="14435" y="17406"/>
                    <a:pt x="15582" y="12055"/>
                  </a:cubicBezTo>
                  <a:cubicBezTo>
                    <a:pt x="16729" y="6703"/>
                    <a:pt x="14435" y="1351"/>
                    <a:pt x="10231" y="204"/>
                  </a:cubicBezTo>
                  <a:close/>
                </a:path>
              </a:pathLst>
            </a:custGeom>
            <a:solidFill>
              <a:srgbClr val="29ABE2"/>
            </a:solidFill>
            <a:ln w="381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667D78D-1CD3-EAA8-59ED-4095330EF2E4}"/>
                </a:ext>
              </a:extLst>
            </p:cNvPr>
            <p:cNvSpPr/>
            <p:nvPr/>
          </p:nvSpPr>
          <p:spPr>
            <a:xfrm>
              <a:off x="6937688" y="5187639"/>
              <a:ext cx="15676" cy="20286"/>
            </a:xfrm>
            <a:custGeom>
              <a:avLst/>
              <a:gdLst>
                <a:gd name="connsiteX0" fmla="*/ 10233 w 15676"/>
                <a:gd name="connsiteY0" fmla="*/ 204 h 20286"/>
                <a:gd name="connsiteX1" fmla="*/ 296 w 15676"/>
                <a:gd name="connsiteY1" fmla="*/ 8232 h 20286"/>
                <a:gd name="connsiteX2" fmla="*/ 5265 w 15676"/>
                <a:gd name="connsiteY2" fmla="*/ 20083 h 20286"/>
                <a:gd name="connsiteX3" fmla="*/ 15202 w 15676"/>
                <a:gd name="connsiteY3" fmla="*/ 12054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2136E2-BFED-E760-375E-2E416AF86A9F}"/>
                </a:ext>
              </a:extLst>
            </p:cNvPr>
            <p:cNvSpPr/>
            <p:nvPr/>
          </p:nvSpPr>
          <p:spPr>
            <a:xfrm>
              <a:off x="6814238" y="517617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B8FB339-5EA6-261E-0D0A-1B61F3603FD6}"/>
                </a:ext>
              </a:extLst>
            </p:cNvPr>
            <p:cNvSpPr/>
            <p:nvPr/>
          </p:nvSpPr>
          <p:spPr>
            <a:xfrm>
              <a:off x="5827399" y="572588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F6AE277-98D5-48EE-23AA-1190EB32A43F}"/>
                </a:ext>
              </a:extLst>
            </p:cNvPr>
            <p:cNvSpPr/>
            <p:nvPr/>
          </p:nvSpPr>
          <p:spPr>
            <a:xfrm>
              <a:off x="5825871" y="565898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2"/>
                  </a:cubicBezTo>
                  <a:cubicBezTo>
                    <a:pt x="9469" y="21229"/>
                    <a:pt x="14055" y="17407"/>
                    <a:pt x="15202" y="12055"/>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295F7E2-D84C-E1FB-FF58-DE9A74A56C4B}"/>
                </a:ext>
              </a:extLst>
            </p:cNvPr>
            <p:cNvSpPr/>
            <p:nvPr/>
          </p:nvSpPr>
          <p:spPr>
            <a:xfrm>
              <a:off x="5947794" y="569147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2A78630-725B-CD1E-FB64-7160745EC260}"/>
                </a:ext>
              </a:extLst>
            </p:cNvPr>
            <p:cNvSpPr/>
            <p:nvPr/>
          </p:nvSpPr>
          <p:spPr>
            <a:xfrm>
              <a:off x="6514976" y="561387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8C52503-6D39-0BB5-799D-5D0A7295BDEB}"/>
                </a:ext>
              </a:extLst>
            </p:cNvPr>
            <p:cNvSpPr/>
            <p:nvPr/>
          </p:nvSpPr>
          <p:spPr>
            <a:xfrm>
              <a:off x="6526442" y="5464406"/>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21EAA61-6655-DAEE-C5B6-5EE1542FFEBD}"/>
                </a:ext>
              </a:extLst>
            </p:cNvPr>
            <p:cNvSpPr/>
            <p:nvPr/>
          </p:nvSpPr>
          <p:spPr>
            <a:xfrm>
              <a:off x="6584154" y="56066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321"/>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681C97C-DC33-A001-9546-071D4B4FB463}"/>
                </a:ext>
              </a:extLst>
            </p:cNvPr>
            <p:cNvSpPr/>
            <p:nvPr/>
          </p:nvSpPr>
          <p:spPr>
            <a:xfrm>
              <a:off x="6622376" y="5819156"/>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DECE8AB-6F0F-BF7B-5E01-1270142B7E11}"/>
                </a:ext>
              </a:extLst>
            </p:cNvPr>
            <p:cNvSpPr/>
            <p:nvPr/>
          </p:nvSpPr>
          <p:spPr>
            <a:xfrm>
              <a:off x="6717541" y="5877262"/>
              <a:ext cx="15677" cy="20286"/>
            </a:xfrm>
            <a:custGeom>
              <a:avLst/>
              <a:gdLst>
                <a:gd name="connsiteX0" fmla="*/ 10234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4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4" y="204"/>
                  </a:moveTo>
                  <a:cubicBezTo>
                    <a:pt x="6029" y="-943"/>
                    <a:pt x="1443" y="2880"/>
                    <a:pt x="296" y="8232"/>
                  </a:cubicBezTo>
                  <a:cubicBezTo>
                    <a:pt x="-850" y="13584"/>
                    <a:pt x="1443" y="18936"/>
                    <a:pt x="5265" y="20082"/>
                  </a:cubicBezTo>
                  <a:cubicBezTo>
                    <a:pt x="9087" y="21229"/>
                    <a:pt x="14056" y="17407"/>
                    <a:pt x="15202" y="12055"/>
                  </a:cubicBezTo>
                  <a:cubicBezTo>
                    <a:pt x="16731" y="6320"/>
                    <a:pt x="14438" y="1351"/>
                    <a:pt x="10234" y="204"/>
                  </a:cubicBezTo>
                  <a:close/>
                </a:path>
              </a:pathLst>
            </a:custGeom>
            <a:solidFill>
              <a:srgbClr val="29ABE2"/>
            </a:solidFill>
            <a:ln w="381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AB84F76-74A3-6085-A60C-B3CC1DE434FA}"/>
                </a:ext>
              </a:extLst>
            </p:cNvPr>
            <p:cNvSpPr/>
            <p:nvPr/>
          </p:nvSpPr>
          <p:spPr>
            <a:xfrm>
              <a:off x="6564279" y="578819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4DBD5A7-920F-50FE-6F0B-135DC21FE3E5}"/>
                </a:ext>
              </a:extLst>
            </p:cNvPr>
            <p:cNvSpPr/>
            <p:nvPr/>
          </p:nvSpPr>
          <p:spPr>
            <a:xfrm>
              <a:off x="5525080" y="53627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05E47AD-62BF-F867-DBC0-B2977DD3A245}"/>
                </a:ext>
              </a:extLst>
            </p:cNvPr>
            <p:cNvSpPr/>
            <p:nvPr/>
          </p:nvSpPr>
          <p:spPr>
            <a:xfrm>
              <a:off x="5694394" y="527900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4FB2823-13F1-310F-C874-DAB8A76B70BD}"/>
                </a:ext>
              </a:extLst>
            </p:cNvPr>
            <p:cNvSpPr/>
            <p:nvPr/>
          </p:nvSpPr>
          <p:spPr>
            <a:xfrm>
              <a:off x="5804470" y="5350106"/>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551C57E-4EBA-754B-7389-D45E0A92AFC0}"/>
                </a:ext>
              </a:extLst>
            </p:cNvPr>
            <p:cNvSpPr/>
            <p:nvPr/>
          </p:nvSpPr>
          <p:spPr>
            <a:xfrm>
              <a:off x="6995400" y="5151323"/>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8A78908-4E31-3D3F-C873-D647D8FD3924}"/>
                </a:ext>
              </a:extLst>
            </p:cNvPr>
            <p:cNvSpPr/>
            <p:nvPr/>
          </p:nvSpPr>
          <p:spPr>
            <a:xfrm>
              <a:off x="7215547" y="516279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D81A1AE-A683-8DC0-BB2A-957C092A1112}"/>
                </a:ext>
              </a:extLst>
            </p:cNvPr>
            <p:cNvSpPr/>
            <p:nvPr/>
          </p:nvSpPr>
          <p:spPr>
            <a:xfrm>
              <a:off x="7147900" y="5223955"/>
              <a:ext cx="15728" cy="20286"/>
            </a:xfrm>
            <a:custGeom>
              <a:avLst/>
              <a:gdLst>
                <a:gd name="connsiteX0" fmla="*/ 10231 w 15728"/>
                <a:gd name="connsiteY0" fmla="*/ 204 h 20286"/>
                <a:gd name="connsiteX1" fmla="*/ 294 w 15728"/>
                <a:gd name="connsiteY1" fmla="*/ 8232 h 20286"/>
                <a:gd name="connsiteX2" fmla="*/ 5645 w 15728"/>
                <a:gd name="connsiteY2" fmla="*/ 20083 h 20286"/>
                <a:gd name="connsiteX3" fmla="*/ 15582 w 15728"/>
                <a:gd name="connsiteY3" fmla="*/ 12054 h 20286"/>
                <a:gd name="connsiteX4" fmla="*/ 10231 w 1572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8" h="20286">
                  <a:moveTo>
                    <a:pt x="10231" y="204"/>
                  </a:moveTo>
                  <a:cubicBezTo>
                    <a:pt x="6027" y="-943"/>
                    <a:pt x="1441" y="2880"/>
                    <a:pt x="294" y="8232"/>
                  </a:cubicBezTo>
                  <a:cubicBezTo>
                    <a:pt x="-853" y="13584"/>
                    <a:pt x="1441" y="18936"/>
                    <a:pt x="5645" y="20083"/>
                  </a:cubicBezTo>
                  <a:cubicBezTo>
                    <a:pt x="9849" y="21229"/>
                    <a:pt x="14435" y="17406"/>
                    <a:pt x="15582" y="12054"/>
                  </a:cubicBezTo>
                  <a:cubicBezTo>
                    <a:pt x="16346" y="6320"/>
                    <a:pt x="14053" y="1351"/>
                    <a:pt x="10231" y="204"/>
                  </a:cubicBezTo>
                  <a:close/>
                </a:path>
              </a:pathLst>
            </a:custGeom>
            <a:solidFill>
              <a:srgbClr val="29ABE2"/>
            </a:solidFill>
            <a:ln w="381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6972B08-8A32-EDB3-93E5-95767F24B737}"/>
                </a:ext>
              </a:extLst>
            </p:cNvPr>
            <p:cNvSpPr/>
            <p:nvPr/>
          </p:nvSpPr>
          <p:spPr>
            <a:xfrm>
              <a:off x="6610143" y="58199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F74025A-6D4A-8566-A48E-DCE1CFD91A1C}"/>
                </a:ext>
              </a:extLst>
            </p:cNvPr>
            <p:cNvSpPr/>
            <p:nvPr/>
          </p:nvSpPr>
          <p:spPr>
            <a:xfrm>
              <a:off x="6751175" y="5578324"/>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320"/>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59111C2-67D4-B003-BEE7-BEB4B48EB781}"/>
                </a:ext>
              </a:extLst>
            </p:cNvPr>
            <p:cNvSpPr/>
            <p:nvPr/>
          </p:nvSpPr>
          <p:spPr>
            <a:xfrm>
              <a:off x="6759966" y="5782840"/>
              <a:ext cx="15676" cy="20286"/>
            </a:xfrm>
            <a:custGeom>
              <a:avLst/>
              <a:gdLst>
                <a:gd name="connsiteX0" fmla="*/ 10233 w 15676"/>
                <a:gd name="connsiteY0" fmla="*/ 204 h 20286"/>
                <a:gd name="connsiteX1" fmla="*/ 296 w 15676"/>
                <a:gd name="connsiteY1" fmla="*/ 8232 h 20286"/>
                <a:gd name="connsiteX2" fmla="*/ 5265 w 15676"/>
                <a:gd name="connsiteY2" fmla="*/ 20082 h 20286"/>
                <a:gd name="connsiteX3" fmla="*/ 15202 w 15676"/>
                <a:gd name="connsiteY3" fmla="*/ 12055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E979ABE-ED4E-1E5C-4122-2DE37843B430}"/>
                </a:ext>
              </a:extLst>
            </p:cNvPr>
            <p:cNvSpPr/>
            <p:nvPr/>
          </p:nvSpPr>
          <p:spPr>
            <a:xfrm>
              <a:off x="6198133" y="577634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420E92-4A47-3EC2-FCF6-364CA5D4AC6B}"/>
                </a:ext>
              </a:extLst>
            </p:cNvPr>
            <p:cNvSpPr/>
            <p:nvPr/>
          </p:nvSpPr>
          <p:spPr>
            <a:xfrm>
              <a:off x="6536381" y="5876115"/>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639DB88-E98C-86C5-DEAD-55DBB778732E}"/>
                </a:ext>
              </a:extLst>
            </p:cNvPr>
            <p:cNvSpPr/>
            <p:nvPr/>
          </p:nvSpPr>
          <p:spPr>
            <a:xfrm>
              <a:off x="6527971" y="593154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grpSp>
      <p:grpSp>
        <p:nvGrpSpPr>
          <p:cNvPr id="199" name="Group 198">
            <a:extLst>
              <a:ext uri="{FF2B5EF4-FFF2-40B4-BE49-F238E27FC236}">
                <a16:creationId xmlns:a16="http://schemas.microsoft.com/office/drawing/2014/main" id="{4B84919B-BBF9-E645-E834-99DE166823FF}"/>
              </a:ext>
            </a:extLst>
          </p:cNvPr>
          <p:cNvGrpSpPr/>
          <p:nvPr/>
        </p:nvGrpSpPr>
        <p:grpSpPr>
          <a:xfrm>
            <a:off x="10484630" y="57150"/>
            <a:ext cx="2553138" cy="2747357"/>
            <a:chOff x="7921122" y="3017458"/>
            <a:chExt cx="2553138" cy="2747357"/>
          </a:xfrm>
          <a:effectLst>
            <a:glow rad="12700">
              <a:srgbClr val="29ABE2">
                <a:alpha val="40000"/>
              </a:srgbClr>
            </a:glow>
          </a:effectLst>
        </p:grpSpPr>
        <p:sp>
          <p:nvSpPr>
            <p:cNvPr id="200" name="Freeform 199">
              <a:extLst>
                <a:ext uri="{FF2B5EF4-FFF2-40B4-BE49-F238E27FC236}">
                  <a16:creationId xmlns:a16="http://schemas.microsoft.com/office/drawing/2014/main" id="{B06116C0-822A-48D9-ECEE-BE2DA67BD3F3}"/>
                </a:ext>
              </a:extLst>
            </p:cNvPr>
            <p:cNvSpPr/>
            <p:nvPr/>
          </p:nvSpPr>
          <p:spPr>
            <a:xfrm>
              <a:off x="9455201" y="4411584"/>
              <a:ext cx="486539" cy="146410"/>
            </a:xfrm>
            <a:custGeom>
              <a:avLst/>
              <a:gdLst>
                <a:gd name="connsiteX0" fmla="*/ 0 w 486539"/>
                <a:gd name="connsiteY0" fmla="*/ 146411 h 146410"/>
                <a:gd name="connsiteX1" fmla="*/ 486539 w 486539"/>
                <a:gd name="connsiteY1" fmla="*/ 0 h 146410"/>
                <a:gd name="connsiteX2" fmla="*/ 134534 w 486539"/>
                <a:gd name="connsiteY2" fmla="*/ 56194 h 146410"/>
              </a:gdLst>
              <a:ahLst/>
              <a:cxnLst>
                <a:cxn ang="0">
                  <a:pos x="connsiteX0" y="connsiteY0"/>
                </a:cxn>
                <a:cxn ang="0">
                  <a:pos x="connsiteX1" y="connsiteY1"/>
                </a:cxn>
                <a:cxn ang="0">
                  <a:pos x="connsiteX2" y="connsiteY2"/>
                </a:cxn>
              </a:cxnLst>
              <a:rect l="l" t="t" r="r" b="b"/>
              <a:pathLst>
                <a:path w="486539" h="146410">
                  <a:moveTo>
                    <a:pt x="0" y="146411"/>
                  </a:moveTo>
                  <a:lnTo>
                    <a:pt x="486539" y="0"/>
                  </a:lnTo>
                  <a:lnTo>
                    <a:pt x="134534" y="56194"/>
                  </a:lnTo>
                  <a:close/>
                </a:path>
              </a:pathLst>
            </a:custGeom>
            <a:noFill/>
            <a:ln w="696" cap="flat">
              <a:solidFill>
                <a:srgbClr val="29ABE2"/>
              </a:solid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6D2CB385-481A-254B-DD28-49B630B031DC}"/>
                </a:ext>
              </a:extLst>
            </p:cNvPr>
            <p:cNvSpPr/>
            <p:nvPr/>
          </p:nvSpPr>
          <p:spPr>
            <a:xfrm>
              <a:off x="9158614" y="4273582"/>
              <a:ext cx="192245" cy="177375"/>
            </a:xfrm>
            <a:custGeom>
              <a:avLst/>
              <a:gdLst>
                <a:gd name="connsiteX0" fmla="*/ 187660 w 192245"/>
                <a:gd name="connsiteY0" fmla="*/ 0 h 177375"/>
                <a:gd name="connsiteX1" fmla="*/ 0 w 192245"/>
                <a:gd name="connsiteY1" fmla="*/ 177375 h 177375"/>
                <a:gd name="connsiteX2" fmla="*/ 192246 w 192245"/>
                <a:gd name="connsiteY2" fmla="*/ 132649 h 177375"/>
              </a:gdLst>
              <a:ahLst/>
              <a:cxnLst>
                <a:cxn ang="0">
                  <a:pos x="connsiteX0" y="connsiteY0"/>
                </a:cxn>
                <a:cxn ang="0">
                  <a:pos x="connsiteX1" y="connsiteY1"/>
                </a:cxn>
                <a:cxn ang="0">
                  <a:pos x="connsiteX2" y="connsiteY2"/>
                </a:cxn>
              </a:cxnLst>
              <a:rect l="l" t="t" r="r" b="b"/>
              <a:pathLst>
                <a:path w="192245" h="177375">
                  <a:moveTo>
                    <a:pt x="187660" y="0"/>
                  </a:moveTo>
                  <a:lnTo>
                    <a:pt x="0" y="177375"/>
                  </a:lnTo>
                  <a:lnTo>
                    <a:pt x="192246" y="132649"/>
                  </a:lnTo>
                  <a:close/>
                </a:path>
              </a:pathLst>
            </a:custGeom>
            <a:noFill/>
            <a:ln w="696" cap="flat">
              <a:solidFill>
                <a:srgbClr val="29ABE2"/>
              </a:solid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E2167590-BCEC-BEF9-FFFB-413F30230789}"/>
                </a:ext>
              </a:extLst>
            </p:cNvPr>
            <p:cNvSpPr/>
            <p:nvPr/>
          </p:nvSpPr>
          <p:spPr>
            <a:xfrm>
              <a:off x="8688509" y="4108058"/>
              <a:ext cx="182308" cy="157497"/>
            </a:xfrm>
            <a:custGeom>
              <a:avLst/>
              <a:gdLst>
                <a:gd name="connsiteX0" fmla="*/ 182309 w 182308"/>
                <a:gd name="connsiteY0" fmla="*/ 157497 h 157497"/>
                <a:gd name="connsiteX1" fmla="*/ 62298 w 182308"/>
                <a:gd name="connsiteY1" fmla="*/ 0 h 157497"/>
                <a:gd name="connsiteX2" fmla="*/ 0 w 182308"/>
                <a:gd name="connsiteY2" fmla="*/ 84865 h 157497"/>
              </a:gdLst>
              <a:ahLst/>
              <a:cxnLst>
                <a:cxn ang="0">
                  <a:pos x="connsiteX0" y="connsiteY0"/>
                </a:cxn>
                <a:cxn ang="0">
                  <a:pos x="connsiteX1" y="connsiteY1"/>
                </a:cxn>
                <a:cxn ang="0">
                  <a:pos x="connsiteX2" y="connsiteY2"/>
                </a:cxn>
              </a:cxnLst>
              <a:rect l="l" t="t" r="r" b="b"/>
              <a:pathLst>
                <a:path w="182308" h="157497">
                  <a:moveTo>
                    <a:pt x="182309" y="157497"/>
                  </a:moveTo>
                  <a:lnTo>
                    <a:pt x="62298" y="0"/>
                  </a:lnTo>
                  <a:lnTo>
                    <a:pt x="0" y="84865"/>
                  </a:lnTo>
                  <a:close/>
                </a:path>
              </a:pathLst>
            </a:custGeom>
            <a:noFill/>
            <a:ln w="696" cap="flat">
              <a:solidFill>
                <a:srgbClr val="29ABE2"/>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710183C5-0344-C958-434C-959232B35BA6}"/>
                </a:ext>
              </a:extLst>
            </p:cNvPr>
            <p:cNvSpPr/>
            <p:nvPr/>
          </p:nvSpPr>
          <p:spPr>
            <a:xfrm>
              <a:off x="9650887" y="4539645"/>
              <a:ext cx="157848" cy="232422"/>
            </a:xfrm>
            <a:custGeom>
              <a:avLst/>
              <a:gdLst>
                <a:gd name="connsiteX0" fmla="*/ 93257 w 157848"/>
                <a:gd name="connsiteY0" fmla="*/ 232423 h 232422"/>
                <a:gd name="connsiteX1" fmla="*/ 157848 w 157848"/>
                <a:gd name="connsiteY1" fmla="*/ 0 h 232422"/>
                <a:gd name="connsiteX2" fmla="*/ 0 w 157848"/>
                <a:gd name="connsiteY2" fmla="*/ 175082 h 232422"/>
              </a:gdLst>
              <a:ahLst/>
              <a:cxnLst>
                <a:cxn ang="0">
                  <a:pos x="connsiteX0" y="connsiteY0"/>
                </a:cxn>
                <a:cxn ang="0">
                  <a:pos x="connsiteX1" y="connsiteY1"/>
                </a:cxn>
                <a:cxn ang="0">
                  <a:pos x="connsiteX2" y="connsiteY2"/>
                </a:cxn>
              </a:cxnLst>
              <a:rect l="l" t="t" r="r" b="b"/>
              <a:pathLst>
                <a:path w="157848" h="232422">
                  <a:moveTo>
                    <a:pt x="93257" y="232423"/>
                  </a:moveTo>
                  <a:lnTo>
                    <a:pt x="157848" y="0"/>
                  </a:lnTo>
                  <a:lnTo>
                    <a:pt x="0" y="175082"/>
                  </a:lnTo>
                  <a:close/>
                </a:path>
              </a:pathLst>
            </a:custGeom>
            <a:noFill/>
            <a:ln w="696" cap="flat">
              <a:solidFill>
                <a:srgbClr val="29ABE2"/>
              </a:solid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EA722DC0-390C-DE11-0F6C-ACAC3480F9F9}"/>
                </a:ext>
              </a:extLst>
            </p:cNvPr>
            <p:cNvSpPr/>
            <p:nvPr/>
          </p:nvSpPr>
          <p:spPr>
            <a:xfrm>
              <a:off x="9029813" y="4134052"/>
              <a:ext cx="442968" cy="478224"/>
            </a:xfrm>
            <a:custGeom>
              <a:avLst/>
              <a:gdLst>
                <a:gd name="connsiteX0" fmla="*/ 0 w 442968"/>
                <a:gd name="connsiteY0" fmla="*/ 286706 h 478224"/>
                <a:gd name="connsiteX1" fmla="*/ 70707 w 442968"/>
                <a:gd name="connsiteY1" fmla="*/ 478225 h 478224"/>
                <a:gd name="connsiteX2" fmla="*/ 442969 w 442968"/>
                <a:gd name="connsiteY2" fmla="*/ 0 h 478224"/>
              </a:gdLst>
              <a:ahLst/>
              <a:cxnLst>
                <a:cxn ang="0">
                  <a:pos x="connsiteX0" y="connsiteY0"/>
                </a:cxn>
                <a:cxn ang="0">
                  <a:pos x="connsiteX1" y="connsiteY1"/>
                </a:cxn>
                <a:cxn ang="0">
                  <a:pos x="connsiteX2" y="connsiteY2"/>
                </a:cxn>
              </a:cxnLst>
              <a:rect l="l" t="t" r="r" b="b"/>
              <a:pathLst>
                <a:path w="442968" h="478224">
                  <a:moveTo>
                    <a:pt x="0" y="286706"/>
                  </a:moveTo>
                  <a:lnTo>
                    <a:pt x="70707" y="478225"/>
                  </a:lnTo>
                  <a:lnTo>
                    <a:pt x="442969" y="0"/>
                  </a:lnTo>
                  <a:close/>
                </a:path>
              </a:pathLst>
            </a:custGeom>
            <a:noFill/>
            <a:ln w="696" cap="flat">
              <a:solidFill>
                <a:srgbClr val="29ABE2"/>
              </a:solidFill>
              <a:prstDash val="solid"/>
              <a:miter/>
            </a:ln>
          </p:spPr>
          <p:txBody>
            <a:bodyPr rtlCol="0" anchor="ctr"/>
            <a:lstStyle/>
            <a:p>
              <a:endParaRPr lang="en-US"/>
            </a:p>
          </p:txBody>
        </p:sp>
        <p:grpSp>
          <p:nvGrpSpPr>
            <p:cNvPr id="205" name="Graphic 4">
              <a:extLst>
                <a:ext uri="{FF2B5EF4-FFF2-40B4-BE49-F238E27FC236}">
                  <a16:creationId xmlns:a16="http://schemas.microsoft.com/office/drawing/2014/main" id="{A1AB73A7-3685-4C9C-2C87-F3C0B132B46C}"/>
                </a:ext>
              </a:extLst>
            </p:cNvPr>
            <p:cNvGrpSpPr/>
            <p:nvPr/>
          </p:nvGrpSpPr>
          <p:grpSpPr>
            <a:xfrm>
              <a:off x="7921122" y="3017458"/>
              <a:ext cx="1459913" cy="1322678"/>
              <a:chOff x="6227927" y="2459963"/>
              <a:chExt cx="1459913" cy="1322678"/>
            </a:xfrm>
          </p:grpSpPr>
          <p:grpSp>
            <p:nvGrpSpPr>
              <p:cNvPr id="234" name="Graphic 4">
                <a:extLst>
                  <a:ext uri="{FF2B5EF4-FFF2-40B4-BE49-F238E27FC236}">
                    <a16:creationId xmlns:a16="http://schemas.microsoft.com/office/drawing/2014/main" id="{03A9D108-EF1B-1ED9-A0F5-6E3365A3927A}"/>
                  </a:ext>
                </a:extLst>
              </p:cNvPr>
              <p:cNvGrpSpPr/>
              <p:nvPr/>
            </p:nvGrpSpPr>
            <p:grpSpPr>
              <a:xfrm>
                <a:off x="7427129" y="2727622"/>
                <a:ext cx="20420" cy="20424"/>
                <a:chOff x="7427129" y="2727622"/>
                <a:chExt cx="20420" cy="20424"/>
              </a:xfrm>
            </p:grpSpPr>
            <p:sp>
              <p:nvSpPr>
                <p:cNvPr id="313" name="Freeform 312">
                  <a:extLst>
                    <a:ext uri="{FF2B5EF4-FFF2-40B4-BE49-F238E27FC236}">
                      <a16:creationId xmlns:a16="http://schemas.microsoft.com/office/drawing/2014/main" id="{02E5984F-BB09-CEE7-8CFC-15E3A08CA3E5}"/>
                    </a:ext>
                  </a:extLst>
                </p:cNvPr>
                <p:cNvSpPr/>
                <p:nvPr/>
              </p:nvSpPr>
              <p:spPr>
                <a:xfrm rot="-2328823">
                  <a:off x="7430077" y="2730571"/>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74D65088-58E7-41F1-56FE-724BE4E664AA}"/>
                    </a:ext>
                  </a:extLst>
                </p:cNvPr>
                <p:cNvSpPr/>
                <p:nvPr/>
              </p:nvSpPr>
              <p:spPr>
                <a:xfrm>
                  <a:off x="7430312" y="2730639"/>
                  <a:ext cx="14032" cy="14034"/>
                </a:xfrm>
                <a:custGeom>
                  <a:avLst/>
                  <a:gdLst>
                    <a:gd name="connsiteX0" fmla="*/ 12558 w 14032"/>
                    <a:gd name="connsiteY0" fmla="*/ 2621 h 14034"/>
                    <a:gd name="connsiteX1" fmla="*/ 2621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9882" y="-437"/>
                        <a:pt x="5678" y="-819"/>
                        <a:pt x="2621" y="1475"/>
                      </a:cubicBezTo>
                      <a:cubicBezTo>
                        <a:pt x="-437" y="4151"/>
                        <a:pt x="-819" y="8355"/>
                        <a:pt x="1474" y="11414"/>
                      </a:cubicBezTo>
                      <a:cubicBezTo>
                        <a:pt x="4149" y="14472"/>
                        <a:pt x="8354"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35" name="Graphic 4">
                <a:extLst>
                  <a:ext uri="{FF2B5EF4-FFF2-40B4-BE49-F238E27FC236}">
                    <a16:creationId xmlns:a16="http://schemas.microsoft.com/office/drawing/2014/main" id="{E24CA7F7-810C-24A4-9179-F6FE5A44A6E7}"/>
                  </a:ext>
                </a:extLst>
              </p:cNvPr>
              <p:cNvGrpSpPr/>
              <p:nvPr/>
            </p:nvGrpSpPr>
            <p:grpSpPr>
              <a:xfrm>
                <a:off x="7524725" y="3009937"/>
                <a:ext cx="18806" cy="18810"/>
                <a:chOff x="7524725" y="3009937"/>
                <a:chExt cx="18806" cy="18810"/>
              </a:xfrm>
            </p:grpSpPr>
            <p:sp>
              <p:nvSpPr>
                <p:cNvPr id="311" name="Freeform 310">
                  <a:extLst>
                    <a:ext uri="{FF2B5EF4-FFF2-40B4-BE49-F238E27FC236}">
                      <a16:creationId xmlns:a16="http://schemas.microsoft.com/office/drawing/2014/main" id="{6E1FB4A2-B45D-9962-331B-EE07EF5BD805}"/>
                    </a:ext>
                  </a:extLst>
                </p:cNvPr>
                <p:cNvSpPr/>
                <p:nvPr/>
              </p:nvSpPr>
              <p:spPr>
                <a:xfrm rot="-2328072">
                  <a:off x="7527440" y="3012653"/>
                  <a:ext cx="13376" cy="13379"/>
                </a:xfrm>
                <a:custGeom>
                  <a:avLst/>
                  <a:gdLst>
                    <a:gd name="connsiteX0" fmla="*/ 0 w 13376"/>
                    <a:gd name="connsiteY0" fmla="*/ 0 h 13379"/>
                    <a:gd name="connsiteX1" fmla="*/ 13376 w 13376"/>
                    <a:gd name="connsiteY1" fmla="*/ 0 h 13379"/>
                    <a:gd name="connsiteX2" fmla="*/ 13376 w 13376"/>
                    <a:gd name="connsiteY2" fmla="*/ 13379 h 13379"/>
                    <a:gd name="connsiteX3" fmla="*/ 0 w 13376"/>
                    <a:gd name="connsiteY3" fmla="*/ 13379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6" y="0"/>
                      </a:lnTo>
                      <a:lnTo>
                        <a:pt x="13376" y="13379"/>
                      </a:lnTo>
                      <a:lnTo>
                        <a:pt x="0" y="13379"/>
                      </a:lnTo>
                      <a:close/>
                    </a:path>
                  </a:pathLst>
                </a:custGeom>
                <a:noFill/>
                <a:ln w="3819"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59EAA40A-DFEA-1930-8574-CC23E0D702FD}"/>
                    </a:ext>
                  </a:extLst>
                </p:cNvPr>
                <p:cNvSpPr/>
                <p:nvPr/>
              </p:nvSpPr>
              <p:spPr>
                <a:xfrm>
                  <a:off x="7527390" y="3012757"/>
                  <a:ext cx="13649" cy="13652"/>
                </a:xfrm>
                <a:custGeom>
                  <a:avLst/>
                  <a:gdLst>
                    <a:gd name="connsiteX0" fmla="*/ 12175 w 13649"/>
                    <a:gd name="connsiteY0" fmla="*/ 2621 h 13652"/>
                    <a:gd name="connsiteX1" fmla="*/ 2620 w 13649"/>
                    <a:gd name="connsiteY1" fmla="*/ 1474 h 13652"/>
                    <a:gd name="connsiteX2" fmla="*/ 1474 w 13649"/>
                    <a:gd name="connsiteY2" fmla="*/ 11031 h 13652"/>
                    <a:gd name="connsiteX3" fmla="*/ 11029 w 13649"/>
                    <a:gd name="connsiteY3" fmla="*/ 12178 h 13652"/>
                    <a:gd name="connsiteX4" fmla="*/ 12175 w 13649"/>
                    <a:gd name="connsiteY4" fmla="*/ 2621 h 1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 h="13652">
                      <a:moveTo>
                        <a:pt x="12175" y="2621"/>
                      </a:moveTo>
                      <a:cubicBezTo>
                        <a:pt x="9882" y="-437"/>
                        <a:pt x="5678" y="-819"/>
                        <a:pt x="2620" y="1474"/>
                      </a:cubicBezTo>
                      <a:cubicBezTo>
                        <a:pt x="-437" y="3768"/>
                        <a:pt x="-819" y="7973"/>
                        <a:pt x="1474" y="11031"/>
                      </a:cubicBezTo>
                      <a:cubicBezTo>
                        <a:pt x="3767" y="14089"/>
                        <a:pt x="7971" y="14472"/>
                        <a:pt x="11029" y="12178"/>
                      </a:cubicBezTo>
                      <a:cubicBezTo>
                        <a:pt x="14086" y="9885"/>
                        <a:pt x="14469" y="5297"/>
                        <a:pt x="12175" y="2621"/>
                      </a:cubicBezTo>
                      <a:close/>
                    </a:path>
                  </a:pathLst>
                </a:custGeom>
                <a:solidFill>
                  <a:srgbClr val="29ABE2"/>
                </a:solidFill>
                <a:ln w="3819" cap="flat">
                  <a:noFill/>
                  <a:prstDash val="solid"/>
                  <a:miter/>
                </a:ln>
              </p:spPr>
              <p:txBody>
                <a:bodyPr rtlCol="0" anchor="ctr"/>
                <a:lstStyle/>
                <a:p>
                  <a:endParaRPr lang="en-US"/>
                </a:p>
              </p:txBody>
            </p:sp>
          </p:grpSp>
          <p:grpSp>
            <p:nvGrpSpPr>
              <p:cNvPr id="236" name="Graphic 4">
                <a:extLst>
                  <a:ext uri="{FF2B5EF4-FFF2-40B4-BE49-F238E27FC236}">
                    <a16:creationId xmlns:a16="http://schemas.microsoft.com/office/drawing/2014/main" id="{9A364755-489C-5FA4-9803-ED479DA30CAB}"/>
                  </a:ext>
                </a:extLst>
              </p:cNvPr>
              <p:cNvGrpSpPr/>
              <p:nvPr/>
            </p:nvGrpSpPr>
            <p:grpSpPr>
              <a:xfrm>
                <a:off x="7458294" y="2982602"/>
                <a:ext cx="16657" cy="16660"/>
                <a:chOff x="7458294" y="2982602"/>
                <a:chExt cx="16657" cy="16660"/>
              </a:xfrm>
            </p:grpSpPr>
            <p:sp>
              <p:nvSpPr>
                <p:cNvPr id="309" name="Freeform 308">
                  <a:extLst>
                    <a:ext uri="{FF2B5EF4-FFF2-40B4-BE49-F238E27FC236}">
                      <a16:creationId xmlns:a16="http://schemas.microsoft.com/office/drawing/2014/main" id="{8F3E0CFF-C7F9-7EF8-5F19-3B638DAE48A6}"/>
                    </a:ext>
                  </a:extLst>
                </p:cNvPr>
                <p:cNvSpPr/>
                <p:nvPr/>
              </p:nvSpPr>
              <p:spPr>
                <a:xfrm rot="-2327588">
                  <a:off x="7460698" y="2985008"/>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EBC7396A-EC19-1B5F-B787-5000562ED221}"/>
                    </a:ext>
                  </a:extLst>
                </p:cNvPr>
                <p:cNvSpPr/>
                <p:nvPr/>
              </p:nvSpPr>
              <p:spPr>
                <a:xfrm>
                  <a:off x="7460474" y="2984820"/>
                  <a:ext cx="12184" cy="12186"/>
                </a:xfrm>
                <a:custGeom>
                  <a:avLst/>
                  <a:gdLst>
                    <a:gd name="connsiteX0" fmla="*/ 10679 w 12184"/>
                    <a:gd name="connsiteY0" fmla="*/ 2271 h 12186"/>
                    <a:gd name="connsiteX1" fmla="*/ 2270 w 12184"/>
                    <a:gd name="connsiteY1" fmla="*/ 1506 h 12186"/>
                    <a:gd name="connsiteX2" fmla="*/ 1506 w 12184"/>
                    <a:gd name="connsiteY2" fmla="*/ 9916 h 12186"/>
                    <a:gd name="connsiteX3" fmla="*/ 9914 w 12184"/>
                    <a:gd name="connsiteY3" fmla="*/ 10681 h 12186"/>
                    <a:gd name="connsiteX4" fmla="*/ 10679 w 12184"/>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 h="12186">
                      <a:moveTo>
                        <a:pt x="10679" y="2271"/>
                      </a:moveTo>
                      <a:cubicBezTo>
                        <a:pt x="8768" y="-405"/>
                        <a:pt x="4946" y="-788"/>
                        <a:pt x="2270" y="1506"/>
                      </a:cubicBezTo>
                      <a:cubicBezTo>
                        <a:pt x="-405" y="3417"/>
                        <a:pt x="-787" y="7240"/>
                        <a:pt x="1506" y="9916"/>
                      </a:cubicBezTo>
                      <a:cubicBezTo>
                        <a:pt x="3417" y="12592"/>
                        <a:pt x="7239" y="12974"/>
                        <a:pt x="9914" y="10681"/>
                      </a:cubicBezTo>
                      <a:cubicBezTo>
                        <a:pt x="12590" y="8387"/>
                        <a:pt x="12972" y="4946"/>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37" name="Graphic 4">
                <a:extLst>
                  <a:ext uri="{FF2B5EF4-FFF2-40B4-BE49-F238E27FC236}">
                    <a16:creationId xmlns:a16="http://schemas.microsoft.com/office/drawing/2014/main" id="{2CACA473-0A6B-58BD-E87F-0B1EFF62D7CB}"/>
                  </a:ext>
                </a:extLst>
              </p:cNvPr>
              <p:cNvGrpSpPr/>
              <p:nvPr/>
            </p:nvGrpSpPr>
            <p:grpSpPr>
              <a:xfrm>
                <a:off x="7146844" y="2459963"/>
                <a:ext cx="21493" cy="21497"/>
                <a:chOff x="7146844" y="2459963"/>
                <a:chExt cx="21493" cy="21497"/>
              </a:xfrm>
            </p:grpSpPr>
            <p:sp>
              <p:nvSpPr>
                <p:cNvPr id="307" name="Freeform 306">
                  <a:extLst>
                    <a:ext uri="{FF2B5EF4-FFF2-40B4-BE49-F238E27FC236}">
                      <a16:creationId xmlns:a16="http://schemas.microsoft.com/office/drawing/2014/main" id="{BCEF3280-99A3-5DDF-45EB-BABE23120154}"/>
                    </a:ext>
                  </a:extLst>
                </p:cNvPr>
                <p:cNvSpPr/>
                <p:nvPr/>
              </p:nvSpPr>
              <p:spPr>
                <a:xfrm rot="-2328555">
                  <a:off x="7149947" y="2463067"/>
                  <a:ext cx="15287" cy="15290"/>
                </a:xfrm>
                <a:custGeom>
                  <a:avLst/>
                  <a:gdLst>
                    <a:gd name="connsiteX0" fmla="*/ 0 w 15287"/>
                    <a:gd name="connsiteY0" fmla="*/ 0 h 15290"/>
                    <a:gd name="connsiteX1" fmla="*/ 15287 w 15287"/>
                    <a:gd name="connsiteY1" fmla="*/ 0 h 15290"/>
                    <a:gd name="connsiteX2" fmla="*/ 15287 w 15287"/>
                    <a:gd name="connsiteY2" fmla="*/ 15290 h 15290"/>
                    <a:gd name="connsiteX3" fmla="*/ 0 w 15287"/>
                    <a:gd name="connsiteY3" fmla="*/ 15290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7" y="0"/>
                      </a:lnTo>
                      <a:lnTo>
                        <a:pt x="15287" y="15290"/>
                      </a:lnTo>
                      <a:lnTo>
                        <a:pt x="0" y="15290"/>
                      </a:lnTo>
                      <a:close/>
                    </a:path>
                  </a:pathLst>
                </a:custGeom>
                <a:noFill/>
                <a:ln w="3819"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A40379B8-8799-EA94-52C3-31C9D0C15D79}"/>
                    </a:ext>
                  </a:extLst>
                </p:cNvPr>
                <p:cNvSpPr/>
                <p:nvPr/>
              </p:nvSpPr>
              <p:spPr>
                <a:xfrm>
                  <a:off x="7149878" y="246276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7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8"/>
                        <a:pt x="6342" y="-920"/>
                        <a:pt x="2902" y="1756"/>
                      </a:cubicBezTo>
                      <a:cubicBezTo>
                        <a:pt x="-537" y="4432"/>
                        <a:pt x="-920" y="9019"/>
                        <a:pt x="1756" y="12460"/>
                      </a:cubicBezTo>
                      <a:cubicBezTo>
                        <a:pt x="4431" y="15900"/>
                        <a:pt x="9017" y="16283"/>
                        <a:pt x="12457" y="13607"/>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38" name="Graphic 4">
                <a:extLst>
                  <a:ext uri="{FF2B5EF4-FFF2-40B4-BE49-F238E27FC236}">
                    <a16:creationId xmlns:a16="http://schemas.microsoft.com/office/drawing/2014/main" id="{DDD6ADDD-3690-543B-2AE3-EEE4CDFB5B71}"/>
                  </a:ext>
                </a:extLst>
              </p:cNvPr>
              <p:cNvGrpSpPr/>
              <p:nvPr/>
            </p:nvGrpSpPr>
            <p:grpSpPr>
              <a:xfrm>
                <a:off x="7664197" y="3427937"/>
                <a:ext cx="23642" cy="23647"/>
                <a:chOff x="7664197" y="3427937"/>
                <a:chExt cx="23642" cy="23647"/>
              </a:xfrm>
            </p:grpSpPr>
            <p:sp>
              <p:nvSpPr>
                <p:cNvPr id="305" name="Freeform 304">
                  <a:extLst>
                    <a:ext uri="{FF2B5EF4-FFF2-40B4-BE49-F238E27FC236}">
                      <a16:creationId xmlns:a16="http://schemas.microsoft.com/office/drawing/2014/main" id="{F16366EF-4C2B-C807-578E-F985554A214C}"/>
                    </a:ext>
                  </a:extLst>
                </p:cNvPr>
                <p:cNvSpPr/>
                <p:nvPr/>
              </p:nvSpPr>
              <p:spPr>
                <a:xfrm rot="-2329038">
                  <a:off x="7667611" y="3431351"/>
                  <a:ext cx="16815" cy="16819"/>
                </a:xfrm>
                <a:custGeom>
                  <a:avLst/>
                  <a:gdLst>
                    <a:gd name="connsiteX0" fmla="*/ 0 w 16815"/>
                    <a:gd name="connsiteY0" fmla="*/ 0 h 16819"/>
                    <a:gd name="connsiteX1" fmla="*/ 16816 w 16815"/>
                    <a:gd name="connsiteY1" fmla="*/ 0 h 16819"/>
                    <a:gd name="connsiteX2" fmla="*/ 16816 w 16815"/>
                    <a:gd name="connsiteY2" fmla="*/ 16819 h 16819"/>
                    <a:gd name="connsiteX3" fmla="*/ 0 w 16815"/>
                    <a:gd name="connsiteY3" fmla="*/ 16819 h 16819"/>
                  </a:gdLst>
                  <a:ahLst/>
                  <a:cxnLst>
                    <a:cxn ang="0">
                      <a:pos x="connsiteX0" y="connsiteY0"/>
                    </a:cxn>
                    <a:cxn ang="0">
                      <a:pos x="connsiteX1" y="connsiteY1"/>
                    </a:cxn>
                    <a:cxn ang="0">
                      <a:pos x="connsiteX2" y="connsiteY2"/>
                    </a:cxn>
                    <a:cxn ang="0">
                      <a:pos x="connsiteX3" y="connsiteY3"/>
                    </a:cxn>
                  </a:cxnLst>
                  <a:rect l="l" t="t" r="r" b="b"/>
                  <a:pathLst>
                    <a:path w="16815" h="16819">
                      <a:moveTo>
                        <a:pt x="0" y="0"/>
                      </a:moveTo>
                      <a:lnTo>
                        <a:pt x="16816" y="0"/>
                      </a:lnTo>
                      <a:lnTo>
                        <a:pt x="16816" y="16819"/>
                      </a:lnTo>
                      <a:lnTo>
                        <a:pt x="0" y="16819"/>
                      </a:lnTo>
                      <a:close/>
                    </a:path>
                  </a:pathLst>
                </a:custGeom>
                <a:noFill/>
                <a:ln w="3819"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8D0E219E-8B8A-B273-D55E-F8270DA86EAD}"/>
                    </a:ext>
                  </a:extLst>
                </p:cNvPr>
                <p:cNvSpPr/>
                <p:nvPr/>
              </p:nvSpPr>
              <p:spPr>
                <a:xfrm>
                  <a:off x="7667980" y="3431289"/>
                  <a:ext cx="16825" cy="16828"/>
                </a:xfrm>
                <a:custGeom>
                  <a:avLst/>
                  <a:gdLst>
                    <a:gd name="connsiteX0" fmla="*/ 14910 w 16825"/>
                    <a:gd name="connsiteY0" fmla="*/ 3063 h 16828"/>
                    <a:gd name="connsiteX1" fmla="*/ 3062 w 16825"/>
                    <a:gd name="connsiteY1" fmla="*/ 1916 h 16828"/>
                    <a:gd name="connsiteX2" fmla="*/ 1916 w 16825"/>
                    <a:gd name="connsiteY2" fmla="*/ 13766 h 16828"/>
                    <a:gd name="connsiteX3" fmla="*/ 13764 w 16825"/>
                    <a:gd name="connsiteY3" fmla="*/ 14913 h 16828"/>
                    <a:gd name="connsiteX4" fmla="*/ 14910 w 16825"/>
                    <a:gd name="connsiteY4" fmla="*/ 3063 h 1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5" h="16828">
                      <a:moveTo>
                        <a:pt x="14910" y="3063"/>
                      </a:moveTo>
                      <a:cubicBezTo>
                        <a:pt x="11853" y="-378"/>
                        <a:pt x="6884" y="-1142"/>
                        <a:pt x="3062" y="1916"/>
                      </a:cubicBezTo>
                      <a:cubicBezTo>
                        <a:pt x="-378" y="4974"/>
                        <a:pt x="-1142" y="9944"/>
                        <a:pt x="1916" y="13766"/>
                      </a:cubicBezTo>
                      <a:cubicBezTo>
                        <a:pt x="4973" y="17207"/>
                        <a:pt x="9942" y="17971"/>
                        <a:pt x="13764" y="14913"/>
                      </a:cubicBezTo>
                      <a:cubicBezTo>
                        <a:pt x="17204" y="11855"/>
                        <a:pt x="17968" y="6886"/>
                        <a:pt x="14910" y="3063"/>
                      </a:cubicBezTo>
                      <a:close/>
                    </a:path>
                  </a:pathLst>
                </a:custGeom>
                <a:solidFill>
                  <a:srgbClr val="29ABE2"/>
                </a:solidFill>
                <a:ln w="3819" cap="flat">
                  <a:noFill/>
                  <a:prstDash val="solid"/>
                  <a:miter/>
                </a:ln>
              </p:spPr>
              <p:txBody>
                <a:bodyPr rtlCol="0" anchor="ctr"/>
                <a:lstStyle/>
                <a:p>
                  <a:endParaRPr lang="en-US"/>
                </a:p>
              </p:txBody>
            </p:sp>
          </p:grpSp>
          <p:grpSp>
            <p:nvGrpSpPr>
              <p:cNvPr id="239" name="Graphic 4">
                <a:extLst>
                  <a:ext uri="{FF2B5EF4-FFF2-40B4-BE49-F238E27FC236}">
                    <a16:creationId xmlns:a16="http://schemas.microsoft.com/office/drawing/2014/main" id="{C0C9E42E-914F-1370-7C28-51C9844A3CD4}"/>
                  </a:ext>
                </a:extLst>
              </p:cNvPr>
              <p:cNvGrpSpPr/>
              <p:nvPr/>
            </p:nvGrpSpPr>
            <p:grpSpPr>
              <a:xfrm>
                <a:off x="7321575" y="2840658"/>
                <a:ext cx="22568" cy="22572"/>
                <a:chOff x="7321575" y="2840658"/>
                <a:chExt cx="22568" cy="22572"/>
              </a:xfrm>
            </p:grpSpPr>
            <p:sp>
              <p:nvSpPr>
                <p:cNvPr id="303" name="Freeform 302">
                  <a:extLst>
                    <a:ext uri="{FF2B5EF4-FFF2-40B4-BE49-F238E27FC236}">
                      <a16:creationId xmlns:a16="http://schemas.microsoft.com/office/drawing/2014/main" id="{7D35EA33-58CE-5AFC-818A-E453937545F4}"/>
                    </a:ext>
                  </a:extLst>
                </p:cNvPr>
                <p:cNvSpPr/>
                <p:nvPr/>
              </p:nvSpPr>
              <p:spPr>
                <a:xfrm rot="-2327588">
                  <a:off x="7324833" y="2843916"/>
                  <a:ext cx="16052" cy="16055"/>
                </a:xfrm>
                <a:custGeom>
                  <a:avLst/>
                  <a:gdLst>
                    <a:gd name="connsiteX0" fmla="*/ 0 w 16052"/>
                    <a:gd name="connsiteY0" fmla="*/ 0 h 16055"/>
                    <a:gd name="connsiteX1" fmla="*/ 16052 w 16052"/>
                    <a:gd name="connsiteY1" fmla="*/ 0 h 16055"/>
                    <a:gd name="connsiteX2" fmla="*/ 16052 w 16052"/>
                    <a:gd name="connsiteY2" fmla="*/ 16055 h 16055"/>
                    <a:gd name="connsiteX3" fmla="*/ 0 w 16052"/>
                    <a:gd name="connsiteY3" fmla="*/ 16055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2" y="0"/>
                      </a:lnTo>
                      <a:lnTo>
                        <a:pt x="16052" y="16055"/>
                      </a:lnTo>
                      <a:lnTo>
                        <a:pt x="0" y="16055"/>
                      </a:lnTo>
                      <a:close/>
                    </a:path>
                  </a:pathLst>
                </a:custGeom>
                <a:noFill/>
                <a:ln w="3819"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04656A0B-A054-BEB5-0FB9-A1AA6C1E1398}"/>
                    </a:ext>
                  </a:extLst>
                </p:cNvPr>
                <p:cNvSpPr/>
                <p:nvPr/>
              </p:nvSpPr>
              <p:spPr>
                <a:xfrm>
                  <a:off x="7324925" y="2843511"/>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39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39" y="13989"/>
                      </a:cubicBezTo>
                      <a:cubicBezTo>
                        <a:pt x="16279" y="11313"/>
                        <a:pt x="16661"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0" name="Graphic 4">
                <a:extLst>
                  <a:ext uri="{FF2B5EF4-FFF2-40B4-BE49-F238E27FC236}">
                    <a16:creationId xmlns:a16="http://schemas.microsoft.com/office/drawing/2014/main" id="{6819D585-06AA-C662-F652-6B3E1358EAE7}"/>
                  </a:ext>
                </a:extLst>
              </p:cNvPr>
              <p:cNvGrpSpPr/>
              <p:nvPr/>
            </p:nvGrpSpPr>
            <p:grpSpPr>
              <a:xfrm>
                <a:off x="7439781" y="3080731"/>
                <a:ext cx="24181" cy="24186"/>
                <a:chOff x="7439781" y="3080731"/>
                <a:chExt cx="24181" cy="24186"/>
              </a:xfrm>
            </p:grpSpPr>
            <p:sp>
              <p:nvSpPr>
                <p:cNvPr id="301" name="Freeform 300">
                  <a:extLst>
                    <a:ext uri="{FF2B5EF4-FFF2-40B4-BE49-F238E27FC236}">
                      <a16:creationId xmlns:a16="http://schemas.microsoft.com/office/drawing/2014/main" id="{0FD03801-D7D5-7ED5-175C-6B5630C2DD84}"/>
                    </a:ext>
                  </a:extLst>
                </p:cNvPr>
                <p:cNvSpPr/>
                <p:nvPr/>
              </p:nvSpPr>
              <p:spPr>
                <a:xfrm rot="-2328823">
                  <a:off x="7443272" y="3084223"/>
                  <a:ext cx="17199" cy="17202"/>
                </a:xfrm>
                <a:custGeom>
                  <a:avLst/>
                  <a:gdLst>
                    <a:gd name="connsiteX0" fmla="*/ 0 w 17199"/>
                    <a:gd name="connsiteY0" fmla="*/ 0 h 17202"/>
                    <a:gd name="connsiteX1" fmla="*/ 17199 w 17199"/>
                    <a:gd name="connsiteY1" fmla="*/ 0 h 17202"/>
                    <a:gd name="connsiteX2" fmla="*/ 17199 w 17199"/>
                    <a:gd name="connsiteY2" fmla="*/ 17203 h 17202"/>
                    <a:gd name="connsiteX3" fmla="*/ 0 w 17199"/>
                    <a:gd name="connsiteY3" fmla="*/ 17203 h 17202"/>
                  </a:gdLst>
                  <a:ahLst/>
                  <a:cxnLst>
                    <a:cxn ang="0">
                      <a:pos x="connsiteX0" y="connsiteY0"/>
                    </a:cxn>
                    <a:cxn ang="0">
                      <a:pos x="connsiteX1" y="connsiteY1"/>
                    </a:cxn>
                    <a:cxn ang="0">
                      <a:pos x="connsiteX2" y="connsiteY2"/>
                    </a:cxn>
                    <a:cxn ang="0">
                      <a:pos x="connsiteX3" y="connsiteY3"/>
                    </a:cxn>
                  </a:cxnLst>
                  <a:rect l="l" t="t" r="r" b="b"/>
                  <a:pathLst>
                    <a:path w="17199" h="17202">
                      <a:moveTo>
                        <a:pt x="0" y="0"/>
                      </a:moveTo>
                      <a:lnTo>
                        <a:pt x="17199" y="0"/>
                      </a:lnTo>
                      <a:lnTo>
                        <a:pt x="17199" y="17203"/>
                      </a:lnTo>
                      <a:lnTo>
                        <a:pt x="0" y="17203"/>
                      </a:lnTo>
                      <a:close/>
                    </a:path>
                  </a:pathLst>
                </a:custGeom>
                <a:noFill/>
                <a:ln w="3819"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B3205F89-61D5-5963-FFC8-DD88D0978983}"/>
                    </a:ext>
                  </a:extLst>
                </p:cNvPr>
                <p:cNvSpPr/>
                <p:nvPr/>
              </p:nvSpPr>
              <p:spPr>
                <a:xfrm>
                  <a:off x="7443124" y="3084443"/>
                  <a:ext cx="17170" cy="17457"/>
                </a:xfrm>
                <a:custGeom>
                  <a:avLst/>
                  <a:gdLst>
                    <a:gd name="connsiteX0" fmla="*/ 15415 w 17170"/>
                    <a:gd name="connsiteY0" fmla="*/ 3186 h 17457"/>
                    <a:gd name="connsiteX1" fmla="*/ 3185 w 17170"/>
                    <a:gd name="connsiteY1" fmla="*/ 2039 h 17457"/>
                    <a:gd name="connsiteX2" fmla="*/ 2038 w 17170"/>
                    <a:gd name="connsiteY2" fmla="*/ 14271 h 17457"/>
                    <a:gd name="connsiteX3" fmla="*/ 14269 w 17170"/>
                    <a:gd name="connsiteY3" fmla="*/ 15418 h 17457"/>
                    <a:gd name="connsiteX4" fmla="*/ 15415 w 17170"/>
                    <a:gd name="connsiteY4" fmla="*/ 3186 h 1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0" h="17457">
                      <a:moveTo>
                        <a:pt x="15415" y="3186"/>
                      </a:moveTo>
                      <a:cubicBezTo>
                        <a:pt x="12358" y="-637"/>
                        <a:pt x="7007" y="-1019"/>
                        <a:pt x="3185" y="2039"/>
                      </a:cubicBezTo>
                      <a:cubicBezTo>
                        <a:pt x="-637" y="5097"/>
                        <a:pt x="-1019" y="10449"/>
                        <a:pt x="2038" y="14271"/>
                      </a:cubicBezTo>
                      <a:cubicBezTo>
                        <a:pt x="5096" y="18094"/>
                        <a:pt x="10447" y="18477"/>
                        <a:pt x="14269" y="15418"/>
                      </a:cubicBezTo>
                      <a:cubicBezTo>
                        <a:pt x="17708" y="11978"/>
                        <a:pt x="18091" y="6626"/>
                        <a:pt x="15415" y="3186"/>
                      </a:cubicBezTo>
                      <a:close/>
                    </a:path>
                  </a:pathLst>
                </a:custGeom>
                <a:solidFill>
                  <a:srgbClr val="29ABE2"/>
                </a:solidFill>
                <a:ln w="3819" cap="flat">
                  <a:noFill/>
                  <a:prstDash val="solid"/>
                  <a:miter/>
                </a:ln>
              </p:spPr>
              <p:txBody>
                <a:bodyPr rtlCol="0" anchor="ctr"/>
                <a:lstStyle/>
                <a:p>
                  <a:endParaRPr lang="en-US"/>
                </a:p>
              </p:txBody>
            </p:sp>
          </p:grpSp>
          <p:grpSp>
            <p:nvGrpSpPr>
              <p:cNvPr id="241" name="Graphic 4">
                <a:extLst>
                  <a:ext uri="{FF2B5EF4-FFF2-40B4-BE49-F238E27FC236}">
                    <a16:creationId xmlns:a16="http://schemas.microsoft.com/office/drawing/2014/main" id="{0B0E44AD-457E-9DAC-7530-3F576677B06C}"/>
                  </a:ext>
                </a:extLst>
              </p:cNvPr>
              <p:cNvGrpSpPr/>
              <p:nvPr/>
            </p:nvGrpSpPr>
            <p:grpSpPr>
              <a:xfrm>
                <a:off x="7600472" y="3465481"/>
                <a:ext cx="27405" cy="27411"/>
                <a:chOff x="7600472" y="3465481"/>
                <a:chExt cx="27405" cy="27411"/>
              </a:xfrm>
            </p:grpSpPr>
            <p:sp>
              <p:nvSpPr>
                <p:cNvPr id="299" name="Freeform 298">
                  <a:extLst>
                    <a:ext uri="{FF2B5EF4-FFF2-40B4-BE49-F238E27FC236}">
                      <a16:creationId xmlns:a16="http://schemas.microsoft.com/office/drawing/2014/main" id="{79458664-ADCE-1DEC-EAEF-48D94B3D5DB3}"/>
                    </a:ext>
                  </a:extLst>
                </p:cNvPr>
                <p:cNvSpPr/>
                <p:nvPr/>
              </p:nvSpPr>
              <p:spPr>
                <a:xfrm rot="-2328339">
                  <a:off x="7604429" y="3469439"/>
                  <a:ext cx="19492" cy="19496"/>
                </a:xfrm>
                <a:custGeom>
                  <a:avLst/>
                  <a:gdLst>
                    <a:gd name="connsiteX0" fmla="*/ 0 w 19492"/>
                    <a:gd name="connsiteY0" fmla="*/ 0 h 19496"/>
                    <a:gd name="connsiteX1" fmla="*/ 19493 w 19492"/>
                    <a:gd name="connsiteY1" fmla="*/ 0 h 19496"/>
                    <a:gd name="connsiteX2" fmla="*/ 19493 w 19492"/>
                    <a:gd name="connsiteY2" fmla="*/ 19497 h 19496"/>
                    <a:gd name="connsiteX3" fmla="*/ 0 w 19492"/>
                    <a:gd name="connsiteY3" fmla="*/ 19497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7"/>
                      </a:lnTo>
                      <a:lnTo>
                        <a:pt x="0" y="19497"/>
                      </a:lnTo>
                      <a:close/>
                    </a:path>
                  </a:pathLst>
                </a:custGeom>
                <a:noFill/>
                <a:ln w="3819"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A531384C-7D7A-D350-B10D-AD5F336BB939}"/>
                    </a:ext>
                  </a:extLst>
                </p:cNvPr>
                <p:cNvSpPr/>
                <p:nvPr/>
              </p:nvSpPr>
              <p:spPr>
                <a:xfrm>
                  <a:off x="7604285" y="346888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4400"/>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2" name="Graphic 4">
                <a:extLst>
                  <a:ext uri="{FF2B5EF4-FFF2-40B4-BE49-F238E27FC236}">
                    <a16:creationId xmlns:a16="http://schemas.microsoft.com/office/drawing/2014/main" id="{B681420E-759B-05FF-DBCF-5787BEE220D3}"/>
                  </a:ext>
                </a:extLst>
              </p:cNvPr>
              <p:cNvGrpSpPr/>
              <p:nvPr/>
            </p:nvGrpSpPr>
            <p:grpSpPr>
              <a:xfrm>
                <a:off x="7081725" y="2657022"/>
                <a:ext cx="27405" cy="27411"/>
                <a:chOff x="7081725" y="2657022"/>
                <a:chExt cx="27405" cy="27411"/>
              </a:xfrm>
            </p:grpSpPr>
            <p:sp>
              <p:nvSpPr>
                <p:cNvPr id="297" name="Freeform 296">
                  <a:extLst>
                    <a:ext uri="{FF2B5EF4-FFF2-40B4-BE49-F238E27FC236}">
                      <a16:creationId xmlns:a16="http://schemas.microsoft.com/office/drawing/2014/main" id="{B48FDE25-12CE-250A-5283-5D320F3FD362}"/>
                    </a:ext>
                  </a:extLst>
                </p:cNvPr>
                <p:cNvSpPr/>
                <p:nvPr/>
              </p:nvSpPr>
              <p:spPr>
                <a:xfrm rot="-2328823">
                  <a:off x="7085682" y="2660979"/>
                  <a:ext cx="19492" cy="19496"/>
                </a:xfrm>
                <a:custGeom>
                  <a:avLst/>
                  <a:gdLst>
                    <a:gd name="connsiteX0" fmla="*/ 0 w 19492"/>
                    <a:gd name="connsiteY0" fmla="*/ 0 h 19496"/>
                    <a:gd name="connsiteX1" fmla="*/ 19493 w 19492"/>
                    <a:gd name="connsiteY1" fmla="*/ 0 h 19496"/>
                    <a:gd name="connsiteX2" fmla="*/ 19493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6"/>
                      </a:lnTo>
                      <a:lnTo>
                        <a:pt x="0" y="19496"/>
                      </a:lnTo>
                      <a:close/>
                    </a:path>
                  </a:pathLst>
                </a:custGeom>
                <a:noFill/>
                <a:ln w="3819"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1015A56-7195-8E4E-2721-387902A8B0A3}"/>
                    </a:ext>
                  </a:extLst>
                </p:cNvPr>
                <p:cNvSpPr/>
                <p:nvPr/>
              </p:nvSpPr>
              <p:spPr>
                <a:xfrm>
                  <a:off x="7085258" y="2660755"/>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3"/>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3" name="Graphic 4">
                <a:extLst>
                  <a:ext uri="{FF2B5EF4-FFF2-40B4-BE49-F238E27FC236}">
                    <a16:creationId xmlns:a16="http://schemas.microsoft.com/office/drawing/2014/main" id="{D4BCC4E8-520E-1C2C-B7D8-7ABF288CE561}"/>
                  </a:ext>
                </a:extLst>
              </p:cNvPr>
              <p:cNvGrpSpPr/>
              <p:nvPr/>
            </p:nvGrpSpPr>
            <p:grpSpPr>
              <a:xfrm>
                <a:off x="7026993" y="2668220"/>
                <a:ext cx="22569" cy="22574"/>
                <a:chOff x="7026993" y="2668220"/>
                <a:chExt cx="22569" cy="22574"/>
              </a:xfrm>
            </p:grpSpPr>
            <p:sp>
              <p:nvSpPr>
                <p:cNvPr id="295" name="Freeform 294">
                  <a:extLst>
                    <a:ext uri="{FF2B5EF4-FFF2-40B4-BE49-F238E27FC236}">
                      <a16:creationId xmlns:a16="http://schemas.microsoft.com/office/drawing/2014/main" id="{69C05BB0-BCFC-8E50-78E8-B47641E69AA8}"/>
                    </a:ext>
                  </a:extLst>
                </p:cNvPr>
                <p:cNvSpPr/>
                <p:nvPr/>
              </p:nvSpPr>
              <p:spPr>
                <a:xfrm rot="-2328823">
                  <a:off x="7030252" y="2671479"/>
                  <a:ext cx="16052" cy="16055"/>
                </a:xfrm>
                <a:custGeom>
                  <a:avLst/>
                  <a:gdLst>
                    <a:gd name="connsiteX0" fmla="*/ 0 w 16052"/>
                    <a:gd name="connsiteY0" fmla="*/ 0 h 16055"/>
                    <a:gd name="connsiteX1" fmla="*/ 16053 w 16052"/>
                    <a:gd name="connsiteY1" fmla="*/ 0 h 16055"/>
                    <a:gd name="connsiteX2" fmla="*/ 16053 w 16052"/>
                    <a:gd name="connsiteY2" fmla="*/ 16056 h 16055"/>
                    <a:gd name="connsiteX3" fmla="*/ 0 w 16052"/>
                    <a:gd name="connsiteY3" fmla="*/ 16056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3" y="0"/>
                      </a:lnTo>
                      <a:lnTo>
                        <a:pt x="16053" y="16056"/>
                      </a:lnTo>
                      <a:lnTo>
                        <a:pt x="0" y="16056"/>
                      </a:lnTo>
                      <a:close/>
                    </a:path>
                  </a:pathLst>
                </a:custGeom>
                <a:noFill/>
                <a:ln w="3819"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FD4800B1-8AB3-CF88-2015-EE6A57B38AF0}"/>
                    </a:ext>
                  </a:extLst>
                </p:cNvPr>
                <p:cNvSpPr/>
                <p:nvPr/>
              </p:nvSpPr>
              <p:spPr>
                <a:xfrm>
                  <a:off x="7030250" y="2671487"/>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40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40" y="13989"/>
                      </a:cubicBezTo>
                      <a:cubicBezTo>
                        <a:pt x="16279" y="11695"/>
                        <a:pt x="16662"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4" name="Graphic 4">
                <a:extLst>
                  <a:ext uri="{FF2B5EF4-FFF2-40B4-BE49-F238E27FC236}">
                    <a16:creationId xmlns:a16="http://schemas.microsoft.com/office/drawing/2014/main" id="{58D61158-DD67-4E4B-85E6-E93FFA8F5F12}"/>
                  </a:ext>
                </a:extLst>
              </p:cNvPr>
              <p:cNvGrpSpPr/>
              <p:nvPr/>
            </p:nvGrpSpPr>
            <p:grpSpPr>
              <a:xfrm>
                <a:off x="7093988" y="2940978"/>
                <a:ext cx="16121" cy="16124"/>
                <a:chOff x="7093988" y="2940978"/>
                <a:chExt cx="16121" cy="16124"/>
              </a:xfrm>
            </p:grpSpPr>
            <p:sp>
              <p:nvSpPr>
                <p:cNvPr id="293" name="Freeform 292">
                  <a:extLst>
                    <a:ext uri="{FF2B5EF4-FFF2-40B4-BE49-F238E27FC236}">
                      <a16:creationId xmlns:a16="http://schemas.microsoft.com/office/drawing/2014/main" id="{3FB89A14-7B90-3ABE-5BF9-E10A704E8D33}"/>
                    </a:ext>
                  </a:extLst>
                </p:cNvPr>
                <p:cNvSpPr/>
                <p:nvPr/>
              </p:nvSpPr>
              <p:spPr>
                <a:xfrm rot="-2329306">
                  <a:off x="7096315" y="2943306"/>
                  <a:ext cx="11465" cy="11468"/>
                </a:xfrm>
                <a:custGeom>
                  <a:avLst/>
                  <a:gdLst>
                    <a:gd name="connsiteX0" fmla="*/ 0 w 11465"/>
                    <a:gd name="connsiteY0" fmla="*/ 0 h 11468"/>
                    <a:gd name="connsiteX1" fmla="*/ 11466 w 11465"/>
                    <a:gd name="connsiteY1" fmla="*/ 0 h 11468"/>
                    <a:gd name="connsiteX2" fmla="*/ 11466 w 11465"/>
                    <a:gd name="connsiteY2" fmla="*/ 11468 h 11468"/>
                    <a:gd name="connsiteX3" fmla="*/ 0 w 11465"/>
                    <a:gd name="connsiteY3" fmla="*/ 11468 h 11468"/>
                  </a:gdLst>
                  <a:ahLst/>
                  <a:cxnLst>
                    <a:cxn ang="0">
                      <a:pos x="connsiteX0" y="connsiteY0"/>
                    </a:cxn>
                    <a:cxn ang="0">
                      <a:pos x="connsiteX1" y="connsiteY1"/>
                    </a:cxn>
                    <a:cxn ang="0">
                      <a:pos x="connsiteX2" y="connsiteY2"/>
                    </a:cxn>
                    <a:cxn ang="0">
                      <a:pos x="connsiteX3" y="connsiteY3"/>
                    </a:cxn>
                  </a:cxnLst>
                  <a:rect l="l" t="t" r="r" b="b"/>
                  <a:pathLst>
                    <a:path w="11465" h="11468">
                      <a:moveTo>
                        <a:pt x="0" y="0"/>
                      </a:moveTo>
                      <a:lnTo>
                        <a:pt x="11466" y="0"/>
                      </a:lnTo>
                      <a:lnTo>
                        <a:pt x="11466" y="11468"/>
                      </a:lnTo>
                      <a:lnTo>
                        <a:pt x="0" y="11468"/>
                      </a:lnTo>
                      <a:close/>
                    </a:path>
                  </a:pathLst>
                </a:custGeom>
                <a:noFill/>
                <a:ln w="3819"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293F9F88-E9F2-05E3-73FC-57C6D44FC86D}"/>
                    </a:ext>
                  </a:extLst>
                </p:cNvPr>
                <p:cNvSpPr/>
                <p:nvPr/>
              </p:nvSpPr>
              <p:spPr>
                <a:xfrm>
                  <a:off x="7096238" y="2942770"/>
                  <a:ext cx="11520" cy="11804"/>
                </a:xfrm>
                <a:custGeom>
                  <a:avLst/>
                  <a:gdLst>
                    <a:gd name="connsiteX0" fmla="*/ 10296 w 11520"/>
                    <a:gd name="connsiteY0" fmla="*/ 2271 h 11804"/>
                    <a:gd name="connsiteX1" fmla="*/ 2270 w 11520"/>
                    <a:gd name="connsiteY1" fmla="*/ 1506 h 11804"/>
                    <a:gd name="connsiteX2" fmla="*/ 1506 w 11520"/>
                    <a:gd name="connsiteY2" fmla="*/ 9534 h 11804"/>
                    <a:gd name="connsiteX3" fmla="*/ 9532 w 11520"/>
                    <a:gd name="connsiteY3" fmla="*/ 10298 h 11804"/>
                    <a:gd name="connsiteX4" fmla="*/ 10296 w 11520"/>
                    <a:gd name="connsiteY4" fmla="*/ 2271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 h="11804">
                      <a:moveTo>
                        <a:pt x="10296" y="2271"/>
                      </a:moveTo>
                      <a:cubicBezTo>
                        <a:pt x="8385" y="-405"/>
                        <a:pt x="4563" y="-788"/>
                        <a:pt x="2270" y="1506"/>
                      </a:cubicBezTo>
                      <a:cubicBezTo>
                        <a:pt x="-405" y="3417"/>
                        <a:pt x="-787" y="7240"/>
                        <a:pt x="1506" y="9534"/>
                      </a:cubicBezTo>
                      <a:cubicBezTo>
                        <a:pt x="3417" y="12210"/>
                        <a:pt x="7239" y="12592"/>
                        <a:pt x="9532" y="10298"/>
                      </a:cubicBezTo>
                      <a:cubicBezTo>
                        <a:pt x="11825" y="8387"/>
                        <a:pt x="12207" y="4946"/>
                        <a:pt x="10296" y="2271"/>
                      </a:cubicBezTo>
                      <a:close/>
                    </a:path>
                  </a:pathLst>
                </a:custGeom>
                <a:solidFill>
                  <a:srgbClr val="29ABE2"/>
                </a:solidFill>
                <a:ln w="3819" cap="flat">
                  <a:noFill/>
                  <a:prstDash val="solid"/>
                  <a:miter/>
                </a:ln>
              </p:spPr>
              <p:txBody>
                <a:bodyPr rtlCol="0" anchor="ctr"/>
                <a:lstStyle/>
                <a:p>
                  <a:endParaRPr lang="en-US"/>
                </a:p>
              </p:txBody>
            </p:sp>
          </p:grpSp>
          <p:grpSp>
            <p:nvGrpSpPr>
              <p:cNvPr id="245" name="Graphic 4">
                <a:extLst>
                  <a:ext uri="{FF2B5EF4-FFF2-40B4-BE49-F238E27FC236}">
                    <a16:creationId xmlns:a16="http://schemas.microsoft.com/office/drawing/2014/main" id="{B87CC203-5AC9-841F-E20F-9ED74BAF69C9}"/>
                  </a:ext>
                </a:extLst>
              </p:cNvPr>
              <p:cNvGrpSpPr/>
              <p:nvPr/>
            </p:nvGrpSpPr>
            <p:grpSpPr>
              <a:xfrm>
                <a:off x="7321311" y="3510088"/>
                <a:ext cx="21494" cy="21499"/>
                <a:chOff x="7321311" y="3510088"/>
                <a:chExt cx="21494" cy="21499"/>
              </a:xfrm>
            </p:grpSpPr>
            <p:sp>
              <p:nvSpPr>
                <p:cNvPr id="291" name="Freeform 290">
                  <a:extLst>
                    <a:ext uri="{FF2B5EF4-FFF2-40B4-BE49-F238E27FC236}">
                      <a16:creationId xmlns:a16="http://schemas.microsoft.com/office/drawing/2014/main" id="{B6A1E902-215B-4AA0-97EC-87FBA8DF51A6}"/>
                    </a:ext>
                  </a:extLst>
                </p:cNvPr>
                <p:cNvSpPr/>
                <p:nvPr/>
              </p:nvSpPr>
              <p:spPr>
                <a:xfrm rot="-2329306">
                  <a:off x="7324415" y="3513192"/>
                  <a:ext cx="15287" cy="15290"/>
                </a:xfrm>
                <a:custGeom>
                  <a:avLst/>
                  <a:gdLst>
                    <a:gd name="connsiteX0" fmla="*/ 0 w 15287"/>
                    <a:gd name="connsiteY0" fmla="*/ 0 h 15290"/>
                    <a:gd name="connsiteX1" fmla="*/ 15288 w 15287"/>
                    <a:gd name="connsiteY1" fmla="*/ 0 h 15290"/>
                    <a:gd name="connsiteX2" fmla="*/ 15288 w 15287"/>
                    <a:gd name="connsiteY2" fmla="*/ 15291 h 15290"/>
                    <a:gd name="connsiteX3" fmla="*/ 0 w 15287"/>
                    <a:gd name="connsiteY3" fmla="*/ 15291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8" y="0"/>
                      </a:lnTo>
                      <a:lnTo>
                        <a:pt x="15288" y="15291"/>
                      </a:lnTo>
                      <a:lnTo>
                        <a:pt x="0" y="15291"/>
                      </a:lnTo>
                      <a:close/>
                    </a:path>
                  </a:pathLst>
                </a:custGeom>
                <a:noFill/>
                <a:ln w="3819"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D96DA709-1A05-EDAE-D2A7-AC6ED45BB4C8}"/>
                    </a:ext>
                  </a:extLst>
                </p:cNvPr>
                <p:cNvSpPr/>
                <p:nvPr/>
              </p:nvSpPr>
              <p:spPr>
                <a:xfrm>
                  <a:off x="7324161" y="351325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6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7"/>
                        <a:pt x="6342" y="-920"/>
                        <a:pt x="2902" y="1756"/>
                      </a:cubicBezTo>
                      <a:cubicBezTo>
                        <a:pt x="-538" y="4432"/>
                        <a:pt x="-920" y="9019"/>
                        <a:pt x="1756" y="12460"/>
                      </a:cubicBezTo>
                      <a:cubicBezTo>
                        <a:pt x="4431" y="15900"/>
                        <a:pt x="9017" y="16282"/>
                        <a:pt x="12457" y="13606"/>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46" name="Graphic 4">
                <a:extLst>
                  <a:ext uri="{FF2B5EF4-FFF2-40B4-BE49-F238E27FC236}">
                    <a16:creationId xmlns:a16="http://schemas.microsoft.com/office/drawing/2014/main" id="{383E680B-9008-E1EB-2834-3B232B773F2F}"/>
                  </a:ext>
                </a:extLst>
              </p:cNvPr>
              <p:cNvGrpSpPr/>
              <p:nvPr/>
            </p:nvGrpSpPr>
            <p:grpSpPr>
              <a:xfrm>
                <a:off x="7151636" y="3681470"/>
                <a:ext cx="27941" cy="27946"/>
                <a:chOff x="7151636" y="3681470"/>
                <a:chExt cx="27941" cy="27946"/>
              </a:xfrm>
            </p:grpSpPr>
            <p:sp>
              <p:nvSpPr>
                <p:cNvPr id="289" name="Freeform 288">
                  <a:extLst>
                    <a:ext uri="{FF2B5EF4-FFF2-40B4-BE49-F238E27FC236}">
                      <a16:creationId xmlns:a16="http://schemas.microsoft.com/office/drawing/2014/main" id="{409DE955-D553-B9C5-A15F-B71938EB1B0A}"/>
                    </a:ext>
                  </a:extLst>
                </p:cNvPr>
                <p:cNvSpPr/>
                <p:nvPr/>
              </p:nvSpPr>
              <p:spPr>
                <a:xfrm rot="-2328072">
                  <a:off x="7155670" y="3685505"/>
                  <a:ext cx="19873" cy="19877"/>
                </a:xfrm>
                <a:custGeom>
                  <a:avLst/>
                  <a:gdLst>
                    <a:gd name="connsiteX0" fmla="*/ 0 w 19873"/>
                    <a:gd name="connsiteY0" fmla="*/ 0 h 19877"/>
                    <a:gd name="connsiteX1" fmla="*/ 19874 w 19873"/>
                    <a:gd name="connsiteY1" fmla="*/ 0 h 19877"/>
                    <a:gd name="connsiteX2" fmla="*/ 19874 w 19873"/>
                    <a:gd name="connsiteY2" fmla="*/ 19878 h 19877"/>
                    <a:gd name="connsiteX3" fmla="*/ 0 w 19873"/>
                    <a:gd name="connsiteY3" fmla="*/ 19878 h 19877"/>
                  </a:gdLst>
                  <a:ahLst/>
                  <a:cxnLst>
                    <a:cxn ang="0">
                      <a:pos x="connsiteX0" y="connsiteY0"/>
                    </a:cxn>
                    <a:cxn ang="0">
                      <a:pos x="connsiteX1" y="connsiteY1"/>
                    </a:cxn>
                    <a:cxn ang="0">
                      <a:pos x="connsiteX2" y="connsiteY2"/>
                    </a:cxn>
                    <a:cxn ang="0">
                      <a:pos x="connsiteX3" y="connsiteY3"/>
                    </a:cxn>
                  </a:cxnLst>
                  <a:rect l="l" t="t" r="r" b="b"/>
                  <a:pathLst>
                    <a:path w="19873" h="19877">
                      <a:moveTo>
                        <a:pt x="0" y="0"/>
                      </a:moveTo>
                      <a:lnTo>
                        <a:pt x="19874" y="0"/>
                      </a:lnTo>
                      <a:lnTo>
                        <a:pt x="19874" y="19878"/>
                      </a:lnTo>
                      <a:lnTo>
                        <a:pt x="0" y="19878"/>
                      </a:lnTo>
                      <a:close/>
                    </a:path>
                  </a:pathLst>
                </a:custGeom>
                <a:noFill/>
                <a:ln w="3819"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ABC730EB-BD6F-2FBA-3E42-45BC5B983287}"/>
                    </a:ext>
                  </a:extLst>
                </p:cNvPr>
                <p:cNvSpPr/>
                <p:nvPr/>
              </p:nvSpPr>
              <p:spPr>
                <a:xfrm>
                  <a:off x="7155965" y="3685632"/>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4"/>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7" name="Graphic 4">
                <a:extLst>
                  <a:ext uri="{FF2B5EF4-FFF2-40B4-BE49-F238E27FC236}">
                    <a16:creationId xmlns:a16="http://schemas.microsoft.com/office/drawing/2014/main" id="{E0C51A86-3C94-6744-AE8F-B6F1B6E4236D}"/>
                  </a:ext>
                </a:extLst>
              </p:cNvPr>
              <p:cNvGrpSpPr/>
              <p:nvPr/>
            </p:nvGrpSpPr>
            <p:grpSpPr>
              <a:xfrm>
                <a:off x="6890126" y="3499970"/>
                <a:ext cx="17194" cy="17198"/>
                <a:chOff x="6890126" y="3499970"/>
                <a:chExt cx="17194" cy="17198"/>
              </a:xfrm>
            </p:grpSpPr>
            <p:sp>
              <p:nvSpPr>
                <p:cNvPr id="287" name="Freeform 286">
                  <a:extLst>
                    <a:ext uri="{FF2B5EF4-FFF2-40B4-BE49-F238E27FC236}">
                      <a16:creationId xmlns:a16="http://schemas.microsoft.com/office/drawing/2014/main" id="{C597E8A1-70C9-649C-FE98-68406D2072EF}"/>
                    </a:ext>
                  </a:extLst>
                </p:cNvPr>
                <p:cNvSpPr/>
                <p:nvPr/>
              </p:nvSpPr>
              <p:spPr>
                <a:xfrm rot="-2329038">
                  <a:off x="6892608" y="3502453"/>
                  <a:ext cx="12229" cy="12232"/>
                </a:xfrm>
                <a:custGeom>
                  <a:avLst/>
                  <a:gdLst>
                    <a:gd name="connsiteX0" fmla="*/ 0 w 12229"/>
                    <a:gd name="connsiteY0" fmla="*/ 0 h 12232"/>
                    <a:gd name="connsiteX1" fmla="*/ 12229 w 12229"/>
                    <a:gd name="connsiteY1" fmla="*/ 0 h 12232"/>
                    <a:gd name="connsiteX2" fmla="*/ 12229 w 12229"/>
                    <a:gd name="connsiteY2" fmla="*/ 12232 h 12232"/>
                    <a:gd name="connsiteX3" fmla="*/ 0 w 12229"/>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29" h="12232">
                      <a:moveTo>
                        <a:pt x="0" y="0"/>
                      </a:moveTo>
                      <a:lnTo>
                        <a:pt x="12229" y="0"/>
                      </a:lnTo>
                      <a:lnTo>
                        <a:pt x="12229" y="12232"/>
                      </a:lnTo>
                      <a:lnTo>
                        <a:pt x="0" y="12232"/>
                      </a:lnTo>
                      <a:close/>
                    </a:path>
                  </a:pathLst>
                </a:custGeom>
                <a:noFill/>
                <a:ln w="3819"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1E8ADED8-3995-A960-CEA4-F5B58119AFCF}"/>
                    </a:ext>
                  </a:extLst>
                </p:cNvPr>
                <p:cNvSpPr/>
                <p:nvPr/>
              </p:nvSpPr>
              <p:spPr>
                <a:xfrm>
                  <a:off x="6892908" y="3502419"/>
                  <a:ext cx="12284" cy="12568"/>
                </a:xfrm>
                <a:custGeom>
                  <a:avLst/>
                  <a:gdLst>
                    <a:gd name="connsiteX0" fmla="*/ 11061 w 12284"/>
                    <a:gd name="connsiteY0" fmla="*/ 2271 h 12568"/>
                    <a:gd name="connsiteX1" fmla="*/ 2270 w 12284"/>
                    <a:gd name="connsiteY1" fmla="*/ 1506 h 12568"/>
                    <a:gd name="connsiteX2" fmla="*/ 1506 w 12284"/>
                    <a:gd name="connsiteY2" fmla="*/ 10299 h 12568"/>
                    <a:gd name="connsiteX3" fmla="*/ 10296 w 12284"/>
                    <a:gd name="connsiteY3" fmla="*/ 11063 h 12568"/>
                    <a:gd name="connsiteX4" fmla="*/ 11061 w 12284"/>
                    <a:gd name="connsiteY4" fmla="*/ 2271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12568">
                      <a:moveTo>
                        <a:pt x="11061" y="2271"/>
                      </a:moveTo>
                      <a:cubicBezTo>
                        <a:pt x="8768" y="-405"/>
                        <a:pt x="4946" y="-788"/>
                        <a:pt x="2270" y="1506"/>
                      </a:cubicBezTo>
                      <a:cubicBezTo>
                        <a:pt x="-405" y="3800"/>
                        <a:pt x="-787" y="7623"/>
                        <a:pt x="1506" y="10299"/>
                      </a:cubicBezTo>
                      <a:cubicBezTo>
                        <a:pt x="3799" y="12974"/>
                        <a:pt x="7621" y="13357"/>
                        <a:pt x="10296" y="11063"/>
                      </a:cubicBezTo>
                      <a:cubicBezTo>
                        <a:pt x="12590" y="8769"/>
                        <a:pt x="12972" y="4947"/>
                        <a:pt x="11061" y="2271"/>
                      </a:cubicBezTo>
                      <a:close/>
                    </a:path>
                  </a:pathLst>
                </a:custGeom>
                <a:solidFill>
                  <a:srgbClr val="29ABE2"/>
                </a:solidFill>
                <a:ln w="3819" cap="flat">
                  <a:noFill/>
                  <a:prstDash val="solid"/>
                  <a:miter/>
                </a:ln>
              </p:spPr>
              <p:txBody>
                <a:bodyPr rtlCol="0" anchor="ctr"/>
                <a:lstStyle/>
                <a:p>
                  <a:endParaRPr lang="en-US"/>
                </a:p>
              </p:txBody>
            </p:sp>
          </p:grpSp>
          <p:grpSp>
            <p:nvGrpSpPr>
              <p:cNvPr id="248" name="Graphic 4">
                <a:extLst>
                  <a:ext uri="{FF2B5EF4-FFF2-40B4-BE49-F238E27FC236}">
                    <a16:creationId xmlns:a16="http://schemas.microsoft.com/office/drawing/2014/main" id="{3DC12A6E-CC9D-53B4-598D-B1730C0F61D2}"/>
                  </a:ext>
                </a:extLst>
              </p:cNvPr>
              <p:cNvGrpSpPr/>
              <p:nvPr/>
            </p:nvGrpSpPr>
            <p:grpSpPr>
              <a:xfrm>
                <a:off x="6925698" y="3752006"/>
                <a:ext cx="30630" cy="30636"/>
                <a:chOff x="6925698" y="3752006"/>
                <a:chExt cx="30630" cy="30636"/>
              </a:xfrm>
            </p:grpSpPr>
            <p:sp>
              <p:nvSpPr>
                <p:cNvPr id="285" name="Freeform 284">
                  <a:extLst>
                    <a:ext uri="{FF2B5EF4-FFF2-40B4-BE49-F238E27FC236}">
                      <a16:creationId xmlns:a16="http://schemas.microsoft.com/office/drawing/2014/main" id="{163BB69C-DE0D-3137-7E4C-1D7380016848}"/>
                    </a:ext>
                  </a:extLst>
                </p:cNvPr>
                <p:cNvSpPr/>
                <p:nvPr/>
              </p:nvSpPr>
              <p:spPr>
                <a:xfrm rot="-2328823">
                  <a:off x="6930120" y="3756429"/>
                  <a:ext cx="21785" cy="21789"/>
                </a:xfrm>
                <a:custGeom>
                  <a:avLst/>
                  <a:gdLst>
                    <a:gd name="connsiteX0" fmla="*/ 0 w 21785"/>
                    <a:gd name="connsiteY0" fmla="*/ 0 h 21789"/>
                    <a:gd name="connsiteX1" fmla="*/ 21785 w 21785"/>
                    <a:gd name="connsiteY1" fmla="*/ 0 h 21789"/>
                    <a:gd name="connsiteX2" fmla="*/ 21785 w 21785"/>
                    <a:gd name="connsiteY2" fmla="*/ 21790 h 21789"/>
                    <a:gd name="connsiteX3" fmla="*/ 0 w 21785"/>
                    <a:gd name="connsiteY3" fmla="*/ 21790 h 21789"/>
                  </a:gdLst>
                  <a:ahLst/>
                  <a:cxnLst>
                    <a:cxn ang="0">
                      <a:pos x="connsiteX0" y="connsiteY0"/>
                    </a:cxn>
                    <a:cxn ang="0">
                      <a:pos x="connsiteX1" y="connsiteY1"/>
                    </a:cxn>
                    <a:cxn ang="0">
                      <a:pos x="connsiteX2" y="connsiteY2"/>
                    </a:cxn>
                    <a:cxn ang="0">
                      <a:pos x="connsiteX3" y="connsiteY3"/>
                    </a:cxn>
                  </a:cxnLst>
                  <a:rect l="l" t="t" r="r" b="b"/>
                  <a:pathLst>
                    <a:path w="21785" h="21789">
                      <a:moveTo>
                        <a:pt x="0" y="0"/>
                      </a:moveTo>
                      <a:lnTo>
                        <a:pt x="21785" y="0"/>
                      </a:lnTo>
                      <a:lnTo>
                        <a:pt x="21785" y="21790"/>
                      </a:lnTo>
                      <a:lnTo>
                        <a:pt x="0" y="21790"/>
                      </a:lnTo>
                      <a:close/>
                    </a:path>
                  </a:pathLst>
                </a:custGeom>
                <a:noFill/>
                <a:ln w="381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5D25051A-78C5-8B2E-C4D3-0D3023903D22}"/>
                    </a:ext>
                  </a:extLst>
                </p:cNvPr>
                <p:cNvSpPr/>
                <p:nvPr/>
              </p:nvSpPr>
              <p:spPr>
                <a:xfrm>
                  <a:off x="6930186" y="3756455"/>
                  <a:ext cx="21711" cy="21715"/>
                </a:xfrm>
                <a:custGeom>
                  <a:avLst/>
                  <a:gdLst>
                    <a:gd name="connsiteX0" fmla="*/ 19264 w 21711"/>
                    <a:gd name="connsiteY0" fmla="*/ 3977 h 21715"/>
                    <a:gd name="connsiteX1" fmla="*/ 3976 w 21711"/>
                    <a:gd name="connsiteY1" fmla="*/ 2448 h 21715"/>
                    <a:gd name="connsiteX2" fmla="*/ 2447 w 21711"/>
                    <a:gd name="connsiteY2" fmla="*/ 17739 h 21715"/>
                    <a:gd name="connsiteX3" fmla="*/ 17735 w 21711"/>
                    <a:gd name="connsiteY3" fmla="*/ 19268 h 21715"/>
                    <a:gd name="connsiteX4" fmla="*/ 19264 w 21711"/>
                    <a:gd name="connsiteY4" fmla="*/ 3977 h 2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 h="21715">
                      <a:moveTo>
                        <a:pt x="19264" y="3977"/>
                      </a:moveTo>
                      <a:cubicBezTo>
                        <a:pt x="15442" y="-611"/>
                        <a:pt x="8562" y="-1375"/>
                        <a:pt x="3976" y="2448"/>
                      </a:cubicBezTo>
                      <a:cubicBezTo>
                        <a:pt x="-611" y="6270"/>
                        <a:pt x="-1375" y="13151"/>
                        <a:pt x="2447" y="17739"/>
                      </a:cubicBezTo>
                      <a:cubicBezTo>
                        <a:pt x="6269" y="22326"/>
                        <a:pt x="13148" y="23090"/>
                        <a:pt x="17735" y="19268"/>
                      </a:cubicBezTo>
                      <a:cubicBezTo>
                        <a:pt x="22321" y="15827"/>
                        <a:pt x="23086" y="8946"/>
                        <a:pt x="19264" y="3977"/>
                      </a:cubicBezTo>
                      <a:close/>
                    </a:path>
                  </a:pathLst>
                </a:custGeom>
                <a:solidFill>
                  <a:srgbClr val="29ABE2"/>
                </a:solidFill>
                <a:ln w="3819" cap="flat">
                  <a:noFill/>
                  <a:prstDash val="solid"/>
                  <a:miter/>
                </a:ln>
              </p:spPr>
              <p:txBody>
                <a:bodyPr rtlCol="0" anchor="ctr"/>
                <a:lstStyle/>
                <a:p>
                  <a:endParaRPr lang="en-US"/>
                </a:p>
              </p:txBody>
            </p:sp>
          </p:grpSp>
          <p:grpSp>
            <p:nvGrpSpPr>
              <p:cNvPr id="249" name="Graphic 4">
                <a:extLst>
                  <a:ext uri="{FF2B5EF4-FFF2-40B4-BE49-F238E27FC236}">
                    <a16:creationId xmlns:a16="http://schemas.microsoft.com/office/drawing/2014/main" id="{2CDBC0B6-677E-C62A-784E-DD82F639E37C}"/>
                  </a:ext>
                </a:extLst>
              </p:cNvPr>
              <p:cNvGrpSpPr/>
              <p:nvPr/>
            </p:nvGrpSpPr>
            <p:grpSpPr>
              <a:xfrm>
                <a:off x="6736534" y="3027539"/>
                <a:ext cx="27943" cy="27948"/>
                <a:chOff x="6736534" y="3027539"/>
                <a:chExt cx="27943" cy="27948"/>
              </a:xfrm>
            </p:grpSpPr>
            <p:sp>
              <p:nvSpPr>
                <p:cNvPr id="283" name="Freeform 282">
                  <a:extLst>
                    <a:ext uri="{FF2B5EF4-FFF2-40B4-BE49-F238E27FC236}">
                      <a16:creationId xmlns:a16="http://schemas.microsoft.com/office/drawing/2014/main" id="{72348B44-13E5-A5F9-84A3-75E5D37A854A}"/>
                    </a:ext>
                  </a:extLst>
                </p:cNvPr>
                <p:cNvSpPr/>
                <p:nvPr/>
              </p:nvSpPr>
              <p:spPr>
                <a:xfrm rot="-2328339">
                  <a:off x="6740568" y="3031574"/>
                  <a:ext cx="19874" cy="19878"/>
                </a:xfrm>
                <a:custGeom>
                  <a:avLst/>
                  <a:gdLst>
                    <a:gd name="connsiteX0" fmla="*/ 0 w 19874"/>
                    <a:gd name="connsiteY0" fmla="*/ 0 h 19878"/>
                    <a:gd name="connsiteX1" fmla="*/ 19875 w 19874"/>
                    <a:gd name="connsiteY1" fmla="*/ 0 h 19878"/>
                    <a:gd name="connsiteX2" fmla="*/ 19875 w 19874"/>
                    <a:gd name="connsiteY2" fmla="*/ 19879 h 19878"/>
                    <a:gd name="connsiteX3" fmla="*/ 0 w 19874"/>
                    <a:gd name="connsiteY3" fmla="*/ 19879 h 19878"/>
                  </a:gdLst>
                  <a:ahLst/>
                  <a:cxnLst>
                    <a:cxn ang="0">
                      <a:pos x="connsiteX0" y="connsiteY0"/>
                    </a:cxn>
                    <a:cxn ang="0">
                      <a:pos x="connsiteX1" y="connsiteY1"/>
                    </a:cxn>
                    <a:cxn ang="0">
                      <a:pos x="connsiteX2" y="connsiteY2"/>
                    </a:cxn>
                    <a:cxn ang="0">
                      <a:pos x="connsiteX3" y="connsiteY3"/>
                    </a:cxn>
                  </a:cxnLst>
                  <a:rect l="l" t="t" r="r" b="b"/>
                  <a:pathLst>
                    <a:path w="19874" h="19878">
                      <a:moveTo>
                        <a:pt x="0" y="0"/>
                      </a:moveTo>
                      <a:lnTo>
                        <a:pt x="19875" y="0"/>
                      </a:lnTo>
                      <a:lnTo>
                        <a:pt x="19875" y="19879"/>
                      </a:lnTo>
                      <a:lnTo>
                        <a:pt x="0" y="19879"/>
                      </a:lnTo>
                      <a:close/>
                    </a:path>
                  </a:pathLst>
                </a:custGeom>
                <a:noFill/>
                <a:ln w="381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6FEF7FED-D2EA-11FC-99BA-0AE245BB7DF8}"/>
                    </a:ext>
                  </a:extLst>
                </p:cNvPr>
                <p:cNvSpPr/>
                <p:nvPr/>
              </p:nvSpPr>
              <p:spPr>
                <a:xfrm>
                  <a:off x="6740514" y="3031561"/>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3"/>
                        <a:pt x="2166" y="15929"/>
                      </a:cubicBezTo>
                      <a:cubicBezTo>
                        <a:pt x="5606" y="20134"/>
                        <a:pt x="11721" y="20898"/>
                        <a:pt x="15926"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0" name="Graphic 4">
                <a:extLst>
                  <a:ext uri="{FF2B5EF4-FFF2-40B4-BE49-F238E27FC236}">
                    <a16:creationId xmlns:a16="http://schemas.microsoft.com/office/drawing/2014/main" id="{844F097C-30B9-FCDE-BF9F-AD30886AABEE}"/>
                  </a:ext>
                </a:extLst>
              </p:cNvPr>
              <p:cNvGrpSpPr/>
              <p:nvPr/>
            </p:nvGrpSpPr>
            <p:grpSpPr>
              <a:xfrm>
                <a:off x="6685480" y="2909175"/>
                <a:ext cx="19882" cy="19886"/>
                <a:chOff x="6685480" y="2909175"/>
                <a:chExt cx="19882" cy="19886"/>
              </a:xfrm>
            </p:grpSpPr>
            <p:sp>
              <p:nvSpPr>
                <p:cNvPr id="281" name="Freeform 280">
                  <a:extLst>
                    <a:ext uri="{FF2B5EF4-FFF2-40B4-BE49-F238E27FC236}">
                      <a16:creationId xmlns:a16="http://schemas.microsoft.com/office/drawing/2014/main" id="{2D26BEB5-4444-6F1D-96B8-641AFC62AB95}"/>
                    </a:ext>
                  </a:extLst>
                </p:cNvPr>
                <p:cNvSpPr/>
                <p:nvPr/>
              </p:nvSpPr>
              <p:spPr>
                <a:xfrm rot="-2328823">
                  <a:off x="6688351" y="2912046"/>
                  <a:ext cx="14141" cy="14144"/>
                </a:xfrm>
                <a:custGeom>
                  <a:avLst/>
                  <a:gdLst>
                    <a:gd name="connsiteX0" fmla="*/ 0 w 14141"/>
                    <a:gd name="connsiteY0" fmla="*/ 0 h 14144"/>
                    <a:gd name="connsiteX1" fmla="*/ 14141 w 14141"/>
                    <a:gd name="connsiteY1" fmla="*/ 0 h 14144"/>
                    <a:gd name="connsiteX2" fmla="*/ 14141 w 14141"/>
                    <a:gd name="connsiteY2" fmla="*/ 14144 h 14144"/>
                    <a:gd name="connsiteX3" fmla="*/ 0 w 14141"/>
                    <a:gd name="connsiteY3" fmla="*/ 14144 h 14144"/>
                  </a:gdLst>
                  <a:ahLst/>
                  <a:cxnLst>
                    <a:cxn ang="0">
                      <a:pos x="connsiteX0" y="connsiteY0"/>
                    </a:cxn>
                    <a:cxn ang="0">
                      <a:pos x="connsiteX1" y="connsiteY1"/>
                    </a:cxn>
                    <a:cxn ang="0">
                      <a:pos x="connsiteX2" y="connsiteY2"/>
                    </a:cxn>
                    <a:cxn ang="0">
                      <a:pos x="connsiteX3" y="connsiteY3"/>
                    </a:cxn>
                  </a:cxnLst>
                  <a:rect l="l" t="t" r="r" b="b"/>
                  <a:pathLst>
                    <a:path w="14141" h="14144">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0D7DC8F3-4A2A-220F-03F9-2F5BE6B469B4}"/>
                    </a:ext>
                  </a:extLst>
                </p:cNvPr>
                <p:cNvSpPr/>
                <p:nvPr/>
              </p:nvSpPr>
              <p:spPr>
                <a:xfrm>
                  <a:off x="6688463" y="2912219"/>
                  <a:ext cx="14032" cy="14034"/>
                </a:xfrm>
                <a:custGeom>
                  <a:avLst/>
                  <a:gdLst>
                    <a:gd name="connsiteX0" fmla="*/ 12558 w 14032"/>
                    <a:gd name="connsiteY0" fmla="*/ 2621 h 14034"/>
                    <a:gd name="connsiteX1" fmla="*/ 2620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4" y="-437"/>
                        <a:pt x="5678" y="-819"/>
                        <a:pt x="2620" y="1475"/>
                      </a:cubicBezTo>
                      <a:cubicBezTo>
                        <a:pt x="-437" y="3768"/>
                        <a:pt x="-819" y="8355"/>
                        <a:pt x="1474" y="11414"/>
                      </a:cubicBezTo>
                      <a:cubicBezTo>
                        <a:pt x="3767" y="14472"/>
                        <a:pt x="8353"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1" name="Graphic 4">
                <a:extLst>
                  <a:ext uri="{FF2B5EF4-FFF2-40B4-BE49-F238E27FC236}">
                    <a16:creationId xmlns:a16="http://schemas.microsoft.com/office/drawing/2014/main" id="{2D7CBA08-CBD3-F437-F509-4363DD690569}"/>
                  </a:ext>
                </a:extLst>
              </p:cNvPr>
              <p:cNvGrpSpPr/>
              <p:nvPr/>
            </p:nvGrpSpPr>
            <p:grpSpPr>
              <a:xfrm>
                <a:off x="6582674" y="2725272"/>
                <a:ext cx="16657" cy="16660"/>
                <a:chOff x="6582674" y="2725272"/>
                <a:chExt cx="16657" cy="16660"/>
              </a:xfrm>
            </p:grpSpPr>
            <p:sp>
              <p:nvSpPr>
                <p:cNvPr id="279" name="Freeform 278">
                  <a:extLst>
                    <a:ext uri="{FF2B5EF4-FFF2-40B4-BE49-F238E27FC236}">
                      <a16:creationId xmlns:a16="http://schemas.microsoft.com/office/drawing/2014/main" id="{C6196107-6354-B25B-B6E0-9892ABC17608}"/>
                    </a:ext>
                  </a:extLst>
                </p:cNvPr>
                <p:cNvSpPr/>
                <p:nvPr/>
              </p:nvSpPr>
              <p:spPr>
                <a:xfrm rot="-2328555">
                  <a:off x="6585079" y="2727678"/>
                  <a:ext cx="11847" cy="11849"/>
                </a:xfrm>
                <a:custGeom>
                  <a:avLst/>
                  <a:gdLst>
                    <a:gd name="connsiteX0" fmla="*/ 0 w 11847"/>
                    <a:gd name="connsiteY0" fmla="*/ 0 h 11849"/>
                    <a:gd name="connsiteX1" fmla="*/ 11847 w 11847"/>
                    <a:gd name="connsiteY1" fmla="*/ 0 h 11849"/>
                    <a:gd name="connsiteX2" fmla="*/ 11847 w 11847"/>
                    <a:gd name="connsiteY2" fmla="*/ 11850 h 11849"/>
                    <a:gd name="connsiteX3" fmla="*/ 0 w 11847"/>
                    <a:gd name="connsiteY3" fmla="*/ 11850 h 11849"/>
                  </a:gdLst>
                  <a:ahLst/>
                  <a:cxnLst>
                    <a:cxn ang="0">
                      <a:pos x="connsiteX0" y="connsiteY0"/>
                    </a:cxn>
                    <a:cxn ang="0">
                      <a:pos x="connsiteX1" y="connsiteY1"/>
                    </a:cxn>
                    <a:cxn ang="0">
                      <a:pos x="connsiteX2" y="connsiteY2"/>
                    </a:cxn>
                    <a:cxn ang="0">
                      <a:pos x="connsiteX3" y="connsiteY3"/>
                    </a:cxn>
                  </a:cxnLst>
                  <a:rect l="l" t="t" r="r" b="b"/>
                  <a:pathLst>
                    <a:path w="11847" h="11849">
                      <a:moveTo>
                        <a:pt x="0" y="0"/>
                      </a:moveTo>
                      <a:lnTo>
                        <a:pt x="11847" y="0"/>
                      </a:lnTo>
                      <a:lnTo>
                        <a:pt x="11847" y="11850"/>
                      </a:lnTo>
                      <a:lnTo>
                        <a:pt x="0" y="11850"/>
                      </a:lnTo>
                      <a:close/>
                    </a:path>
                  </a:pathLst>
                </a:custGeom>
                <a:noFill/>
                <a:ln w="381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27A8EAA3-EE60-3CCD-876A-2A4B5B7A414F}"/>
                    </a:ext>
                  </a:extLst>
                </p:cNvPr>
                <p:cNvSpPr/>
                <p:nvPr/>
              </p:nvSpPr>
              <p:spPr>
                <a:xfrm>
                  <a:off x="6585238" y="2727549"/>
                  <a:ext cx="11519" cy="11804"/>
                </a:xfrm>
                <a:custGeom>
                  <a:avLst/>
                  <a:gdLst>
                    <a:gd name="connsiteX0" fmla="*/ 10296 w 11519"/>
                    <a:gd name="connsiteY0" fmla="*/ 2270 h 11804"/>
                    <a:gd name="connsiteX1" fmla="*/ 2270 w 11519"/>
                    <a:gd name="connsiteY1" fmla="*/ 1506 h 11804"/>
                    <a:gd name="connsiteX2" fmla="*/ 1506 w 11519"/>
                    <a:gd name="connsiteY2" fmla="*/ 9534 h 11804"/>
                    <a:gd name="connsiteX3" fmla="*/ 9532 w 11519"/>
                    <a:gd name="connsiteY3" fmla="*/ 10298 h 11804"/>
                    <a:gd name="connsiteX4" fmla="*/ 10296 w 11519"/>
                    <a:gd name="connsiteY4" fmla="*/ 2270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9" h="11804">
                      <a:moveTo>
                        <a:pt x="10296" y="2270"/>
                      </a:moveTo>
                      <a:cubicBezTo>
                        <a:pt x="8385" y="-405"/>
                        <a:pt x="4563" y="-788"/>
                        <a:pt x="2270" y="1506"/>
                      </a:cubicBezTo>
                      <a:cubicBezTo>
                        <a:pt x="-405" y="3417"/>
                        <a:pt x="-788" y="7240"/>
                        <a:pt x="1506" y="9534"/>
                      </a:cubicBezTo>
                      <a:cubicBezTo>
                        <a:pt x="3417" y="12210"/>
                        <a:pt x="7239" y="12592"/>
                        <a:pt x="9532" y="10298"/>
                      </a:cubicBezTo>
                      <a:cubicBezTo>
                        <a:pt x="11825" y="8769"/>
                        <a:pt x="12207" y="4946"/>
                        <a:pt x="10296" y="2270"/>
                      </a:cubicBezTo>
                      <a:close/>
                    </a:path>
                  </a:pathLst>
                </a:custGeom>
                <a:solidFill>
                  <a:srgbClr val="29ABE2"/>
                </a:solidFill>
                <a:ln w="3819" cap="flat">
                  <a:noFill/>
                  <a:prstDash val="solid"/>
                  <a:miter/>
                </a:ln>
              </p:spPr>
              <p:txBody>
                <a:bodyPr rtlCol="0" anchor="ctr"/>
                <a:lstStyle/>
                <a:p>
                  <a:endParaRPr lang="en-US"/>
                </a:p>
              </p:txBody>
            </p:sp>
          </p:grpSp>
          <p:grpSp>
            <p:nvGrpSpPr>
              <p:cNvPr id="252" name="Graphic 4">
                <a:extLst>
                  <a:ext uri="{FF2B5EF4-FFF2-40B4-BE49-F238E27FC236}">
                    <a16:creationId xmlns:a16="http://schemas.microsoft.com/office/drawing/2014/main" id="{EE35DDA7-8A49-D814-4908-596E372F64C6}"/>
                  </a:ext>
                </a:extLst>
              </p:cNvPr>
              <p:cNvGrpSpPr/>
              <p:nvPr/>
            </p:nvGrpSpPr>
            <p:grpSpPr>
              <a:xfrm>
                <a:off x="6641155" y="3306109"/>
                <a:ext cx="31704" cy="31711"/>
                <a:chOff x="6641155" y="3306109"/>
                <a:chExt cx="31704" cy="31711"/>
              </a:xfrm>
            </p:grpSpPr>
            <p:sp>
              <p:nvSpPr>
                <p:cNvPr id="277" name="Freeform 276">
                  <a:extLst>
                    <a:ext uri="{FF2B5EF4-FFF2-40B4-BE49-F238E27FC236}">
                      <a16:creationId xmlns:a16="http://schemas.microsoft.com/office/drawing/2014/main" id="{56D01DEA-FEBD-2FEB-19D2-DDA5A642969E}"/>
                    </a:ext>
                  </a:extLst>
                </p:cNvPr>
                <p:cNvSpPr/>
                <p:nvPr/>
              </p:nvSpPr>
              <p:spPr>
                <a:xfrm rot="-2328823">
                  <a:off x="6645732" y="3310688"/>
                  <a:ext cx="22550" cy="22554"/>
                </a:xfrm>
                <a:custGeom>
                  <a:avLst/>
                  <a:gdLst>
                    <a:gd name="connsiteX0" fmla="*/ 0 w 22550"/>
                    <a:gd name="connsiteY0" fmla="*/ 0 h 22554"/>
                    <a:gd name="connsiteX1" fmla="*/ 22550 w 22550"/>
                    <a:gd name="connsiteY1" fmla="*/ 0 h 22554"/>
                    <a:gd name="connsiteX2" fmla="*/ 22550 w 22550"/>
                    <a:gd name="connsiteY2" fmla="*/ 22555 h 22554"/>
                    <a:gd name="connsiteX3" fmla="*/ 0 w 22550"/>
                    <a:gd name="connsiteY3" fmla="*/ 22555 h 22554"/>
                  </a:gdLst>
                  <a:ahLst/>
                  <a:cxnLst>
                    <a:cxn ang="0">
                      <a:pos x="connsiteX0" y="connsiteY0"/>
                    </a:cxn>
                    <a:cxn ang="0">
                      <a:pos x="connsiteX1" y="connsiteY1"/>
                    </a:cxn>
                    <a:cxn ang="0">
                      <a:pos x="connsiteX2" y="connsiteY2"/>
                    </a:cxn>
                    <a:cxn ang="0">
                      <a:pos x="connsiteX3" y="connsiteY3"/>
                    </a:cxn>
                  </a:cxnLst>
                  <a:rect l="l" t="t" r="r" b="b"/>
                  <a:pathLst>
                    <a:path w="22550" h="22554">
                      <a:moveTo>
                        <a:pt x="0" y="0"/>
                      </a:moveTo>
                      <a:lnTo>
                        <a:pt x="22550" y="0"/>
                      </a:lnTo>
                      <a:lnTo>
                        <a:pt x="22550" y="22555"/>
                      </a:lnTo>
                      <a:lnTo>
                        <a:pt x="0" y="22555"/>
                      </a:lnTo>
                      <a:close/>
                    </a:path>
                  </a:pathLst>
                </a:custGeom>
                <a:noFill/>
                <a:ln w="381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07D8750D-F13A-475D-026B-53F7506983EF}"/>
                    </a:ext>
                  </a:extLst>
                </p:cNvPr>
                <p:cNvSpPr/>
                <p:nvPr/>
              </p:nvSpPr>
              <p:spPr>
                <a:xfrm>
                  <a:off x="6645548" y="3310441"/>
                  <a:ext cx="22375" cy="22661"/>
                </a:xfrm>
                <a:custGeom>
                  <a:avLst/>
                  <a:gdLst>
                    <a:gd name="connsiteX0" fmla="*/ 19928 w 22375"/>
                    <a:gd name="connsiteY0" fmla="*/ 4259 h 22661"/>
                    <a:gd name="connsiteX1" fmla="*/ 4258 w 22375"/>
                    <a:gd name="connsiteY1" fmla="*/ 2730 h 22661"/>
                    <a:gd name="connsiteX2" fmla="*/ 2729 w 22375"/>
                    <a:gd name="connsiteY2" fmla="*/ 18403 h 22661"/>
                    <a:gd name="connsiteX3" fmla="*/ 18399 w 22375"/>
                    <a:gd name="connsiteY3" fmla="*/ 19932 h 22661"/>
                    <a:gd name="connsiteX4" fmla="*/ 19928 w 22375"/>
                    <a:gd name="connsiteY4" fmla="*/ 4259 h 2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5" h="22661">
                      <a:moveTo>
                        <a:pt x="19928" y="4259"/>
                      </a:moveTo>
                      <a:cubicBezTo>
                        <a:pt x="16106" y="-711"/>
                        <a:pt x="8844" y="-1476"/>
                        <a:pt x="4258" y="2730"/>
                      </a:cubicBezTo>
                      <a:cubicBezTo>
                        <a:pt x="-711" y="6552"/>
                        <a:pt x="-1475" y="13815"/>
                        <a:pt x="2729" y="18403"/>
                      </a:cubicBezTo>
                      <a:cubicBezTo>
                        <a:pt x="6551" y="23372"/>
                        <a:pt x="13813" y="24137"/>
                        <a:pt x="18399" y="19932"/>
                      </a:cubicBezTo>
                      <a:cubicBezTo>
                        <a:pt x="22986" y="16109"/>
                        <a:pt x="23750" y="8846"/>
                        <a:pt x="19928" y="4259"/>
                      </a:cubicBezTo>
                      <a:close/>
                    </a:path>
                  </a:pathLst>
                </a:custGeom>
                <a:solidFill>
                  <a:srgbClr val="29ABE2"/>
                </a:solidFill>
                <a:ln w="3819"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2D4FA2A4-2B0E-6CB1-3DE1-1B7DBFFB44EA}"/>
                  </a:ext>
                </a:extLst>
              </p:cNvPr>
              <p:cNvGrpSpPr/>
              <p:nvPr/>
            </p:nvGrpSpPr>
            <p:grpSpPr>
              <a:xfrm>
                <a:off x="6526176" y="3013301"/>
                <a:ext cx="17195" cy="17199"/>
                <a:chOff x="6526176" y="3013301"/>
                <a:chExt cx="17195" cy="17199"/>
              </a:xfrm>
            </p:grpSpPr>
            <p:sp>
              <p:nvSpPr>
                <p:cNvPr id="275" name="Freeform 274">
                  <a:extLst>
                    <a:ext uri="{FF2B5EF4-FFF2-40B4-BE49-F238E27FC236}">
                      <a16:creationId xmlns:a16="http://schemas.microsoft.com/office/drawing/2014/main" id="{4FA4EC83-0A07-B7E3-8B39-13F936184BA5}"/>
                    </a:ext>
                  </a:extLst>
                </p:cNvPr>
                <p:cNvSpPr/>
                <p:nvPr/>
              </p:nvSpPr>
              <p:spPr>
                <a:xfrm rot="-2328339">
                  <a:off x="6528659" y="3015784"/>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FEA984C-753D-4300-9BBE-10576EE28F85}"/>
                    </a:ext>
                  </a:extLst>
                </p:cNvPr>
                <p:cNvSpPr/>
                <p:nvPr/>
              </p:nvSpPr>
              <p:spPr>
                <a:xfrm>
                  <a:off x="6528672" y="3015784"/>
                  <a:ext cx="12063" cy="12186"/>
                </a:xfrm>
                <a:custGeom>
                  <a:avLst/>
                  <a:gdLst>
                    <a:gd name="connsiteX0" fmla="*/ 10679 w 12063"/>
                    <a:gd name="connsiteY0" fmla="*/ 2271 h 12186"/>
                    <a:gd name="connsiteX1" fmla="*/ 2270 w 12063"/>
                    <a:gd name="connsiteY1" fmla="*/ 1506 h 12186"/>
                    <a:gd name="connsiteX2" fmla="*/ 1506 w 12063"/>
                    <a:gd name="connsiteY2" fmla="*/ 9916 h 12186"/>
                    <a:gd name="connsiteX3" fmla="*/ 9914 w 12063"/>
                    <a:gd name="connsiteY3" fmla="*/ 10681 h 12186"/>
                    <a:gd name="connsiteX4" fmla="*/ 10679 w 12063"/>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 h="12186">
                      <a:moveTo>
                        <a:pt x="10679" y="2271"/>
                      </a:moveTo>
                      <a:cubicBezTo>
                        <a:pt x="8385" y="-405"/>
                        <a:pt x="4563" y="-788"/>
                        <a:pt x="2270" y="1506"/>
                      </a:cubicBezTo>
                      <a:cubicBezTo>
                        <a:pt x="-405" y="3800"/>
                        <a:pt x="-787" y="7623"/>
                        <a:pt x="1506" y="9916"/>
                      </a:cubicBezTo>
                      <a:cubicBezTo>
                        <a:pt x="3799" y="12592"/>
                        <a:pt x="7621" y="12974"/>
                        <a:pt x="9914" y="10681"/>
                      </a:cubicBezTo>
                      <a:cubicBezTo>
                        <a:pt x="12207" y="8769"/>
                        <a:pt x="12972" y="4947"/>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54" name="Graphic 4">
                <a:extLst>
                  <a:ext uri="{FF2B5EF4-FFF2-40B4-BE49-F238E27FC236}">
                    <a16:creationId xmlns:a16="http://schemas.microsoft.com/office/drawing/2014/main" id="{8E91DD42-9E44-5D87-715E-5E83C64808F5}"/>
                  </a:ext>
                </a:extLst>
              </p:cNvPr>
              <p:cNvGrpSpPr/>
              <p:nvPr/>
            </p:nvGrpSpPr>
            <p:grpSpPr>
              <a:xfrm>
                <a:off x="6515570" y="3172233"/>
                <a:ext cx="27405" cy="27411"/>
                <a:chOff x="6515570" y="3172233"/>
                <a:chExt cx="27405" cy="27411"/>
              </a:xfrm>
            </p:grpSpPr>
            <p:sp>
              <p:nvSpPr>
                <p:cNvPr id="273" name="Freeform 272">
                  <a:extLst>
                    <a:ext uri="{FF2B5EF4-FFF2-40B4-BE49-F238E27FC236}">
                      <a16:creationId xmlns:a16="http://schemas.microsoft.com/office/drawing/2014/main" id="{F88B7CF8-4CB6-D5A8-3AC1-ED4DEF5B85CC}"/>
                    </a:ext>
                  </a:extLst>
                </p:cNvPr>
                <p:cNvSpPr/>
                <p:nvPr/>
              </p:nvSpPr>
              <p:spPr>
                <a:xfrm rot="-2328823">
                  <a:off x="6519527" y="3176190"/>
                  <a:ext cx="19492" cy="19496"/>
                </a:xfrm>
                <a:custGeom>
                  <a:avLst/>
                  <a:gdLst>
                    <a:gd name="connsiteX0" fmla="*/ 0 w 19492"/>
                    <a:gd name="connsiteY0" fmla="*/ 0 h 19496"/>
                    <a:gd name="connsiteX1" fmla="*/ 19492 w 19492"/>
                    <a:gd name="connsiteY1" fmla="*/ 0 h 19496"/>
                    <a:gd name="connsiteX2" fmla="*/ 19492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2" y="0"/>
                      </a:lnTo>
                      <a:lnTo>
                        <a:pt x="19492" y="19496"/>
                      </a:lnTo>
                      <a:lnTo>
                        <a:pt x="0" y="19496"/>
                      </a:lnTo>
                      <a:close/>
                    </a:path>
                  </a:pathLst>
                </a:custGeom>
                <a:noFill/>
                <a:ln w="381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EA7A72A5-2424-6153-8084-3E2BDA3CAD2D}"/>
                    </a:ext>
                  </a:extLst>
                </p:cNvPr>
                <p:cNvSpPr/>
                <p:nvPr/>
              </p:nvSpPr>
              <p:spPr>
                <a:xfrm>
                  <a:off x="6519221" y="317644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3635"/>
                        <a:pt x="20894" y="7519"/>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5" name="Graphic 4">
                <a:extLst>
                  <a:ext uri="{FF2B5EF4-FFF2-40B4-BE49-F238E27FC236}">
                    <a16:creationId xmlns:a16="http://schemas.microsoft.com/office/drawing/2014/main" id="{3291C48F-6C54-CCDC-9DEF-C31582A6B548}"/>
                  </a:ext>
                </a:extLst>
              </p:cNvPr>
              <p:cNvGrpSpPr/>
              <p:nvPr/>
            </p:nvGrpSpPr>
            <p:grpSpPr>
              <a:xfrm>
                <a:off x="6598367" y="3701061"/>
                <a:ext cx="19882" cy="19886"/>
                <a:chOff x="6598367" y="3701061"/>
                <a:chExt cx="19882" cy="19886"/>
              </a:xfrm>
            </p:grpSpPr>
            <p:sp>
              <p:nvSpPr>
                <p:cNvPr id="271" name="Freeform 270">
                  <a:extLst>
                    <a:ext uri="{FF2B5EF4-FFF2-40B4-BE49-F238E27FC236}">
                      <a16:creationId xmlns:a16="http://schemas.microsoft.com/office/drawing/2014/main" id="{EE41F4C0-5B1E-91AA-2A23-394C9B075704}"/>
                    </a:ext>
                  </a:extLst>
                </p:cNvPr>
                <p:cNvSpPr/>
                <p:nvPr/>
              </p:nvSpPr>
              <p:spPr>
                <a:xfrm rot="-2327856">
                  <a:off x="6601237" y="3703932"/>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35899DB7-D07F-7A56-C18A-0863E7F0C981}"/>
                    </a:ext>
                  </a:extLst>
                </p:cNvPr>
                <p:cNvSpPr/>
                <p:nvPr/>
              </p:nvSpPr>
              <p:spPr>
                <a:xfrm>
                  <a:off x="6600939" y="3703909"/>
                  <a:ext cx="14032" cy="14034"/>
                </a:xfrm>
                <a:custGeom>
                  <a:avLst/>
                  <a:gdLst>
                    <a:gd name="connsiteX0" fmla="*/ 12558 w 14032"/>
                    <a:gd name="connsiteY0" fmla="*/ 2621 h 14034"/>
                    <a:gd name="connsiteX1" fmla="*/ 2621 w 14032"/>
                    <a:gd name="connsiteY1" fmla="*/ 1474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5" y="-437"/>
                        <a:pt x="5678" y="-819"/>
                        <a:pt x="2621" y="1474"/>
                      </a:cubicBezTo>
                      <a:cubicBezTo>
                        <a:pt x="-437" y="3768"/>
                        <a:pt x="-819" y="8355"/>
                        <a:pt x="1474" y="11414"/>
                      </a:cubicBezTo>
                      <a:cubicBezTo>
                        <a:pt x="3767" y="14472"/>
                        <a:pt x="8354" y="14854"/>
                        <a:pt x="11411" y="12560"/>
                      </a:cubicBezTo>
                      <a:cubicBezTo>
                        <a:pt x="14469" y="9885"/>
                        <a:pt x="14851" y="5680"/>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6" name="Graphic 4">
                <a:extLst>
                  <a:ext uri="{FF2B5EF4-FFF2-40B4-BE49-F238E27FC236}">
                    <a16:creationId xmlns:a16="http://schemas.microsoft.com/office/drawing/2014/main" id="{D88D827B-117D-999D-DC18-BD639541F259}"/>
                  </a:ext>
                </a:extLst>
              </p:cNvPr>
              <p:cNvGrpSpPr/>
              <p:nvPr/>
            </p:nvGrpSpPr>
            <p:grpSpPr>
              <a:xfrm>
                <a:off x="6443891" y="3316596"/>
                <a:ext cx="31167" cy="31173"/>
                <a:chOff x="6443891" y="3316596"/>
                <a:chExt cx="31167" cy="31173"/>
              </a:xfrm>
            </p:grpSpPr>
            <p:sp>
              <p:nvSpPr>
                <p:cNvPr id="269" name="Freeform 268">
                  <a:extLst>
                    <a:ext uri="{FF2B5EF4-FFF2-40B4-BE49-F238E27FC236}">
                      <a16:creationId xmlns:a16="http://schemas.microsoft.com/office/drawing/2014/main" id="{5B405B52-D733-5799-575B-20AD6C9924C5}"/>
                    </a:ext>
                  </a:extLst>
                </p:cNvPr>
                <p:cNvSpPr/>
                <p:nvPr/>
              </p:nvSpPr>
              <p:spPr>
                <a:xfrm rot="-2328823">
                  <a:off x="6448391" y="3321097"/>
                  <a:ext cx="22167" cy="22172"/>
                </a:xfrm>
                <a:custGeom>
                  <a:avLst/>
                  <a:gdLst>
                    <a:gd name="connsiteX0" fmla="*/ 0 w 22167"/>
                    <a:gd name="connsiteY0" fmla="*/ 0 h 22172"/>
                    <a:gd name="connsiteX1" fmla="*/ 22168 w 22167"/>
                    <a:gd name="connsiteY1" fmla="*/ 0 h 22172"/>
                    <a:gd name="connsiteX2" fmla="*/ 22168 w 22167"/>
                    <a:gd name="connsiteY2" fmla="*/ 22172 h 22172"/>
                    <a:gd name="connsiteX3" fmla="*/ 0 w 22167"/>
                    <a:gd name="connsiteY3" fmla="*/ 22172 h 22172"/>
                  </a:gdLst>
                  <a:ahLst/>
                  <a:cxnLst>
                    <a:cxn ang="0">
                      <a:pos x="connsiteX0" y="connsiteY0"/>
                    </a:cxn>
                    <a:cxn ang="0">
                      <a:pos x="connsiteX1" y="connsiteY1"/>
                    </a:cxn>
                    <a:cxn ang="0">
                      <a:pos x="connsiteX2" y="connsiteY2"/>
                    </a:cxn>
                    <a:cxn ang="0">
                      <a:pos x="connsiteX3" y="connsiteY3"/>
                    </a:cxn>
                  </a:cxnLst>
                  <a:rect l="l" t="t" r="r" b="b"/>
                  <a:pathLst>
                    <a:path w="22167" h="22172">
                      <a:moveTo>
                        <a:pt x="0" y="0"/>
                      </a:moveTo>
                      <a:lnTo>
                        <a:pt x="22168" y="0"/>
                      </a:lnTo>
                      <a:lnTo>
                        <a:pt x="22168" y="22172"/>
                      </a:lnTo>
                      <a:lnTo>
                        <a:pt x="0" y="22172"/>
                      </a:lnTo>
                      <a:close/>
                    </a:path>
                  </a:pathLst>
                </a:custGeom>
                <a:noFill/>
                <a:ln w="381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02EEFA28-C4C3-461F-F81A-E54DC8240C7F}"/>
                    </a:ext>
                  </a:extLst>
                </p:cNvPr>
                <p:cNvSpPr/>
                <p:nvPr/>
              </p:nvSpPr>
              <p:spPr>
                <a:xfrm>
                  <a:off x="6447951" y="3321302"/>
                  <a:ext cx="22374" cy="22345"/>
                </a:xfrm>
                <a:custGeom>
                  <a:avLst/>
                  <a:gdLst>
                    <a:gd name="connsiteX0" fmla="*/ 19928 w 22374"/>
                    <a:gd name="connsiteY0" fmla="*/ 4101 h 22345"/>
                    <a:gd name="connsiteX1" fmla="*/ 4258 w 22374"/>
                    <a:gd name="connsiteY1" fmla="*/ 2572 h 22345"/>
                    <a:gd name="connsiteX2" fmla="*/ 2729 w 22374"/>
                    <a:gd name="connsiteY2" fmla="*/ 18245 h 22345"/>
                    <a:gd name="connsiteX3" fmla="*/ 18399 w 22374"/>
                    <a:gd name="connsiteY3" fmla="*/ 19774 h 22345"/>
                    <a:gd name="connsiteX4" fmla="*/ 19928 w 22374"/>
                    <a:gd name="connsiteY4" fmla="*/ 4101 h 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4" h="22345">
                      <a:moveTo>
                        <a:pt x="19928" y="4101"/>
                      </a:moveTo>
                      <a:cubicBezTo>
                        <a:pt x="16106" y="-869"/>
                        <a:pt x="9226" y="-1251"/>
                        <a:pt x="4258" y="2572"/>
                      </a:cubicBezTo>
                      <a:cubicBezTo>
                        <a:pt x="-711" y="6394"/>
                        <a:pt x="-1475" y="13275"/>
                        <a:pt x="2729" y="18245"/>
                      </a:cubicBezTo>
                      <a:cubicBezTo>
                        <a:pt x="6551" y="23215"/>
                        <a:pt x="13430" y="23597"/>
                        <a:pt x="18399" y="19774"/>
                      </a:cubicBezTo>
                      <a:cubicBezTo>
                        <a:pt x="22985" y="15951"/>
                        <a:pt x="23750" y="8688"/>
                        <a:pt x="19928" y="4101"/>
                      </a:cubicBezTo>
                      <a:close/>
                    </a:path>
                  </a:pathLst>
                </a:custGeom>
                <a:solidFill>
                  <a:srgbClr val="29ABE2"/>
                </a:solidFill>
                <a:ln w="3819" cap="flat">
                  <a:noFill/>
                  <a:prstDash val="solid"/>
                  <a:miter/>
                </a:ln>
              </p:spPr>
              <p:txBody>
                <a:bodyPr rtlCol="0" anchor="ctr"/>
                <a:lstStyle/>
                <a:p>
                  <a:endParaRPr lang="en-US"/>
                </a:p>
              </p:txBody>
            </p:sp>
          </p:grpSp>
          <p:grpSp>
            <p:nvGrpSpPr>
              <p:cNvPr id="257" name="Graphic 4">
                <a:extLst>
                  <a:ext uri="{FF2B5EF4-FFF2-40B4-BE49-F238E27FC236}">
                    <a16:creationId xmlns:a16="http://schemas.microsoft.com/office/drawing/2014/main" id="{A2568907-452C-FED8-1EB5-A002B8915093}"/>
                  </a:ext>
                </a:extLst>
              </p:cNvPr>
              <p:cNvGrpSpPr/>
              <p:nvPr/>
            </p:nvGrpSpPr>
            <p:grpSpPr>
              <a:xfrm>
                <a:off x="6308232" y="2877565"/>
                <a:ext cx="29018" cy="29023"/>
                <a:chOff x="6308232" y="2877565"/>
                <a:chExt cx="29018" cy="29023"/>
              </a:xfrm>
            </p:grpSpPr>
            <p:sp>
              <p:nvSpPr>
                <p:cNvPr id="267" name="Freeform 266">
                  <a:extLst>
                    <a:ext uri="{FF2B5EF4-FFF2-40B4-BE49-F238E27FC236}">
                      <a16:creationId xmlns:a16="http://schemas.microsoft.com/office/drawing/2014/main" id="{907DF02E-7D82-CA2F-C535-2691A8AE7D01}"/>
                    </a:ext>
                  </a:extLst>
                </p:cNvPr>
                <p:cNvSpPr/>
                <p:nvPr/>
              </p:nvSpPr>
              <p:spPr>
                <a:xfrm rot="-2328823">
                  <a:off x="6312421" y="2881755"/>
                  <a:ext cx="20639" cy="20643"/>
                </a:xfrm>
                <a:custGeom>
                  <a:avLst/>
                  <a:gdLst>
                    <a:gd name="connsiteX0" fmla="*/ 0 w 20639"/>
                    <a:gd name="connsiteY0" fmla="*/ 0 h 20643"/>
                    <a:gd name="connsiteX1" fmla="*/ 20639 w 20639"/>
                    <a:gd name="connsiteY1" fmla="*/ 0 h 20643"/>
                    <a:gd name="connsiteX2" fmla="*/ 20639 w 20639"/>
                    <a:gd name="connsiteY2" fmla="*/ 20643 h 20643"/>
                    <a:gd name="connsiteX3" fmla="*/ 0 w 20639"/>
                    <a:gd name="connsiteY3" fmla="*/ 20643 h 20643"/>
                  </a:gdLst>
                  <a:ahLst/>
                  <a:cxnLst>
                    <a:cxn ang="0">
                      <a:pos x="connsiteX0" y="connsiteY0"/>
                    </a:cxn>
                    <a:cxn ang="0">
                      <a:pos x="connsiteX1" y="connsiteY1"/>
                    </a:cxn>
                    <a:cxn ang="0">
                      <a:pos x="connsiteX2" y="connsiteY2"/>
                    </a:cxn>
                    <a:cxn ang="0">
                      <a:pos x="connsiteX3" y="connsiteY3"/>
                    </a:cxn>
                  </a:cxnLst>
                  <a:rect l="l" t="t" r="r" b="b"/>
                  <a:pathLst>
                    <a:path w="20639" h="20643">
                      <a:moveTo>
                        <a:pt x="0" y="0"/>
                      </a:moveTo>
                      <a:lnTo>
                        <a:pt x="20639" y="0"/>
                      </a:lnTo>
                      <a:lnTo>
                        <a:pt x="20639" y="20643"/>
                      </a:lnTo>
                      <a:lnTo>
                        <a:pt x="0" y="20643"/>
                      </a:lnTo>
                      <a:close/>
                    </a:path>
                  </a:pathLst>
                </a:custGeom>
                <a:noFill/>
                <a:ln w="381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82EBBC08-1BB3-4CEA-3EA8-C50FFBFCA25B}"/>
                    </a:ext>
                  </a:extLst>
                </p:cNvPr>
                <p:cNvSpPr/>
                <p:nvPr/>
              </p:nvSpPr>
              <p:spPr>
                <a:xfrm>
                  <a:off x="6312329" y="2881588"/>
                  <a:ext cx="20506" cy="20632"/>
                </a:xfrm>
                <a:custGeom>
                  <a:avLst/>
                  <a:gdLst>
                    <a:gd name="connsiteX0" fmla="*/ 18341 w 20506"/>
                    <a:gd name="connsiteY0" fmla="*/ 3818 h 20632"/>
                    <a:gd name="connsiteX1" fmla="*/ 3817 w 20506"/>
                    <a:gd name="connsiteY1" fmla="*/ 2289 h 20632"/>
                    <a:gd name="connsiteX2" fmla="*/ 2288 w 20506"/>
                    <a:gd name="connsiteY2" fmla="*/ 16815 h 20632"/>
                    <a:gd name="connsiteX3" fmla="*/ 16812 w 20506"/>
                    <a:gd name="connsiteY3" fmla="*/ 18344 h 20632"/>
                    <a:gd name="connsiteX4" fmla="*/ 18341 w 20506"/>
                    <a:gd name="connsiteY4" fmla="*/ 3818 h 2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 h="20632">
                      <a:moveTo>
                        <a:pt x="18341" y="3818"/>
                      </a:moveTo>
                      <a:cubicBezTo>
                        <a:pt x="14901" y="-770"/>
                        <a:pt x="8403" y="-1152"/>
                        <a:pt x="3817" y="2289"/>
                      </a:cubicBezTo>
                      <a:cubicBezTo>
                        <a:pt x="-769" y="5729"/>
                        <a:pt x="-1152" y="12228"/>
                        <a:pt x="2288" y="16815"/>
                      </a:cubicBezTo>
                      <a:cubicBezTo>
                        <a:pt x="5728" y="21402"/>
                        <a:pt x="12225" y="21785"/>
                        <a:pt x="16812" y="18344"/>
                      </a:cubicBezTo>
                      <a:cubicBezTo>
                        <a:pt x="21016" y="14521"/>
                        <a:pt x="21780" y="8023"/>
                        <a:pt x="18341" y="3818"/>
                      </a:cubicBezTo>
                      <a:close/>
                    </a:path>
                  </a:pathLst>
                </a:custGeom>
                <a:solidFill>
                  <a:srgbClr val="29ABE2"/>
                </a:solidFill>
                <a:ln w="3819" cap="flat">
                  <a:no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id="{5AA00417-53C6-6B07-3290-2933F12E0ACC}"/>
                  </a:ext>
                </a:extLst>
              </p:cNvPr>
              <p:cNvGrpSpPr/>
              <p:nvPr/>
            </p:nvGrpSpPr>
            <p:grpSpPr>
              <a:xfrm>
                <a:off x="6339283" y="3192048"/>
                <a:ext cx="20420" cy="20424"/>
                <a:chOff x="6339283" y="3192048"/>
                <a:chExt cx="20420" cy="20424"/>
              </a:xfrm>
            </p:grpSpPr>
            <p:sp>
              <p:nvSpPr>
                <p:cNvPr id="265" name="Freeform 264">
                  <a:extLst>
                    <a:ext uri="{FF2B5EF4-FFF2-40B4-BE49-F238E27FC236}">
                      <a16:creationId xmlns:a16="http://schemas.microsoft.com/office/drawing/2014/main" id="{D10B0395-B43B-518B-2A0B-A45541B64F92}"/>
                    </a:ext>
                  </a:extLst>
                </p:cNvPr>
                <p:cNvSpPr/>
                <p:nvPr/>
              </p:nvSpPr>
              <p:spPr>
                <a:xfrm rot="-2328823">
                  <a:off x="6342231" y="3194996"/>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C50B6FCB-04AB-2F66-1569-620631DDC924}"/>
                    </a:ext>
                  </a:extLst>
                </p:cNvPr>
                <p:cNvSpPr/>
                <p:nvPr/>
              </p:nvSpPr>
              <p:spPr>
                <a:xfrm>
                  <a:off x="6341808" y="3195102"/>
                  <a:ext cx="14695" cy="14417"/>
                </a:xfrm>
                <a:custGeom>
                  <a:avLst/>
                  <a:gdLst>
                    <a:gd name="connsiteX0" fmla="*/ 12940 w 14695"/>
                    <a:gd name="connsiteY0" fmla="*/ 2621 h 14417"/>
                    <a:gd name="connsiteX1" fmla="*/ 2621 w 14695"/>
                    <a:gd name="connsiteY1" fmla="*/ 1475 h 14417"/>
                    <a:gd name="connsiteX2" fmla="*/ 1474 w 14695"/>
                    <a:gd name="connsiteY2" fmla="*/ 11796 h 14417"/>
                    <a:gd name="connsiteX3" fmla="*/ 11794 w 14695"/>
                    <a:gd name="connsiteY3" fmla="*/ 12943 h 14417"/>
                    <a:gd name="connsiteX4" fmla="*/ 12940 w 14695"/>
                    <a:gd name="connsiteY4" fmla="*/ 2621 h 1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14417">
                      <a:moveTo>
                        <a:pt x="12940" y="2621"/>
                      </a:moveTo>
                      <a:cubicBezTo>
                        <a:pt x="10265" y="-437"/>
                        <a:pt x="6061" y="-819"/>
                        <a:pt x="2621" y="1475"/>
                      </a:cubicBezTo>
                      <a:cubicBezTo>
                        <a:pt x="-437" y="4151"/>
                        <a:pt x="-819" y="8738"/>
                        <a:pt x="1474" y="11796"/>
                      </a:cubicBezTo>
                      <a:cubicBezTo>
                        <a:pt x="4150" y="14854"/>
                        <a:pt x="8736" y="15236"/>
                        <a:pt x="11794" y="12943"/>
                      </a:cubicBezTo>
                      <a:cubicBezTo>
                        <a:pt x="15233" y="10267"/>
                        <a:pt x="15616" y="5679"/>
                        <a:pt x="12940" y="2621"/>
                      </a:cubicBezTo>
                      <a:close/>
                    </a:path>
                  </a:pathLst>
                </a:custGeom>
                <a:solidFill>
                  <a:srgbClr val="29ABE2"/>
                </a:solidFill>
                <a:ln w="3819" cap="flat">
                  <a:noFill/>
                  <a:prstDash val="solid"/>
                  <a:miter/>
                </a:ln>
              </p:spPr>
              <p:txBody>
                <a:bodyPr rtlCol="0" anchor="ctr"/>
                <a:lstStyle/>
                <a:p>
                  <a:endParaRPr lang="en-US"/>
                </a:p>
              </p:txBody>
            </p:sp>
          </p:grpSp>
          <p:grpSp>
            <p:nvGrpSpPr>
              <p:cNvPr id="259" name="Graphic 4">
                <a:extLst>
                  <a:ext uri="{FF2B5EF4-FFF2-40B4-BE49-F238E27FC236}">
                    <a16:creationId xmlns:a16="http://schemas.microsoft.com/office/drawing/2014/main" id="{16556BB9-3889-86DA-514D-4E63EA8773E5}"/>
                  </a:ext>
                </a:extLst>
              </p:cNvPr>
              <p:cNvGrpSpPr/>
              <p:nvPr/>
            </p:nvGrpSpPr>
            <p:grpSpPr>
              <a:xfrm>
                <a:off x="6227927" y="2728042"/>
                <a:ext cx="23106" cy="23111"/>
                <a:chOff x="6227927" y="2728042"/>
                <a:chExt cx="23106" cy="23111"/>
              </a:xfrm>
            </p:grpSpPr>
            <p:sp>
              <p:nvSpPr>
                <p:cNvPr id="263" name="Freeform 262">
                  <a:extLst>
                    <a:ext uri="{FF2B5EF4-FFF2-40B4-BE49-F238E27FC236}">
                      <a16:creationId xmlns:a16="http://schemas.microsoft.com/office/drawing/2014/main" id="{CD245EDD-561C-2714-1AC5-DCE60BCF72A9}"/>
                    </a:ext>
                  </a:extLst>
                </p:cNvPr>
                <p:cNvSpPr/>
                <p:nvPr/>
              </p:nvSpPr>
              <p:spPr>
                <a:xfrm rot="-2328823">
                  <a:off x="6231263" y="2731379"/>
                  <a:ext cx="16434" cy="16438"/>
                </a:xfrm>
                <a:custGeom>
                  <a:avLst/>
                  <a:gdLst>
                    <a:gd name="connsiteX0" fmla="*/ 0 w 16434"/>
                    <a:gd name="connsiteY0" fmla="*/ 0 h 16438"/>
                    <a:gd name="connsiteX1" fmla="*/ 16435 w 16434"/>
                    <a:gd name="connsiteY1" fmla="*/ 0 h 16438"/>
                    <a:gd name="connsiteX2" fmla="*/ 16435 w 16434"/>
                    <a:gd name="connsiteY2" fmla="*/ 16438 h 16438"/>
                    <a:gd name="connsiteX3" fmla="*/ 0 w 16434"/>
                    <a:gd name="connsiteY3" fmla="*/ 16438 h 16438"/>
                  </a:gdLst>
                  <a:ahLst/>
                  <a:cxnLst>
                    <a:cxn ang="0">
                      <a:pos x="connsiteX0" y="connsiteY0"/>
                    </a:cxn>
                    <a:cxn ang="0">
                      <a:pos x="connsiteX1" y="connsiteY1"/>
                    </a:cxn>
                    <a:cxn ang="0">
                      <a:pos x="connsiteX2" y="connsiteY2"/>
                    </a:cxn>
                    <a:cxn ang="0">
                      <a:pos x="connsiteX3" y="connsiteY3"/>
                    </a:cxn>
                  </a:cxnLst>
                  <a:rect l="l" t="t" r="r" b="b"/>
                  <a:pathLst>
                    <a:path w="16434" h="16438">
                      <a:moveTo>
                        <a:pt x="0" y="0"/>
                      </a:moveTo>
                      <a:lnTo>
                        <a:pt x="16435" y="0"/>
                      </a:lnTo>
                      <a:lnTo>
                        <a:pt x="16435" y="16438"/>
                      </a:lnTo>
                      <a:lnTo>
                        <a:pt x="0" y="16438"/>
                      </a:lnTo>
                      <a:close/>
                    </a:path>
                  </a:pathLst>
                </a:custGeom>
                <a:noFill/>
                <a:ln w="381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A5272C47-DEC9-8A90-AFF6-E405C0A7BC81}"/>
                    </a:ext>
                  </a:extLst>
                </p:cNvPr>
                <p:cNvSpPr/>
                <p:nvPr/>
              </p:nvSpPr>
              <p:spPr>
                <a:xfrm>
                  <a:off x="6231676" y="2731345"/>
                  <a:ext cx="16283" cy="16446"/>
                </a:xfrm>
                <a:custGeom>
                  <a:avLst/>
                  <a:gdLst>
                    <a:gd name="connsiteX0" fmla="*/ 14528 w 16283"/>
                    <a:gd name="connsiteY0" fmla="*/ 3063 h 16446"/>
                    <a:gd name="connsiteX1" fmla="*/ 3062 w 16283"/>
                    <a:gd name="connsiteY1" fmla="*/ 1916 h 16446"/>
                    <a:gd name="connsiteX2" fmla="*/ 1915 w 16283"/>
                    <a:gd name="connsiteY2" fmla="*/ 13384 h 16446"/>
                    <a:gd name="connsiteX3" fmla="*/ 13381 w 16283"/>
                    <a:gd name="connsiteY3" fmla="*/ 14531 h 16446"/>
                    <a:gd name="connsiteX4" fmla="*/ 14528 w 16283"/>
                    <a:gd name="connsiteY4" fmla="*/ 3063 h 16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 h="16446">
                      <a:moveTo>
                        <a:pt x="14528" y="3063"/>
                      </a:moveTo>
                      <a:cubicBezTo>
                        <a:pt x="11853" y="-378"/>
                        <a:pt x="6502" y="-1142"/>
                        <a:pt x="3062" y="1916"/>
                      </a:cubicBezTo>
                      <a:cubicBezTo>
                        <a:pt x="-378" y="4592"/>
                        <a:pt x="-1142" y="9943"/>
                        <a:pt x="1915" y="13384"/>
                      </a:cubicBezTo>
                      <a:cubicBezTo>
                        <a:pt x="4591" y="16825"/>
                        <a:pt x="9942" y="17589"/>
                        <a:pt x="13381" y="14531"/>
                      </a:cubicBezTo>
                      <a:cubicBezTo>
                        <a:pt x="16821" y="11855"/>
                        <a:pt x="17203" y="6885"/>
                        <a:pt x="14528" y="3063"/>
                      </a:cubicBezTo>
                      <a:close/>
                    </a:path>
                  </a:pathLst>
                </a:custGeom>
                <a:solidFill>
                  <a:srgbClr val="29ABE2"/>
                </a:solidFill>
                <a:ln w="3819" cap="flat">
                  <a:noFill/>
                  <a:prstDash val="solid"/>
                  <a:miter/>
                </a:ln>
              </p:spPr>
              <p:txBody>
                <a:bodyPr rtlCol="0" anchor="ctr"/>
                <a:lstStyle/>
                <a:p>
                  <a:endParaRPr lang="en-US"/>
                </a:p>
              </p:txBody>
            </p:sp>
          </p:grpSp>
          <p:grpSp>
            <p:nvGrpSpPr>
              <p:cNvPr id="260" name="Graphic 4">
                <a:extLst>
                  <a:ext uri="{FF2B5EF4-FFF2-40B4-BE49-F238E27FC236}">
                    <a16:creationId xmlns:a16="http://schemas.microsoft.com/office/drawing/2014/main" id="{3D09579B-B27F-B41E-A307-D08A149E165B}"/>
                  </a:ext>
                </a:extLst>
              </p:cNvPr>
              <p:cNvGrpSpPr/>
              <p:nvPr/>
            </p:nvGrpSpPr>
            <p:grpSpPr>
              <a:xfrm>
                <a:off x="6359205" y="3575083"/>
                <a:ext cx="24181" cy="24186"/>
                <a:chOff x="6359205" y="3575083"/>
                <a:chExt cx="24181" cy="24186"/>
              </a:xfrm>
            </p:grpSpPr>
            <p:sp>
              <p:nvSpPr>
                <p:cNvPr id="261" name="Freeform 260">
                  <a:extLst>
                    <a:ext uri="{FF2B5EF4-FFF2-40B4-BE49-F238E27FC236}">
                      <a16:creationId xmlns:a16="http://schemas.microsoft.com/office/drawing/2014/main" id="{AC217DF3-4F4E-5BAC-8B99-2F0D36FBBF7B}"/>
                    </a:ext>
                  </a:extLst>
                </p:cNvPr>
                <p:cNvSpPr/>
                <p:nvPr/>
              </p:nvSpPr>
              <p:spPr>
                <a:xfrm rot="-2327856">
                  <a:off x="6362696" y="3578575"/>
                  <a:ext cx="17199" cy="17203"/>
                </a:xfrm>
                <a:custGeom>
                  <a:avLst/>
                  <a:gdLst>
                    <a:gd name="connsiteX0" fmla="*/ 0 w 17199"/>
                    <a:gd name="connsiteY0" fmla="*/ 0 h 17203"/>
                    <a:gd name="connsiteX1" fmla="*/ 17200 w 17199"/>
                    <a:gd name="connsiteY1" fmla="*/ 0 h 17203"/>
                    <a:gd name="connsiteX2" fmla="*/ 17200 w 17199"/>
                    <a:gd name="connsiteY2" fmla="*/ 17203 h 17203"/>
                    <a:gd name="connsiteX3" fmla="*/ 0 w 17199"/>
                    <a:gd name="connsiteY3" fmla="*/ 17203 h 17203"/>
                  </a:gdLst>
                  <a:ahLst/>
                  <a:cxnLst>
                    <a:cxn ang="0">
                      <a:pos x="connsiteX0" y="connsiteY0"/>
                    </a:cxn>
                    <a:cxn ang="0">
                      <a:pos x="connsiteX1" y="connsiteY1"/>
                    </a:cxn>
                    <a:cxn ang="0">
                      <a:pos x="connsiteX2" y="connsiteY2"/>
                    </a:cxn>
                    <a:cxn ang="0">
                      <a:pos x="connsiteX3" y="connsiteY3"/>
                    </a:cxn>
                  </a:cxnLst>
                  <a:rect l="l" t="t" r="r" b="b"/>
                  <a:pathLst>
                    <a:path w="17199" h="17203">
                      <a:moveTo>
                        <a:pt x="0" y="0"/>
                      </a:moveTo>
                      <a:lnTo>
                        <a:pt x="17200" y="0"/>
                      </a:lnTo>
                      <a:lnTo>
                        <a:pt x="17200" y="17203"/>
                      </a:lnTo>
                      <a:lnTo>
                        <a:pt x="0" y="17203"/>
                      </a:lnTo>
                      <a:close/>
                    </a:path>
                  </a:pathLst>
                </a:custGeom>
                <a:noFill/>
                <a:ln w="381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4C9E7054-3043-86A4-0C1D-38B6D6C3A291}"/>
                    </a:ext>
                  </a:extLst>
                </p:cNvPr>
                <p:cNvSpPr/>
                <p:nvPr/>
              </p:nvSpPr>
              <p:spPr>
                <a:xfrm>
                  <a:off x="6362647" y="3578341"/>
                  <a:ext cx="16948" cy="17074"/>
                </a:xfrm>
                <a:custGeom>
                  <a:avLst/>
                  <a:gdLst>
                    <a:gd name="connsiteX0" fmla="*/ 15033 w 16948"/>
                    <a:gd name="connsiteY0" fmla="*/ 3186 h 17074"/>
                    <a:gd name="connsiteX1" fmla="*/ 3185 w 16948"/>
                    <a:gd name="connsiteY1" fmla="*/ 2039 h 17074"/>
                    <a:gd name="connsiteX2" fmla="*/ 2038 w 16948"/>
                    <a:gd name="connsiteY2" fmla="*/ 13889 h 17074"/>
                    <a:gd name="connsiteX3" fmla="*/ 13887 w 16948"/>
                    <a:gd name="connsiteY3" fmla="*/ 15036 h 17074"/>
                    <a:gd name="connsiteX4" fmla="*/ 15033 w 16948"/>
                    <a:gd name="connsiteY4" fmla="*/ 3186 h 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 h="17074">
                      <a:moveTo>
                        <a:pt x="15033" y="3186"/>
                      </a:moveTo>
                      <a:cubicBezTo>
                        <a:pt x="11976" y="-637"/>
                        <a:pt x="6625" y="-1019"/>
                        <a:pt x="3185" y="2039"/>
                      </a:cubicBezTo>
                      <a:cubicBezTo>
                        <a:pt x="-637" y="5097"/>
                        <a:pt x="-1019" y="10449"/>
                        <a:pt x="2038" y="13889"/>
                      </a:cubicBezTo>
                      <a:cubicBezTo>
                        <a:pt x="5096" y="17712"/>
                        <a:pt x="10447" y="18094"/>
                        <a:pt x="13887" y="15036"/>
                      </a:cubicBezTo>
                      <a:cubicBezTo>
                        <a:pt x="17326" y="12360"/>
                        <a:pt x="18091" y="7008"/>
                        <a:pt x="15033" y="3186"/>
                      </a:cubicBezTo>
                      <a:close/>
                    </a:path>
                  </a:pathLst>
                </a:custGeom>
                <a:solidFill>
                  <a:srgbClr val="29ABE2"/>
                </a:solidFill>
                <a:ln w="3819" cap="flat">
                  <a:noFill/>
                  <a:prstDash val="solid"/>
                  <a:miter/>
                </a:ln>
              </p:spPr>
              <p:txBody>
                <a:bodyPr rtlCol="0" anchor="ctr"/>
                <a:lstStyle/>
                <a:p>
                  <a:endParaRPr lang="en-US"/>
                </a:p>
              </p:txBody>
            </p:sp>
          </p:grpSp>
        </p:grpSp>
        <p:grpSp>
          <p:nvGrpSpPr>
            <p:cNvPr id="206" name="Graphic 4">
              <a:extLst>
                <a:ext uri="{FF2B5EF4-FFF2-40B4-BE49-F238E27FC236}">
                  <a16:creationId xmlns:a16="http://schemas.microsoft.com/office/drawing/2014/main" id="{E3D1BA6F-C4A1-BF8D-6A80-439580B08156}"/>
                </a:ext>
              </a:extLst>
            </p:cNvPr>
            <p:cNvGrpSpPr/>
            <p:nvPr/>
          </p:nvGrpSpPr>
          <p:grpSpPr>
            <a:xfrm>
              <a:off x="10452230" y="5742780"/>
              <a:ext cx="22030" cy="22035"/>
              <a:chOff x="8759035" y="5185285"/>
              <a:chExt cx="22030" cy="22035"/>
            </a:xfrm>
          </p:grpSpPr>
          <p:sp>
            <p:nvSpPr>
              <p:cNvPr id="232" name="Freeform 231">
                <a:extLst>
                  <a:ext uri="{FF2B5EF4-FFF2-40B4-BE49-F238E27FC236}">
                    <a16:creationId xmlns:a16="http://schemas.microsoft.com/office/drawing/2014/main" id="{B3788BBA-EBF5-1019-CA35-9105F834B352}"/>
                  </a:ext>
                </a:extLst>
              </p:cNvPr>
              <p:cNvSpPr/>
              <p:nvPr/>
            </p:nvSpPr>
            <p:spPr>
              <a:xfrm rot="-2328555">
                <a:off x="8762216" y="5188466"/>
                <a:ext cx="15669" cy="15672"/>
              </a:xfrm>
              <a:custGeom>
                <a:avLst/>
                <a:gdLst>
                  <a:gd name="connsiteX0" fmla="*/ 0 w 15669"/>
                  <a:gd name="connsiteY0" fmla="*/ 0 h 15672"/>
                  <a:gd name="connsiteX1" fmla="*/ 15669 w 15669"/>
                  <a:gd name="connsiteY1" fmla="*/ 0 h 15672"/>
                  <a:gd name="connsiteX2" fmla="*/ 15669 w 15669"/>
                  <a:gd name="connsiteY2" fmla="*/ 15673 h 15672"/>
                  <a:gd name="connsiteX3" fmla="*/ 0 w 15669"/>
                  <a:gd name="connsiteY3" fmla="*/ 15673 h 15672"/>
                </a:gdLst>
                <a:ahLst/>
                <a:cxnLst>
                  <a:cxn ang="0">
                    <a:pos x="connsiteX0" y="connsiteY0"/>
                  </a:cxn>
                  <a:cxn ang="0">
                    <a:pos x="connsiteX1" y="connsiteY1"/>
                  </a:cxn>
                  <a:cxn ang="0">
                    <a:pos x="connsiteX2" y="connsiteY2"/>
                  </a:cxn>
                  <a:cxn ang="0">
                    <a:pos x="connsiteX3" y="connsiteY3"/>
                  </a:cxn>
                </a:cxnLst>
                <a:rect l="l" t="t" r="r" b="b"/>
                <a:pathLst>
                  <a:path w="15669" h="15672">
                    <a:moveTo>
                      <a:pt x="0" y="0"/>
                    </a:moveTo>
                    <a:lnTo>
                      <a:pt x="15669" y="0"/>
                    </a:lnTo>
                    <a:lnTo>
                      <a:pt x="15669" y="15673"/>
                    </a:lnTo>
                    <a:lnTo>
                      <a:pt x="0" y="15673"/>
                    </a:lnTo>
                    <a:close/>
                  </a:path>
                </a:pathLst>
              </a:custGeom>
              <a:noFill/>
              <a:ln w="381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E8F37FB6-C22E-D23F-9806-FEAF55F39CC5}"/>
                  </a:ext>
                </a:extLst>
              </p:cNvPr>
              <p:cNvSpPr/>
              <p:nvPr/>
            </p:nvSpPr>
            <p:spPr>
              <a:xfrm>
                <a:off x="8762376" y="5188763"/>
                <a:ext cx="15621" cy="15744"/>
              </a:xfrm>
              <a:custGeom>
                <a:avLst/>
                <a:gdLst>
                  <a:gd name="connsiteX0" fmla="*/ 13986 w 15621"/>
                  <a:gd name="connsiteY0" fmla="*/ 2903 h 15744"/>
                  <a:gd name="connsiteX1" fmla="*/ 2902 w 15621"/>
                  <a:gd name="connsiteY1" fmla="*/ 1756 h 15744"/>
                  <a:gd name="connsiteX2" fmla="*/ 1756 w 15621"/>
                  <a:gd name="connsiteY2" fmla="*/ 12842 h 15744"/>
                  <a:gd name="connsiteX3" fmla="*/ 12839 w 15621"/>
                  <a:gd name="connsiteY3" fmla="*/ 13989 h 15744"/>
                  <a:gd name="connsiteX4" fmla="*/ 13986 w 1562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 h="15744">
                    <a:moveTo>
                      <a:pt x="13986" y="2903"/>
                    </a:moveTo>
                    <a:cubicBezTo>
                      <a:pt x="11311" y="-538"/>
                      <a:pt x="6342" y="-920"/>
                      <a:pt x="2902" y="1756"/>
                    </a:cubicBezTo>
                    <a:cubicBezTo>
                      <a:pt x="-537" y="4432"/>
                      <a:pt x="-920" y="9402"/>
                      <a:pt x="1756" y="12842"/>
                    </a:cubicBezTo>
                    <a:cubicBezTo>
                      <a:pt x="4431" y="16282"/>
                      <a:pt x="9400" y="16665"/>
                      <a:pt x="12839" y="13989"/>
                    </a:cubicBezTo>
                    <a:cubicBezTo>
                      <a:pt x="15897" y="10931"/>
                      <a:pt x="16661" y="5961"/>
                      <a:pt x="13986" y="2903"/>
                    </a:cubicBezTo>
                    <a:close/>
                  </a:path>
                </a:pathLst>
              </a:custGeom>
              <a:solidFill>
                <a:srgbClr val="29ABE2"/>
              </a:solidFill>
              <a:ln w="3819"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E726BE02-9C18-30F5-2EE4-85E40398C6AE}"/>
                </a:ext>
              </a:extLst>
            </p:cNvPr>
            <p:cNvSpPr/>
            <p:nvPr/>
          </p:nvSpPr>
          <p:spPr>
            <a:xfrm>
              <a:off x="8960436" y="4640985"/>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FBA0D004-F248-3D7F-681B-81934358FB67}"/>
                </a:ext>
              </a:extLst>
            </p:cNvPr>
            <p:cNvSpPr/>
            <p:nvPr/>
          </p:nvSpPr>
          <p:spPr>
            <a:xfrm>
              <a:off x="8775069" y="439480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E59FEF7F-56F1-F394-FAC0-FE3E23C893A6}"/>
                </a:ext>
              </a:extLst>
            </p:cNvPr>
            <p:cNvSpPr/>
            <p:nvPr/>
          </p:nvSpPr>
          <p:spPr>
            <a:xfrm>
              <a:off x="9216892" y="321816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7E8432D4-39A3-53CC-153D-1939DD834E7B}"/>
                </a:ext>
              </a:extLst>
            </p:cNvPr>
            <p:cNvSpPr/>
            <p:nvPr/>
          </p:nvSpPr>
          <p:spPr>
            <a:xfrm>
              <a:off x="9323525" y="397621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B02B9D57-A139-0CAA-0959-1BA05DE60462}"/>
                </a:ext>
              </a:extLst>
            </p:cNvPr>
            <p:cNvSpPr/>
            <p:nvPr/>
          </p:nvSpPr>
          <p:spPr>
            <a:xfrm>
              <a:off x="8827048" y="3867262"/>
              <a:ext cx="29535" cy="27832"/>
            </a:xfrm>
            <a:custGeom>
              <a:avLst/>
              <a:gdLst>
                <a:gd name="connsiteX0" fmla="*/ 27335 w 29535"/>
                <a:gd name="connsiteY0" fmla="*/ 3786 h 27832"/>
                <a:gd name="connsiteX1" fmla="*/ 7079 w 29535"/>
                <a:gd name="connsiteY1" fmla="*/ 4551 h 27832"/>
                <a:gd name="connsiteX2" fmla="*/ 2110 w 29535"/>
                <a:gd name="connsiteY2" fmla="*/ 24046 h 27832"/>
                <a:gd name="connsiteX3" fmla="*/ 22367 w 29535"/>
                <a:gd name="connsiteY3" fmla="*/ 23282 h 27832"/>
                <a:gd name="connsiteX4" fmla="*/ 27335 w 2953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629"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16A87E73-BEB3-5ED9-1FAB-B6249632C774}"/>
                </a:ext>
              </a:extLst>
            </p:cNvPr>
            <p:cNvSpPr/>
            <p:nvPr/>
          </p:nvSpPr>
          <p:spPr>
            <a:xfrm>
              <a:off x="9505452" y="367688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84BE4A49-9D54-7E16-EE31-038E9504A7EE}"/>
                </a:ext>
              </a:extLst>
            </p:cNvPr>
            <p:cNvSpPr/>
            <p:nvPr/>
          </p:nvSpPr>
          <p:spPr>
            <a:xfrm>
              <a:off x="9370536" y="3767106"/>
              <a:ext cx="29704" cy="27832"/>
            </a:xfrm>
            <a:custGeom>
              <a:avLst/>
              <a:gdLst>
                <a:gd name="connsiteX0" fmla="*/ 27335 w 29704"/>
                <a:gd name="connsiteY0" fmla="*/ 3786 h 27832"/>
                <a:gd name="connsiteX1" fmla="*/ 7079 w 29704"/>
                <a:gd name="connsiteY1" fmla="*/ 4551 h 27832"/>
                <a:gd name="connsiteX2" fmla="*/ 2110 w 29704"/>
                <a:gd name="connsiteY2" fmla="*/ 24047 h 27832"/>
                <a:gd name="connsiteX3" fmla="*/ 22367 w 29704"/>
                <a:gd name="connsiteY3" fmla="*/ 23282 h 27832"/>
                <a:gd name="connsiteX4" fmla="*/ 27335 w 29704"/>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4"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628" y="17930"/>
                    <a:pt x="31922" y="9138"/>
                    <a:pt x="27335" y="3786"/>
                  </a:cubicBezTo>
                  <a:close/>
                </a:path>
              </a:pathLst>
            </a:custGeom>
            <a:solidFill>
              <a:srgbClr val="29ABE2"/>
            </a:solidFill>
            <a:ln w="381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1820560-E0F5-8C5B-C5CF-F579F4656981}"/>
                </a:ext>
              </a:extLst>
            </p:cNvPr>
            <p:cNvSpPr/>
            <p:nvPr/>
          </p:nvSpPr>
          <p:spPr>
            <a:xfrm>
              <a:off x="9575012" y="4454053"/>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FEEA6459-6E7F-701A-2D69-0F196A9D2167}"/>
                </a:ext>
              </a:extLst>
            </p:cNvPr>
            <p:cNvSpPr/>
            <p:nvPr/>
          </p:nvSpPr>
          <p:spPr>
            <a:xfrm>
              <a:off x="9927018" y="4397858"/>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B046A31A-F673-789F-5F86-4F3AFF993E86}"/>
                </a:ext>
              </a:extLst>
            </p:cNvPr>
            <p:cNvSpPr/>
            <p:nvPr/>
          </p:nvSpPr>
          <p:spPr>
            <a:xfrm>
              <a:off x="9440478" y="4543887"/>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C32234E4-6FEC-7911-94E8-0EB98D4E91DD}"/>
                </a:ext>
              </a:extLst>
            </p:cNvPr>
            <p:cNvSpPr/>
            <p:nvPr/>
          </p:nvSpPr>
          <p:spPr>
            <a:xfrm>
              <a:off x="9336138" y="4392506"/>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3B4A3BF3-8601-4A76-C086-9D515B31F616}"/>
                </a:ext>
              </a:extLst>
            </p:cNvPr>
            <p:cNvSpPr/>
            <p:nvPr/>
          </p:nvSpPr>
          <p:spPr>
            <a:xfrm>
              <a:off x="9143892" y="4437232"/>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A2CA235-4F42-88AF-334A-FFC88BD153E2}"/>
                </a:ext>
              </a:extLst>
            </p:cNvPr>
            <p:cNvSpPr/>
            <p:nvPr/>
          </p:nvSpPr>
          <p:spPr>
            <a:xfrm>
              <a:off x="9331551" y="425985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DB7663C9-E1F6-4975-31D3-08475335B295}"/>
                </a:ext>
              </a:extLst>
            </p:cNvPr>
            <p:cNvSpPr/>
            <p:nvPr/>
          </p:nvSpPr>
          <p:spPr>
            <a:xfrm>
              <a:off x="8673787" y="417919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AE80B7A3-49CA-E8FD-1FCE-AE89ADFE6069}"/>
                </a:ext>
              </a:extLst>
            </p:cNvPr>
            <p:cNvSpPr/>
            <p:nvPr/>
          </p:nvSpPr>
          <p:spPr>
            <a:xfrm>
              <a:off x="8736085" y="40943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gradFill>
              <a:gsLst>
                <a:gs pos="0">
                  <a:srgbClr val="00B0F0"/>
                </a:gs>
                <a:gs pos="74000">
                  <a:srgbClr val="29ABE2"/>
                </a:gs>
              </a:gsLst>
              <a:path path="circle">
                <a:fillToRect l="100000" b="100000"/>
              </a:path>
            </a:gradFill>
            <a:ln w="381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DE4E385A-F46C-2CA9-60F6-AE51F406225D}"/>
                </a:ext>
              </a:extLst>
            </p:cNvPr>
            <p:cNvSpPr/>
            <p:nvPr/>
          </p:nvSpPr>
          <p:spPr>
            <a:xfrm>
              <a:off x="8856478" y="425182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D9896282-9AA7-030C-82A1-1421D7F048E5}"/>
                </a:ext>
              </a:extLst>
            </p:cNvPr>
            <p:cNvSpPr/>
            <p:nvPr/>
          </p:nvSpPr>
          <p:spPr>
            <a:xfrm>
              <a:off x="9636164" y="4701002"/>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8755"/>
                    <a:pt x="27335" y="3786"/>
                  </a:cubicBezTo>
                  <a:close/>
                </a:path>
              </a:pathLst>
            </a:custGeom>
            <a:solidFill>
              <a:srgbClr val="29ABE2"/>
            </a:solidFill>
            <a:ln w="381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58247E91-0F61-F555-7798-34F195BD64BD}"/>
                </a:ext>
              </a:extLst>
            </p:cNvPr>
            <p:cNvSpPr/>
            <p:nvPr/>
          </p:nvSpPr>
          <p:spPr>
            <a:xfrm>
              <a:off x="9794012" y="452592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E8F486CB-1003-15B2-10F7-050D363E352E}"/>
                </a:ext>
              </a:extLst>
            </p:cNvPr>
            <p:cNvSpPr/>
            <p:nvPr/>
          </p:nvSpPr>
          <p:spPr>
            <a:xfrm>
              <a:off x="9729421" y="4758343"/>
              <a:ext cx="29445" cy="27832"/>
            </a:xfrm>
            <a:custGeom>
              <a:avLst/>
              <a:gdLst>
                <a:gd name="connsiteX0" fmla="*/ 27336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6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6" y="3786"/>
                  </a:moveTo>
                  <a:cubicBezTo>
                    <a:pt x="23131" y="-1566"/>
                    <a:pt x="13959" y="-1184"/>
                    <a:pt x="7079" y="4551"/>
                  </a:cubicBezTo>
                  <a:cubicBezTo>
                    <a:pt x="199" y="10285"/>
                    <a:pt x="-2094" y="19077"/>
                    <a:pt x="2110" y="24046"/>
                  </a:cubicBezTo>
                  <a:cubicBezTo>
                    <a:pt x="6315" y="29398"/>
                    <a:pt x="15487" y="29016"/>
                    <a:pt x="22367" y="23282"/>
                  </a:cubicBezTo>
                  <a:cubicBezTo>
                    <a:pt x="29247" y="17548"/>
                    <a:pt x="31540" y="8755"/>
                    <a:pt x="27336" y="3786"/>
                  </a:cubicBezTo>
                  <a:close/>
                </a:path>
              </a:pathLst>
            </a:custGeom>
            <a:solidFill>
              <a:srgbClr val="29ABE2"/>
            </a:solidFill>
            <a:ln w="381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0AB0ADBC-2CD2-3CED-7F06-9B6DC662A244}"/>
                </a:ext>
              </a:extLst>
            </p:cNvPr>
            <p:cNvSpPr/>
            <p:nvPr/>
          </p:nvSpPr>
          <p:spPr>
            <a:xfrm>
              <a:off x="8646651" y="3436439"/>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6D121751-D6BB-4791-DDA3-86EBB4652395}"/>
                </a:ext>
              </a:extLst>
            </p:cNvPr>
            <p:cNvSpPr/>
            <p:nvPr/>
          </p:nvSpPr>
          <p:spPr>
            <a:xfrm>
              <a:off x="8937886" y="349530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271DF75-37B1-3A6E-FA8A-BD7DBC1BB772}"/>
                </a:ext>
              </a:extLst>
            </p:cNvPr>
            <p:cNvSpPr/>
            <p:nvPr/>
          </p:nvSpPr>
          <p:spPr>
            <a:xfrm>
              <a:off x="9005918" y="3689886"/>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77C63906-CB42-25A1-1CCC-C9B021D9CEF4}"/>
                </a:ext>
              </a:extLst>
            </p:cNvPr>
            <p:cNvSpPr/>
            <p:nvPr/>
          </p:nvSpPr>
          <p:spPr>
            <a:xfrm>
              <a:off x="9458442" y="412032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C7C0CFC-25B6-0F38-DB0E-84ADBDB474DD}"/>
                </a:ext>
              </a:extLst>
            </p:cNvPr>
            <p:cNvSpPr/>
            <p:nvPr/>
          </p:nvSpPr>
          <p:spPr>
            <a:xfrm>
              <a:off x="9085797" y="459817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647F06B5-8AC3-FECC-07A0-B01B266D0D80}"/>
                </a:ext>
              </a:extLst>
            </p:cNvPr>
            <p:cNvSpPr/>
            <p:nvPr/>
          </p:nvSpPr>
          <p:spPr>
            <a:xfrm>
              <a:off x="9015090" y="44070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grpSp>
      <p:sp>
        <p:nvSpPr>
          <p:cNvPr id="315" name="TextBox 314">
            <a:extLst>
              <a:ext uri="{FF2B5EF4-FFF2-40B4-BE49-F238E27FC236}">
                <a16:creationId xmlns:a16="http://schemas.microsoft.com/office/drawing/2014/main" id="{968BF53E-EF50-470E-936A-41C7D61DD6E2}"/>
              </a:ext>
            </a:extLst>
          </p:cNvPr>
          <p:cNvSpPr txBox="1"/>
          <p:nvPr/>
        </p:nvSpPr>
        <p:spPr>
          <a:xfrm>
            <a:off x="235710" y="1196928"/>
            <a:ext cx="6995179" cy="5047536"/>
          </a:xfrm>
          <a:prstGeom prst="rect">
            <a:avLst/>
          </a:prstGeom>
          <a:noFill/>
          <a:effectLst/>
        </p:spPr>
        <p:txBody>
          <a:bodyPr wrap="square">
            <a:spAutoFit/>
          </a:bodyPr>
          <a:lstStyle/>
          <a:p>
            <a:pPr lvl="0">
              <a:buClr>
                <a:srgbClr val="000000"/>
              </a:buClr>
              <a:defRPr/>
            </a:pPr>
            <a:r>
              <a:rPr lang="en-US" sz="28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"High-tech Jainism”</a:t>
            </a:r>
          </a:p>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Jainism’s no-harm principle and genome reform, amplified by AI’s omnipresent surveillance, enables proactive care.</a:t>
            </a:r>
          </a:p>
          <a:p>
            <a:pPr lvl="0">
              <a:buClr>
                <a:srgbClr val="000000"/>
              </a:buClr>
              <a:defRPr/>
            </a:pPr>
            <a:endPar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Every cubic </a:t>
            </a:r>
            <a:r>
              <a:rPr lang="en-US" sz="2800"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metre</a:t>
            </a: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of the biosphere will shortly be accessible to surveillance via </a:t>
            </a:r>
            <a:r>
              <a:rPr lang="en-US" sz="28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AI-powered drones, satellites, remote sensors, and ubiquitous </a:t>
            </a:r>
            <a:r>
              <a:rPr lang="en-US" sz="2800" b="1"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superintelligent</a:t>
            </a:r>
            <a:r>
              <a:rPr lang="en-US" sz="28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nanobots.</a:t>
            </a:r>
          </a:p>
          <a:p>
            <a:pPr lvl="0">
              <a:buClr>
                <a:srgbClr val="000000"/>
              </a:buClr>
              <a:defRPr/>
            </a:pPr>
            <a:endParaRPr lang="en-US"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endParaRPr lang="en-US" sz="2400" b="1"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p:txBody>
      </p:sp>
      <p:sp>
        <p:nvSpPr>
          <p:cNvPr id="317" name="TextBox 316">
            <a:extLst>
              <a:ext uri="{FF2B5EF4-FFF2-40B4-BE49-F238E27FC236}">
                <a16:creationId xmlns:a16="http://schemas.microsoft.com/office/drawing/2014/main" id="{BAE0CE66-A953-4015-B264-8E7BE6E6F276}"/>
              </a:ext>
            </a:extLst>
          </p:cNvPr>
          <p:cNvSpPr txBox="1"/>
          <p:nvPr/>
        </p:nvSpPr>
        <p:spPr>
          <a:xfrm>
            <a:off x="7260743" y="6014397"/>
            <a:ext cx="4744637" cy="843217"/>
          </a:xfrm>
          <a:prstGeom prst="rect">
            <a:avLst/>
          </a:prstGeom>
          <a:noFill/>
          <a:effectLst/>
        </p:spPr>
        <p:txBody>
          <a:bodyPr wrap="square">
            <a:spAutoFit/>
          </a:bodyPr>
          <a:lstStyle/>
          <a:p>
            <a:pPr lvl="0">
              <a:buClr>
                <a:srgbClr val="000000"/>
              </a:buClr>
              <a:defRPr/>
            </a:pPr>
            <a:r>
              <a:rPr lang="en-US" sz="2400"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https://www.hedweb.com/transhumanism/neojainism.html</a:t>
            </a:r>
          </a:p>
        </p:txBody>
      </p:sp>
      <p:pic>
        <p:nvPicPr>
          <p:cNvPr id="3" name="Рисунок 2">
            <a:extLst>
              <a:ext uri="{FF2B5EF4-FFF2-40B4-BE49-F238E27FC236}">
                <a16:creationId xmlns:a16="http://schemas.microsoft.com/office/drawing/2014/main" id="{FB301F48-814A-40AA-9276-2780D907E39B}"/>
              </a:ext>
            </a:extLst>
          </p:cNvPr>
          <p:cNvPicPr>
            <a:picLocks noChangeAspect="1"/>
          </p:cNvPicPr>
          <p:nvPr/>
        </p:nvPicPr>
        <p:blipFill>
          <a:blip r:embed="rId2"/>
          <a:stretch>
            <a:fillRect/>
          </a:stretch>
        </p:blipFill>
        <p:spPr>
          <a:xfrm>
            <a:off x="7282578" y="1251592"/>
            <a:ext cx="4567672" cy="4567672"/>
          </a:xfrm>
          <a:prstGeom prst="rect">
            <a:avLst/>
          </a:prstGeom>
        </p:spPr>
      </p:pic>
      <p:pic>
        <p:nvPicPr>
          <p:cNvPr id="2" name="Рисунок 1">
            <a:extLst>
              <a:ext uri="{FF2B5EF4-FFF2-40B4-BE49-F238E27FC236}">
                <a16:creationId xmlns:a16="http://schemas.microsoft.com/office/drawing/2014/main" id="{546C06A2-D444-4E57-BE9F-04C006647697}"/>
              </a:ext>
            </a:extLst>
          </p:cNvPr>
          <p:cNvPicPr>
            <a:picLocks noChangeAspect="1"/>
          </p:cNvPicPr>
          <p:nvPr/>
        </p:nvPicPr>
        <p:blipFill>
          <a:blip r:embed="rId3"/>
          <a:stretch>
            <a:fillRect/>
          </a:stretch>
        </p:blipFill>
        <p:spPr>
          <a:xfrm>
            <a:off x="4955672" y="4712705"/>
            <a:ext cx="2038183" cy="2038183"/>
          </a:xfrm>
          <a:prstGeom prst="rect">
            <a:avLst/>
          </a:prstGeom>
        </p:spPr>
      </p:pic>
    </p:spTree>
    <p:extLst>
      <p:ext uri="{BB962C8B-B14F-4D97-AF65-F5344CB8AC3E}">
        <p14:creationId xmlns:p14="http://schemas.microsoft.com/office/powerpoint/2010/main" val="4103446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3F72"/>
            </a:gs>
            <a:gs pos="35000">
              <a:srgbClr val="003F72"/>
            </a:gs>
            <a:gs pos="79000">
              <a:srgbClr val="001531"/>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46BED6-0F46-0BCD-CDDC-FB4425831719}"/>
              </a:ext>
            </a:extLst>
          </p:cNvPr>
          <p:cNvSpPr txBox="1"/>
          <p:nvPr/>
        </p:nvSpPr>
        <p:spPr>
          <a:xfrm>
            <a:off x="746764" y="105511"/>
            <a:ext cx="10377491" cy="646331"/>
          </a:xfrm>
          <a:prstGeom prst="rect">
            <a:avLst/>
          </a:prstGeom>
          <a:noFill/>
          <a:effectLst/>
        </p:spPr>
        <p:txBody>
          <a:bodyPr wrap="square">
            <a:spAutoFit/>
          </a:bodyPr>
          <a:lstStyle>
            <a:defPPr>
              <a:defRPr lang="en-US"/>
            </a:defPPr>
            <a:lvl1pPr marR="0" lvl="0" indent="0" fontAlgn="auto">
              <a:lnSpc>
                <a:spcPct val="90000"/>
              </a:lnSpc>
              <a:spcBef>
                <a:spcPts val="0"/>
              </a:spcBef>
              <a:spcAft>
                <a:spcPts val="0"/>
              </a:spcAft>
              <a:buClr>
                <a:srgbClr val="000000"/>
              </a:buClr>
              <a:buSzTx/>
              <a:buFont typeface="Arial"/>
              <a:buNone/>
              <a:tabLst/>
              <a:defRPr kumimoji="0" sz="4000" b="1" u="none" strike="noStrike" kern="0" cap="none" spc="300" normalizeH="0" baseline="0">
                <a:ln>
                  <a:noFill/>
                </a:ln>
                <a:solidFill>
                  <a:schemeClr val="bg1"/>
                </a:solidFill>
                <a:effectLst>
                  <a:outerShdw blurRad="139700" dist="38100" dir="2700000" sx="103000" sy="103000" algn="tl" rotWithShape="0">
                    <a:prstClr val="black">
                      <a:alpha val="25376"/>
                    </a:prstClr>
                  </a:outerShdw>
                </a:effectLst>
                <a:uLnTx/>
                <a:uFillTx/>
                <a:latin typeface="Cairo" pitchFamily="2" charset="-78"/>
                <a:ea typeface="Rubik"/>
                <a:cs typeface="Cairo" pitchFamily="2" charset="-78"/>
              </a:defRPr>
            </a:lvl1pPr>
          </a:lstStyle>
          <a:p>
            <a:pPr algn="ctr"/>
            <a:r>
              <a:rPr lang="en-US" spc="0" dirty="0">
                <a:effectLst/>
                <a:sym typeface="Rubik"/>
              </a:rPr>
              <a:t>SCALABILITY AND COORDINATION</a:t>
            </a:r>
            <a:endParaRPr lang="en-GB" spc="0" dirty="0">
              <a:effectLst/>
              <a:sym typeface="Rubik"/>
            </a:endParaRPr>
          </a:p>
        </p:txBody>
      </p:sp>
      <p:grpSp>
        <p:nvGrpSpPr>
          <p:cNvPr id="8" name="Graphic 4">
            <a:extLst>
              <a:ext uri="{FF2B5EF4-FFF2-40B4-BE49-F238E27FC236}">
                <a16:creationId xmlns:a16="http://schemas.microsoft.com/office/drawing/2014/main" id="{BA213637-7B87-A331-DC60-2F7F672DBB9D}"/>
              </a:ext>
            </a:extLst>
          </p:cNvPr>
          <p:cNvGrpSpPr/>
          <p:nvPr/>
        </p:nvGrpSpPr>
        <p:grpSpPr>
          <a:xfrm rot="12061865">
            <a:off x="-2404425" y="5515380"/>
            <a:ext cx="5510085" cy="2685241"/>
            <a:chOff x="5100600" y="4832506"/>
            <a:chExt cx="2388199" cy="1163846"/>
          </a:xfrm>
        </p:grpSpPr>
        <p:sp>
          <p:nvSpPr>
            <p:cNvPr id="9" name="Freeform 8">
              <a:extLst>
                <a:ext uri="{FF2B5EF4-FFF2-40B4-BE49-F238E27FC236}">
                  <a16:creationId xmlns:a16="http://schemas.microsoft.com/office/drawing/2014/main" id="{31AAFF9A-C510-39C5-20EE-AA67BC945302}"/>
                </a:ext>
              </a:extLst>
            </p:cNvPr>
            <p:cNvSpPr/>
            <p:nvPr/>
          </p:nvSpPr>
          <p:spPr>
            <a:xfrm>
              <a:off x="5734821" y="4842650"/>
              <a:ext cx="139502" cy="200311"/>
            </a:xfrm>
            <a:custGeom>
              <a:avLst/>
              <a:gdLst>
                <a:gd name="connsiteX0" fmla="*/ 134916 w 139502"/>
                <a:gd name="connsiteY0" fmla="*/ 0 h 200311"/>
                <a:gd name="connsiteX1" fmla="*/ 0 w 139502"/>
                <a:gd name="connsiteY1" fmla="*/ 198400 h 200311"/>
                <a:gd name="connsiteX2" fmla="*/ 139503 w 139502"/>
                <a:gd name="connsiteY2" fmla="*/ 200311 h 200311"/>
              </a:gdLst>
              <a:ahLst/>
              <a:cxnLst>
                <a:cxn ang="0">
                  <a:pos x="connsiteX0" y="connsiteY0"/>
                </a:cxn>
                <a:cxn ang="0">
                  <a:pos x="connsiteX1" y="connsiteY1"/>
                </a:cxn>
                <a:cxn ang="0">
                  <a:pos x="connsiteX2" y="connsiteY2"/>
                </a:cxn>
              </a:cxnLst>
              <a:rect l="l" t="t" r="r" b="b"/>
              <a:pathLst>
                <a:path w="139502" h="200311">
                  <a:moveTo>
                    <a:pt x="134916" y="0"/>
                  </a:moveTo>
                  <a:lnTo>
                    <a:pt x="0" y="198400"/>
                  </a:lnTo>
                  <a:lnTo>
                    <a:pt x="139503" y="200311"/>
                  </a:lnTo>
                  <a:close/>
                </a:path>
              </a:pathLst>
            </a:custGeom>
            <a:noFill/>
            <a:ln w="734" cap="flat">
              <a:solidFill>
                <a:srgbClr val="29ABE2"/>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5C009C4-2293-6B13-93E9-BF8A99D3F8C4}"/>
                </a:ext>
              </a:extLst>
            </p:cNvPr>
            <p:cNvSpPr/>
            <p:nvPr/>
          </p:nvSpPr>
          <p:spPr>
            <a:xfrm>
              <a:off x="5791387" y="5380892"/>
              <a:ext cx="292000" cy="138765"/>
            </a:xfrm>
            <a:custGeom>
              <a:avLst/>
              <a:gdLst>
                <a:gd name="connsiteX0" fmla="*/ 0 w 292000"/>
                <a:gd name="connsiteY0" fmla="*/ 138766 h 138765"/>
                <a:gd name="connsiteX1" fmla="*/ 184220 w 292000"/>
                <a:gd name="connsiteY1" fmla="*/ 70339 h 138765"/>
                <a:gd name="connsiteX2" fmla="*/ 292000 w 292000"/>
                <a:gd name="connsiteY2" fmla="*/ 0 h 138765"/>
              </a:gdLst>
              <a:ahLst/>
              <a:cxnLst>
                <a:cxn ang="0">
                  <a:pos x="connsiteX0" y="connsiteY0"/>
                </a:cxn>
                <a:cxn ang="0">
                  <a:pos x="connsiteX1" y="connsiteY1"/>
                </a:cxn>
                <a:cxn ang="0">
                  <a:pos x="connsiteX2" y="connsiteY2"/>
                </a:cxn>
              </a:cxnLst>
              <a:rect l="l" t="t" r="r" b="b"/>
              <a:pathLst>
                <a:path w="292000" h="138765">
                  <a:moveTo>
                    <a:pt x="0" y="138766"/>
                  </a:moveTo>
                  <a:lnTo>
                    <a:pt x="184220" y="70339"/>
                  </a:lnTo>
                  <a:lnTo>
                    <a:pt x="292000" y="0"/>
                  </a:lnTo>
                  <a:close/>
                </a:path>
              </a:pathLst>
            </a:custGeom>
            <a:noFill/>
            <a:ln w="734" cap="flat">
              <a:solidFill>
                <a:srgbClr val="29ABE2"/>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111B9EA-97F7-935F-0041-5EC8AB09400A}"/>
                </a:ext>
              </a:extLst>
            </p:cNvPr>
            <p:cNvSpPr/>
            <p:nvPr/>
          </p:nvSpPr>
          <p:spPr>
            <a:xfrm>
              <a:off x="6026057" y="4994413"/>
              <a:ext cx="188042" cy="263004"/>
            </a:xfrm>
            <a:custGeom>
              <a:avLst/>
              <a:gdLst>
                <a:gd name="connsiteX0" fmla="*/ 0 w 188042"/>
                <a:gd name="connsiteY0" fmla="*/ 263005 h 263004"/>
                <a:gd name="connsiteX1" fmla="*/ 188042 w 188042"/>
                <a:gd name="connsiteY1" fmla="*/ 0 h 263004"/>
                <a:gd name="connsiteX2" fmla="*/ 32487 w 188042"/>
                <a:gd name="connsiteY2" fmla="*/ 165142 h 263004"/>
              </a:gdLst>
              <a:ahLst/>
              <a:cxnLst>
                <a:cxn ang="0">
                  <a:pos x="connsiteX0" y="connsiteY0"/>
                </a:cxn>
                <a:cxn ang="0">
                  <a:pos x="connsiteX1" y="connsiteY1"/>
                </a:cxn>
                <a:cxn ang="0">
                  <a:pos x="connsiteX2" y="connsiteY2"/>
                </a:cxn>
              </a:cxnLst>
              <a:rect l="l" t="t" r="r" b="b"/>
              <a:pathLst>
                <a:path w="188042" h="263004">
                  <a:moveTo>
                    <a:pt x="0" y="263005"/>
                  </a:moveTo>
                  <a:lnTo>
                    <a:pt x="188042" y="0"/>
                  </a:lnTo>
                  <a:lnTo>
                    <a:pt x="32487" y="165142"/>
                  </a:lnTo>
                  <a:close/>
                </a:path>
              </a:pathLst>
            </a:custGeom>
            <a:noFill/>
            <a:ln w="734" cap="flat">
              <a:solidFill>
                <a:srgbClr val="29ABE2"/>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8380980-9FFC-A092-A252-F392D5984B6F}"/>
                </a:ext>
              </a:extLst>
            </p:cNvPr>
            <p:cNvSpPr/>
            <p:nvPr/>
          </p:nvSpPr>
          <p:spPr>
            <a:xfrm>
              <a:off x="6363157" y="5358337"/>
              <a:ext cx="188041" cy="263004"/>
            </a:xfrm>
            <a:custGeom>
              <a:avLst/>
              <a:gdLst>
                <a:gd name="connsiteX0" fmla="*/ 0 w 188041"/>
                <a:gd name="connsiteY0" fmla="*/ 263005 h 263004"/>
                <a:gd name="connsiteX1" fmla="*/ 188042 w 188041"/>
                <a:gd name="connsiteY1" fmla="*/ 0 h 263004"/>
                <a:gd name="connsiteX2" fmla="*/ 32869 w 188041"/>
                <a:gd name="connsiteY2" fmla="*/ 165143 h 263004"/>
              </a:gdLst>
              <a:ahLst/>
              <a:cxnLst>
                <a:cxn ang="0">
                  <a:pos x="connsiteX0" y="connsiteY0"/>
                </a:cxn>
                <a:cxn ang="0">
                  <a:pos x="connsiteX1" y="connsiteY1"/>
                </a:cxn>
                <a:cxn ang="0">
                  <a:pos x="connsiteX2" y="connsiteY2"/>
                </a:cxn>
              </a:cxnLst>
              <a:rect l="l" t="t" r="r" b="b"/>
              <a:pathLst>
                <a:path w="188041" h="263004">
                  <a:moveTo>
                    <a:pt x="0" y="263005"/>
                  </a:moveTo>
                  <a:lnTo>
                    <a:pt x="188042" y="0"/>
                  </a:lnTo>
                  <a:lnTo>
                    <a:pt x="32869" y="165143"/>
                  </a:lnTo>
                  <a:close/>
                </a:path>
              </a:pathLst>
            </a:custGeom>
            <a:noFill/>
            <a:ln w="734" cap="flat">
              <a:solidFill>
                <a:srgbClr val="29ABE2"/>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24366C5-858D-74BE-CD54-E84EB3CC32D7}"/>
                </a:ext>
              </a:extLst>
            </p:cNvPr>
            <p:cNvSpPr/>
            <p:nvPr/>
          </p:nvSpPr>
          <p:spPr>
            <a:xfrm>
              <a:off x="6172439" y="5520804"/>
              <a:ext cx="79497" cy="162084"/>
            </a:xfrm>
            <a:custGeom>
              <a:avLst/>
              <a:gdLst>
                <a:gd name="connsiteX0" fmla="*/ 25607 w 79497"/>
                <a:gd name="connsiteY0" fmla="*/ 0 h 162084"/>
                <a:gd name="connsiteX1" fmla="*/ 0 w 79497"/>
                <a:gd name="connsiteY1" fmla="*/ 162084 h 162084"/>
                <a:gd name="connsiteX2" fmla="*/ 79497 w 79497"/>
                <a:gd name="connsiteY2" fmla="*/ 64987 h 162084"/>
              </a:gdLst>
              <a:ahLst/>
              <a:cxnLst>
                <a:cxn ang="0">
                  <a:pos x="connsiteX0" y="connsiteY0"/>
                </a:cxn>
                <a:cxn ang="0">
                  <a:pos x="connsiteX1" y="connsiteY1"/>
                </a:cxn>
                <a:cxn ang="0">
                  <a:pos x="connsiteX2" y="connsiteY2"/>
                </a:cxn>
              </a:cxnLst>
              <a:rect l="l" t="t" r="r" b="b"/>
              <a:pathLst>
                <a:path w="79497" h="162084">
                  <a:moveTo>
                    <a:pt x="25607" y="0"/>
                  </a:moveTo>
                  <a:lnTo>
                    <a:pt x="0" y="162084"/>
                  </a:lnTo>
                  <a:lnTo>
                    <a:pt x="79497" y="64987"/>
                  </a:lnTo>
                  <a:close/>
                </a:path>
              </a:pathLst>
            </a:custGeom>
            <a:noFill/>
            <a:ln w="734" cap="flat">
              <a:solidFill>
                <a:srgbClr val="29ABE2"/>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543E08-634D-491D-36B7-95E439D674BE}"/>
                </a:ext>
              </a:extLst>
            </p:cNvPr>
            <p:cNvSpPr/>
            <p:nvPr/>
          </p:nvSpPr>
          <p:spPr>
            <a:xfrm>
              <a:off x="6822178" y="5121710"/>
              <a:ext cx="123450" cy="76072"/>
            </a:xfrm>
            <a:custGeom>
              <a:avLst/>
              <a:gdLst>
                <a:gd name="connsiteX0" fmla="*/ 0 w 123450"/>
                <a:gd name="connsiteY0" fmla="*/ 64604 h 76072"/>
                <a:gd name="connsiteX1" fmla="*/ 123451 w 123450"/>
                <a:gd name="connsiteY1" fmla="*/ 76072 h 76072"/>
                <a:gd name="connsiteX2" fmla="*/ 26372 w 123450"/>
                <a:gd name="connsiteY2" fmla="*/ 0 h 76072"/>
              </a:gdLst>
              <a:ahLst/>
              <a:cxnLst>
                <a:cxn ang="0">
                  <a:pos x="connsiteX0" y="connsiteY0"/>
                </a:cxn>
                <a:cxn ang="0">
                  <a:pos x="connsiteX1" y="connsiteY1"/>
                </a:cxn>
                <a:cxn ang="0">
                  <a:pos x="connsiteX2" y="connsiteY2"/>
                </a:cxn>
              </a:cxnLst>
              <a:rect l="l" t="t" r="r" b="b"/>
              <a:pathLst>
                <a:path w="123450" h="76072">
                  <a:moveTo>
                    <a:pt x="0" y="64604"/>
                  </a:moveTo>
                  <a:lnTo>
                    <a:pt x="123451" y="76072"/>
                  </a:lnTo>
                  <a:lnTo>
                    <a:pt x="26372" y="0"/>
                  </a:lnTo>
                  <a:close/>
                </a:path>
              </a:pathLst>
            </a:custGeom>
            <a:noFill/>
            <a:ln w="734" cap="flat">
              <a:solidFill>
                <a:srgbClr val="29ABE2"/>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9ABFA87-AE86-A960-AD34-8C08854A8E33}"/>
                </a:ext>
              </a:extLst>
            </p:cNvPr>
            <p:cNvSpPr/>
            <p:nvPr/>
          </p:nvSpPr>
          <p:spPr>
            <a:xfrm>
              <a:off x="5833811" y="5669127"/>
              <a:ext cx="121921" cy="66897"/>
            </a:xfrm>
            <a:custGeom>
              <a:avLst/>
              <a:gdLst>
                <a:gd name="connsiteX0" fmla="*/ 121921 w 121921"/>
                <a:gd name="connsiteY0" fmla="*/ 32493 h 66897"/>
                <a:gd name="connsiteX1" fmla="*/ 0 w 121921"/>
                <a:gd name="connsiteY1" fmla="*/ 0 h 66897"/>
                <a:gd name="connsiteX2" fmla="*/ 1529 w 121921"/>
                <a:gd name="connsiteY2" fmla="*/ 66898 h 66897"/>
              </a:gdLst>
              <a:ahLst/>
              <a:cxnLst>
                <a:cxn ang="0">
                  <a:pos x="connsiteX0" y="connsiteY0"/>
                </a:cxn>
                <a:cxn ang="0">
                  <a:pos x="connsiteX1" y="connsiteY1"/>
                </a:cxn>
                <a:cxn ang="0">
                  <a:pos x="connsiteX2" y="connsiteY2"/>
                </a:cxn>
              </a:cxnLst>
              <a:rect l="l" t="t" r="r" b="b"/>
              <a:pathLst>
                <a:path w="121921" h="66897">
                  <a:moveTo>
                    <a:pt x="121921" y="32493"/>
                  </a:moveTo>
                  <a:lnTo>
                    <a:pt x="0" y="0"/>
                  </a:lnTo>
                  <a:lnTo>
                    <a:pt x="1529" y="66898"/>
                  </a:lnTo>
                  <a:close/>
                </a:path>
              </a:pathLst>
            </a:custGeom>
            <a:noFill/>
            <a:ln w="734" cap="flat">
              <a:solidFill>
                <a:srgbClr val="29ABE2"/>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82329E5-2B69-AB7A-F562-950D1961169B}"/>
                </a:ext>
              </a:extLst>
            </p:cNvPr>
            <p:cNvSpPr/>
            <p:nvPr/>
          </p:nvSpPr>
          <p:spPr>
            <a:xfrm>
              <a:off x="6522916" y="5474549"/>
              <a:ext cx="69177" cy="149469"/>
            </a:xfrm>
            <a:custGeom>
              <a:avLst/>
              <a:gdLst>
                <a:gd name="connsiteX0" fmla="*/ 69178 w 69177"/>
                <a:gd name="connsiteY0" fmla="*/ 142206 h 149469"/>
                <a:gd name="connsiteX1" fmla="*/ 11084 w 69177"/>
                <a:gd name="connsiteY1" fmla="*/ 0 h 149469"/>
                <a:gd name="connsiteX2" fmla="*/ 0 w 69177"/>
                <a:gd name="connsiteY2" fmla="*/ 149469 h 149469"/>
              </a:gdLst>
              <a:ahLst/>
              <a:cxnLst>
                <a:cxn ang="0">
                  <a:pos x="connsiteX0" y="connsiteY0"/>
                </a:cxn>
                <a:cxn ang="0">
                  <a:pos x="connsiteX1" y="connsiteY1"/>
                </a:cxn>
                <a:cxn ang="0">
                  <a:pos x="connsiteX2" y="connsiteY2"/>
                </a:cxn>
              </a:cxnLst>
              <a:rect l="l" t="t" r="r" b="b"/>
              <a:pathLst>
                <a:path w="69177" h="149469">
                  <a:moveTo>
                    <a:pt x="69178" y="142206"/>
                  </a:moveTo>
                  <a:lnTo>
                    <a:pt x="11084" y="0"/>
                  </a:lnTo>
                  <a:lnTo>
                    <a:pt x="0" y="149469"/>
                  </a:lnTo>
                  <a:close/>
                </a:path>
              </a:pathLst>
            </a:custGeom>
            <a:noFill/>
            <a:ln w="734" cap="flat">
              <a:solidFill>
                <a:srgbClr val="29ABE2"/>
              </a:solid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0CE971F-E561-2309-77F9-AA3DBE69C5A1}"/>
                </a:ext>
              </a:extLst>
            </p:cNvPr>
            <p:cNvSpPr/>
            <p:nvPr/>
          </p:nvSpPr>
          <p:spPr>
            <a:xfrm>
              <a:off x="6572220" y="5798335"/>
              <a:ext cx="153261" cy="89069"/>
            </a:xfrm>
            <a:custGeom>
              <a:avLst/>
              <a:gdLst>
                <a:gd name="connsiteX0" fmla="*/ 0 w 153261"/>
                <a:gd name="connsiteY0" fmla="*/ 0 h 89069"/>
                <a:gd name="connsiteX1" fmla="*/ 153262 w 153261"/>
                <a:gd name="connsiteY1" fmla="*/ 89070 h 89069"/>
                <a:gd name="connsiteX2" fmla="*/ 58094 w 153261"/>
                <a:gd name="connsiteY2" fmla="*/ 30964 h 89069"/>
              </a:gdLst>
              <a:ahLst/>
              <a:cxnLst>
                <a:cxn ang="0">
                  <a:pos x="connsiteX0" y="connsiteY0"/>
                </a:cxn>
                <a:cxn ang="0">
                  <a:pos x="connsiteX1" y="connsiteY1"/>
                </a:cxn>
                <a:cxn ang="0">
                  <a:pos x="connsiteX2" y="connsiteY2"/>
                </a:cxn>
              </a:cxnLst>
              <a:rect l="l" t="t" r="r" b="b"/>
              <a:pathLst>
                <a:path w="153261" h="89069">
                  <a:moveTo>
                    <a:pt x="0" y="0"/>
                  </a:moveTo>
                  <a:lnTo>
                    <a:pt x="153262" y="89070"/>
                  </a:lnTo>
                  <a:lnTo>
                    <a:pt x="58094" y="30964"/>
                  </a:lnTo>
                  <a:close/>
                </a:path>
              </a:pathLst>
            </a:custGeom>
            <a:noFill/>
            <a:ln w="734" cap="flat">
              <a:solidFill>
                <a:srgbClr val="29ABE2"/>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C60A7CB-1A8C-5A3F-D3C5-4D9886CE8573}"/>
                </a:ext>
              </a:extLst>
            </p:cNvPr>
            <p:cNvSpPr/>
            <p:nvPr/>
          </p:nvSpPr>
          <p:spPr>
            <a:xfrm>
              <a:off x="5532638" y="5289146"/>
              <a:ext cx="279387" cy="83718"/>
            </a:xfrm>
            <a:custGeom>
              <a:avLst/>
              <a:gdLst>
                <a:gd name="connsiteX0" fmla="*/ 279388 w 279387"/>
                <a:gd name="connsiteY0" fmla="*/ 71486 h 83718"/>
                <a:gd name="connsiteX1" fmla="*/ 169697 w 279387"/>
                <a:gd name="connsiteY1" fmla="*/ 0 h 83718"/>
                <a:gd name="connsiteX2" fmla="*/ 0 w 279387"/>
                <a:gd name="connsiteY2" fmla="*/ 83718 h 83718"/>
              </a:gdLst>
              <a:ahLst/>
              <a:cxnLst>
                <a:cxn ang="0">
                  <a:pos x="connsiteX0" y="connsiteY0"/>
                </a:cxn>
                <a:cxn ang="0">
                  <a:pos x="connsiteX1" y="connsiteY1"/>
                </a:cxn>
                <a:cxn ang="0">
                  <a:pos x="connsiteX2" y="connsiteY2"/>
                </a:cxn>
              </a:cxnLst>
              <a:rect l="l" t="t" r="r" b="b"/>
              <a:pathLst>
                <a:path w="279387" h="83718">
                  <a:moveTo>
                    <a:pt x="279388" y="71486"/>
                  </a:moveTo>
                  <a:lnTo>
                    <a:pt x="169697" y="0"/>
                  </a:lnTo>
                  <a:lnTo>
                    <a:pt x="0" y="83718"/>
                  </a:lnTo>
                  <a:close/>
                </a:path>
              </a:pathLst>
            </a:custGeom>
            <a:noFill/>
            <a:ln w="734" cap="flat">
              <a:solidFill>
                <a:srgbClr val="29ABE2"/>
              </a:solid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CFF3807-9B9C-E327-2C0D-28755E08199C}"/>
                </a:ext>
              </a:extLst>
            </p:cNvPr>
            <p:cNvSpPr/>
            <p:nvPr/>
          </p:nvSpPr>
          <p:spPr>
            <a:xfrm>
              <a:off x="7002958" y="5161466"/>
              <a:ext cx="220528" cy="72632"/>
            </a:xfrm>
            <a:custGeom>
              <a:avLst/>
              <a:gdLst>
                <a:gd name="connsiteX0" fmla="*/ 152497 w 220528"/>
                <a:gd name="connsiteY0" fmla="*/ 72632 h 72632"/>
                <a:gd name="connsiteX1" fmla="*/ 220529 w 220528"/>
                <a:gd name="connsiteY1" fmla="*/ 11468 h 72632"/>
                <a:gd name="connsiteX2" fmla="*/ 0 w 220528"/>
                <a:gd name="connsiteY2" fmla="*/ 0 h 72632"/>
              </a:gdLst>
              <a:ahLst/>
              <a:cxnLst>
                <a:cxn ang="0">
                  <a:pos x="connsiteX0" y="connsiteY0"/>
                </a:cxn>
                <a:cxn ang="0">
                  <a:pos x="connsiteX1" y="connsiteY1"/>
                </a:cxn>
                <a:cxn ang="0">
                  <a:pos x="connsiteX2" y="connsiteY2"/>
                </a:cxn>
              </a:cxnLst>
              <a:rect l="l" t="t" r="r" b="b"/>
              <a:pathLst>
                <a:path w="220528" h="72632">
                  <a:moveTo>
                    <a:pt x="152497" y="72632"/>
                  </a:moveTo>
                  <a:lnTo>
                    <a:pt x="220529" y="11468"/>
                  </a:lnTo>
                  <a:lnTo>
                    <a:pt x="0" y="0"/>
                  </a:lnTo>
                  <a:close/>
                </a:path>
              </a:pathLst>
            </a:custGeom>
            <a:noFill/>
            <a:ln w="734" cap="flat">
              <a:solidFill>
                <a:srgbClr val="29ABE2"/>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B28CAB2-9636-EAFF-4A9B-8996B0347AA9}"/>
                </a:ext>
              </a:extLst>
            </p:cNvPr>
            <p:cNvSpPr/>
            <p:nvPr/>
          </p:nvSpPr>
          <p:spPr>
            <a:xfrm>
              <a:off x="6618084" y="5588467"/>
              <a:ext cx="149822" cy="241597"/>
            </a:xfrm>
            <a:custGeom>
              <a:avLst/>
              <a:gdLst>
                <a:gd name="connsiteX0" fmla="*/ 149822 w 149822"/>
                <a:gd name="connsiteY0" fmla="*/ 204517 h 241597"/>
                <a:gd name="connsiteX1" fmla="*/ 141032 w 149822"/>
                <a:gd name="connsiteY1" fmla="*/ 0 h 241597"/>
                <a:gd name="connsiteX2" fmla="*/ 0 w 149822"/>
                <a:gd name="connsiteY2" fmla="*/ 241597 h 241597"/>
              </a:gdLst>
              <a:ahLst/>
              <a:cxnLst>
                <a:cxn ang="0">
                  <a:pos x="connsiteX0" y="connsiteY0"/>
                </a:cxn>
                <a:cxn ang="0">
                  <a:pos x="connsiteX1" y="connsiteY1"/>
                </a:cxn>
                <a:cxn ang="0">
                  <a:pos x="connsiteX2" y="connsiteY2"/>
                </a:cxn>
              </a:cxnLst>
              <a:rect l="l" t="t" r="r" b="b"/>
              <a:pathLst>
                <a:path w="149822" h="241597">
                  <a:moveTo>
                    <a:pt x="149822" y="204517"/>
                  </a:moveTo>
                  <a:lnTo>
                    <a:pt x="141032" y="0"/>
                  </a:lnTo>
                  <a:lnTo>
                    <a:pt x="0" y="241597"/>
                  </a:lnTo>
                  <a:close/>
                </a:path>
              </a:pathLst>
            </a:custGeom>
            <a:noFill/>
            <a:ln w="734" cap="flat">
              <a:solidFill>
                <a:srgbClr val="29ABE2"/>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160A929-1B05-2F45-69EF-916710A5B5D0}"/>
                </a:ext>
              </a:extLst>
            </p:cNvPr>
            <p:cNvSpPr/>
            <p:nvPr/>
          </p:nvSpPr>
          <p:spPr>
            <a:xfrm>
              <a:off x="6535911" y="5886641"/>
              <a:ext cx="100518" cy="109712"/>
            </a:xfrm>
            <a:custGeom>
              <a:avLst/>
              <a:gdLst>
                <a:gd name="connsiteX0" fmla="*/ 0 w 100518"/>
                <a:gd name="connsiteY0" fmla="*/ 55430 h 109712"/>
                <a:gd name="connsiteX1" fmla="*/ 100519 w 100518"/>
                <a:gd name="connsiteY1" fmla="*/ 109713 h 109712"/>
                <a:gd name="connsiteX2" fmla="*/ 8408 w 100518"/>
                <a:gd name="connsiteY2" fmla="*/ 0 h 109712"/>
              </a:gdLst>
              <a:ahLst/>
              <a:cxnLst>
                <a:cxn ang="0">
                  <a:pos x="connsiteX0" y="connsiteY0"/>
                </a:cxn>
                <a:cxn ang="0">
                  <a:pos x="connsiteX1" y="connsiteY1"/>
                </a:cxn>
                <a:cxn ang="0">
                  <a:pos x="connsiteX2" y="connsiteY2"/>
                </a:cxn>
              </a:cxnLst>
              <a:rect l="l" t="t" r="r" b="b"/>
              <a:pathLst>
                <a:path w="100518" h="109712">
                  <a:moveTo>
                    <a:pt x="0" y="55430"/>
                  </a:moveTo>
                  <a:lnTo>
                    <a:pt x="100519" y="109713"/>
                  </a:lnTo>
                  <a:lnTo>
                    <a:pt x="8408" y="0"/>
                  </a:lnTo>
                  <a:close/>
                </a:path>
              </a:pathLst>
            </a:custGeom>
            <a:noFill/>
            <a:ln w="734" cap="flat">
              <a:solidFill>
                <a:srgbClr val="29ABE2"/>
              </a:solid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C7296072-277C-B856-08D7-0F15E9F4919B}"/>
                </a:ext>
              </a:extLst>
            </p:cNvPr>
            <p:cNvGrpSpPr/>
            <p:nvPr/>
          </p:nvGrpSpPr>
          <p:grpSpPr>
            <a:xfrm>
              <a:off x="5100600" y="5080903"/>
              <a:ext cx="1008351" cy="880162"/>
              <a:chOff x="5100600" y="5080903"/>
              <a:chExt cx="1008351" cy="880162"/>
            </a:xfrm>
          </p:grpSpPr>
          <p:grpSp>
            <p:nvGrpSpPr>
              <p:cNvPr id="118" name="Graphic 4">
                <a:extLst>
                  <a:ext uri="{FF2B5EF4-FFF2-40B4-BE49-F238E27FC236}">
                    <a16:creationId xmlns:a16="http://schemas.microsoft.com/office/drawing/2014/main" id="{01DD0D23-D1C7-DDC2-5607-04CAD3D09242}"/>
                  </a:ext>
                </a:extLst>
              </p:cNvPr>
              <p:cNvGrpSpPr/>
              <p:nvPr/>
            </p:nvGrpSpPr>
            <p:grpSpPr>
              <a:xfrm>
                <a:off x="5702956" y="5106757"/>
                <a:ext cx="11059" cy="11061"/>
                <a:chOff x="5702956" y="5106757"/>
                <a:chExt cx="11059" cy="11061"/>
              </a:xfrm>
            </p:grpSpPr>
            <p:sp>
              <p:nvSpPr>
                <p:cNvPr id="197" name="Freeform 196">
                  <a:extLst>
                    <a:ext uri="{FF2B5EF4-FFF2-40B4-BE49-F238E27FC236}">
                      <a16:creationId xmlns:a16="http://schemas.microsoft.com/office/drawing/2014/main" id="{FEEB5CAC-74BA-8A66-1950-B15ECC70C53F}"/>
                    </a:ext>
                  </a:extLst>
                </p:cNvPr>
                <p:cNvSpPr/>
                <p:nvPr/>
              </p:nvSpPr>
              <p:spPr>
                <a:xfrm rot="-4590510">
                  <a:off x="5703900" y="5107700"/>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2126944C-2A96-CF59-869F-4C40CA82A849}"/>
                    </a:ext>
                  </a:extLst>
                </p:cNvPr>
                <p:cNvSpPr/>
                <p:nvPr/>
              </p:nvSpPr>
              <p:spPr>
                <a:xfrm>
                  <a:off x="5704049" y="5107369"/>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19" name="Graphic 4">
                <a:extLst>
                  <a:ext uri="{FF2B5EF4-FFF2-40B4-BE49-F238E27FC236}">
                    <a16:creationId xmlns:a16="http://schemas.microsoft.com/office/drawing/2014/main" id="{AEBEF999-3D36-5E0D-B302-37DF30E446B8}"/>
                  </a:ext>
                </a:extLst>
              </p:cNvPr>
              <p:cNvGrpSpPr/>
              <p:nvPr/>
            </p:nvGrpSpPr>
            <p:grpSpPr>
              <a:xfrm>
                <a:off x="5862306" y="5210629"/>
                <a:ext cx="10595" cy="10597"/>
                <a:chOff x="5862306" y="5210629"/>
                <a:chExt cx="10595" cy="10597"/>
              </a:xfrm>
            </p:grpSpPr>
            <p:sp>
              <p:nvSpPr>
                <p:cNvPr id="195" name="Freeform 194">
                  <a:extLst>
                    <a:ext uri="{FF2B5EF4-FFF2-40B4-BE49-F238E27FC236}">
                      <a16:creationId xmlns:a16="http://schemas.microsoft.com/office/drawing/2014/main" id="{CE84D98D-2AD9-DE8D-5A22-FAB38D5CE40F}"/>
                    </a:ext>
                  </a:extLst>
                </p:cNvPr>
                <p:cNvSpPr/>
                <p:nvPr/>
              </p:nvSpPr>
              <p:spPr>
                <a:xfrm rot="-4592676">
                  <a:off x="5863208" y="5211531"/>
                  <a:ext cx="8791" cy="8792"/>
                </a:xfrm>
                <a:custGeom>
                  <a:avLst/>
                  <a:gdLst>
                    <a:gd name="connsiteX0" fmla="*/ 0 w 8791"/>
                    <a:gd name="connsiteY0" fmla="*/ 0 h 8792"/>
                    <a:gd name="connsiteX1" fmla="*/ 8791 w 8791"/>
                    <a:gd name="connsiteY1" fmla="*/ 0 h 8792"/>
                    <a:gd name="connsiteX2" fmla="*/ 8791 w 8791"/>
                    <a:gd name="connsiteY2" fmla="*/ 8793 h 8792"/>
                    <a:gd name="connsiteX3" fmla="*/ 0 w 8791"/>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1"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FB31FA0F-C817-D389-5876-1FD72766E73C}"/>
                    </a:ext>
                  </a:extLst>
                </p:cNvPr>
                <p:cNvSpPr/>
                <p:nvPr/>
              </p:nvSpPr>
              <p:spPr>
                <a:xfrm>
                  <a:off x="5862786" y="5211854"/>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3130"/>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120" name="Graphic 4">
                <a:extLst>
                  <a:ext uri="{FF2B5EF4-FFF2-40B4-BE49-F238E27FC236}">
                    <a16:creationId xmlns:a16="http://schemas.microsoft.com/office/drawing/2014/main" id="{FBEC8D5C-EF33-A302-52F2-3274364AD8B5}"/>
                  </a:ext>
                </a:extLst>
              </p:cNvPr>
              <p:cNvGrpSpPr/>
              <p:nvPr/>
            </p:nvGrpSpPr>
            <p:grpSpPr>
              <a:xfrm>
                <a:off x="5817262" y="5223550"/>
                <a:ext cx="9214" cy="9215"/>
                <a:chOff x="5817262" y="5223550"/>
                <a:chExt cx="9214" cy="9215"/>
              </a:xfrm>
            </p:grpSpPr>
            <p:sp>
              <p:nvSpPr>
                <p:cNvPr id="193" name="Freeform 192">
                  <a:extLst>
                    <a:ext uri="{FF2B5EF4-FFF2-40B4-BE49-F238E27FC236}">
                      <a16:creationId xmlns:a16="http://schemas.microsoft.com/office/drawing/2014/main" id="{61E86B90-4EFF-0071-FA50-95F1761CA5CF}"/>
                    </a:ext>
                  </a:extLst>
                </p:cNvPr>
                <p:cNvSpPr/>
                <p:nvPr/>
              </p:nvSpPr>
              <p:spPr>
                <a:xfrm rot="-4591927">
                  <a:off x="5818047" y="5224335"/>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D05B82B8-80E8-0018-66E2-08B10ADD9362}"/>
                    </a:ext>
                  </a:extLst>
                </p:cNvPr>
                <p:cNvSpPr/>
                <p:nvPr/>
              </p:nvSpPr>
              <p:spPr>
                <a:xfrm>
                  <a:off x="5818067" y="5224468"/>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6" y="838"/>
                        <a:pt x="73" y="2749"/>
                      </a:cubicBezTo>
                      <a:cubicBezTo>
                        <a:pt x="-309" y="4661"/>
                        <a:pt x="838" y="6954"/>
                        <a:pt x="2749" y="7337"/>
                      </a:cubicBezTo>
                      <a:cubicBezTo>
                        <a:pt x="4660" y="7719"/>
                        <a:pt x="6953" y="6572"/>
                        <a:pt x="7335" y="4661"/>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1" name="Graphic 4">
                <a:extLst>
                  <a:ext uri="{FF2B5EF4-FFF2-40B4-BE49-F238E27FC236}">
                    <a16:creationId xmlns:a16="http://schemas.microsoft.com/office/drawing/2014/main" id="{264BE8F6-88AB-322E-7975-9F942FE854B8}"/>
                  </a:ext>
                </a:extLst>
              </p:cNvPr>
              <p:cNvGrpSpPr/>
              <p:nvPr/>
            </p:nvGrpSpPr>
            <p:grpSpPr>
              <a:xfrm>
                <a:off x="5458058" y="5080903"/>
                <a:ext cx="11518" cy="11520"/>
                <a:chOff x="5458058" y="5080903"/>
                <a:chExt cx="11518" cy="11520"/>
              </a:xfrm>
            </p:grpSpPr>
            <p:sp>
              <p:nvSpPr>
                <p:cNvPr id="191" name="Freeform 190">
                  <a:extLst>
                    <a:ext uri="{FF2B5EF4-FFF2-40B4-BE49-F238E27FC236}">
                      <a16:creationId xmlns:a16="http://schemas.microsoft.com/office/drawing/2014/main" id="{FCD322BC-B757-0941-66F6-0956BDC5DBDE}"/>
                    </a:ext>
                  </a:extLst>
                </p:cNvPr>
                <p:cNvSpPr/>
                <p:nvPr/>
              </p:nvSpPr>
              <p:spPr>
                <a:xfrm rot="-4591593">
                  <a:off x="5459040" y="5081885"/>
                  <a:ext cx="9555" cy="9557"/>
                </a:xfrm>
                <a:custGeom>
                  <a:avLst/>
                  <a:gdLst>
                    <a:gd name="connsiteX0" fmla="*/ 0 w 9555"/>
                    <a:gd name="connsiteY0" fmla="*/ 0 h 9557"/>
                    <a:gd name="connsiteX1" fmla="*/ 9555 w 9555"/>
                    <a:gd name="connsiteY1" fmla="*/ 0 h 9557"/>
                    <a:gd name="connsiteX2" fmla="*/ 9555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71FB3D5-F32D-A909-AFF4-6EC75C94E9AE}"/>
                    </a:ext>
                  </a:extLst>
                </p:cNvPr>
                <p:cNvSpPr/>
                <p:nvPr/>
              </p:nvSpPr>
              <p:spPr>
                <a:xfrm>
                  <a:off x="5459085" y="5081400"/>
                  <a:ext cx="9540" cy="9516"/>
                </a:xfrm>
                <a:custGeom>
                  <a:avLst/>
                  <a:gdLst>
                    <a:gd name="connsiteX0" fmla="*/ 5904 w 9540"/>
                    <a:gd name="connsiteY0" fmla="*/ 171 h 9516"/>
                    <a:gd name="connsiteX1" fmla="*/ 171 w 9540"/>
                    <a:gd name="connsiteY1" fmla="*/ 3611 h 9516"/>
                    <a:gd name="connsiteX2" fmla="*/ 3611 w 9540"/>
                    <a:gd name="connsiteY2" fmla="*/ 9346 h 9516"/>
                    <a:gd name="connsiteX3" fmla="*/ 9344 w 9540"/>
                    <a:gd name="connsiteY3" fmla="*/ 5905 h 9516"/>
                    <a:gd name="connsiteX4" fmla="*/ 5904 w 9540"/>
                    <a:gd name="connsiteY4" fmla="*/ 171 h 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6">
                      <a:moveTo>
                        <a:pt x="5904" y="171"/>
                      </a:moveTo>
                      <a:cubicBezTo>
                        <a:pt x="3229" y="-593"/>
                        <a:pt x="553" y="1318"/>
                        <a:pt x="171" y="3611"/>
                      </a:cubicBezTo>
                      <a:cubicBezTo>
                        <a:pt x="-593" y="6288"/>
                        <a:pt x="1318" y="8963"/>
                        <a:pt x="3611" y="9346"/>
                      </a:cubicBezTo>
                      <a:cubicBezTo>
                        <a:pt x="6286" y="10110"/>
                        <a:pt x="8962" y="8199"/>
                        <a:pt x="9344" y="5905"/>
                      </a:cubicBezTo>
                      <a:cubicBezTo>
                        <a:pt x="10108" y="3611"/>
                        <a:pt x="8579"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22" name="Graphic 4">
                <a:extLst>
                  <a:ext uri="{FF2B5EF4-FFF2-40B4-BE49-F238E27FC236}">
                    <a16:creationId xmlns:a16="http://schemas.microsoft.com/office/drawing/2014/main" id="{D8AB9857-8226-91FC-AA43-3C9ECF9A2D5C}"/>
                  </a:ext>
                </a:extLst>
              </p:cNvPr>
              <p:cNvGrpSpPr/>
              <p:nvPr/>
            </p:nvGrpSpPr>
            <p:grpSpPr>
              <a:xfrm>
                <a:off x="6096050" y="5365901"/>
                <a:ext cx="12901" cy="12904"/>
                <a:chOff x="6096050" y="5365901"/>
                <a:chExt cx="12901" cy="12904"/>
              </a:xfrm>
            </p:grpSpPr>
            <p:sp>
              <p:nvSpPr>
                <p:cNvPr id="189" name="Freeform 188">
                  <a:extLst>
                    <a:ext uri="{FF2B5EF4-FFF2-40B4-BE49-F238E27FC236}">
                      <a16:creationId xmlns:a16="http://schemas.microsoft.com/office/drawing/2014/main" id="{BBB3015D-AA6C-5658-63DC-E4C5DBED03DD}"/>
                    </a:ext>
                  </a:extLst>
                </p:cNvPr>
                <p:cNvSpPr/>
                <p:nvPr/>
              </p:nvSpPr>
              <p:spPr>
                <a:xfrm rot="-4591259">
                  <a:off x="6097150" y="5367002"/>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5F07E4CF-D787-02DF-9940-1CB822F06431}"/>
                    </a:ext>
                  </a:extLst>
                </p:cNvPr>
                <p:cNvSpPr/>
                <p:nvPr/>
              </p:nvSpPr>
              <p:spPr>
                <a:xfrm>
                  <a:off x="6096594" y="5366960"/>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8"/>
                        <a:pt x="1316" y="9727"/>
                        <a:pt x="3992" y="10491"/>
                      </a:cubicBezTo>
                      <a:cubicBezTo>
                        <a:pt x="6667" y="11256"/>
                        <a:pt x="9725" y="9344"/>
                        <a:pt x="10489" y="6668"/>
                      </a:cubicBezTo>
                      <a:cubicBezTo>
                        <a:pt x="11254" y="3610"/>
                        <a:pt x="9725" y="934"/>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id="{7BD02CDF-AB70-7B8B-9B5F-5378FEE0A3FA}"/>
                  </a:ext>
                </a:extLst>
              </p:cNvPr>
              <p:cNvGrpSpPr/>
              <p:nvPr/>
            </p:nvGrpSpPr>
            <p:grpSpPr>
              <a:xfrm>
                <a:off x="5694420" y="5204203"/>
                <a:ext cx="11980" cy="11982"/>
                <a:chOff x="5694420" y="5204203"/>
                <a:chExt cx="11980" cy="11982"/>
              </a:xfrm>
            </p:grpSpPr>
            <p:sp>
              <p:nvSpPr>
                <p:cNvPr id="187" name="Freeform 186">
                  <a:extLst>
                    <a:ext uri="{FF2B5EF4-FFF2-40B4-BE49-F238E27FC236}">
                      <a16:creationId xmlns:a16="http://schemas.microsoft.com/office/drawing/2014/main" id="{3CD3B453-109F-7D7A-2A78-54E65FFF78D4}"/>
                    </a:ext>
                  </a:extLst>
                </p:cNvPr>
                <p:cNvSpPr/>
                <p:nvPr/>
              </p:nvSpPr>
              <p:spPr>
                <a:xfrm rot="-4591259">
                  <a:off x="5695442" y="5205224"/>
                  <a:ext cx="9937" cy="9939"/>
                </a:xfrm>
                <a:custGeom>
                  <a:avLst/>
                  <a:gdLst>
                    <a:gd name="connsiteX0" fmla="*/ 0 w 9937"/>
                    <a:gd name="connsiteY0" fmla="*/ 0 h 9939"/>
                    <a:gd name="connsiteX1" fmla="*/ 9938 w 9937"/>
                    <a:gd name="connsiteY1" fmla="*/ 0 h 9939"/>
                    <a:gd name="connsiteX2" fmla="*/ 9938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8" y="0"/>
                      </a:lnTo>
                      <a:lnTo>
                        <a:pt x="9938" y="9939"/>
                      </a:lnTo>
                      <a:lnTo>
                        <a:pt x="0" y="9939"/>
                      </a:lnTo>
                      <a:close/>
                    </a:path>
                  </a:pathLst>
                </a:custGeom>
                <a:noFill/>
                <a:ln w="381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C6C774E-0AAE-7B66-D888-0DC106DB2AC9}"/>
                    </a:ext>
                  </a:extLst>
                </p:cNvPr>
                <p:cNvSpPr/>
                <p:nvPr/>
              </p:nvSpPr>
              <p:spPr>
                <a:xfrm>
                  <a:off x="5695285" y="5204876"/>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5" y="6669"/>
                        <a:pt x="1316" y="9344"/>
                        <a:pt x="3992" y="10109"/>
                      </a:cubicBezTo>
                      <a:cubicBezTo>
                        <a:pt x="6667" y="10874"/>
                        <a:pt x="9343" y="8962"/>
                        <a:pt x="10107" y="6286"/>
                      </a:cubicBezTo>
                      <a:cubicBezTo>
                        <a:pt x="10489" y="3610"/>
                        <a:pt x="8960" y="935"/>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4" name="Graphic 4">
                <a:extLst>
                  <a:ext uri="{FF2B5EF4-FFF2-40B4-BE49-F238E27FC236}">
                    <a16:creationId xmlns:a16="http://schemas.microsoft.com/office/drawing/2014/main" id="{3E7F15C8-E2A0-DCAD-2964-0B6D0C5FE7BB}"/>
                  </a:ext>
                </a:extLst>
              </p:cNvPr>
              <p:cNvGrpSpPr/>
              <p:nvPr/>
            </p:nvGrpSpPr>
            <p:grpSpPr>
              <a:xfrm>
                <a:off x="5847669" y="5278541"/>
                <a:ext cx="13360" cy="13363"/>
                <a:chOff x="5847669" y="5278541"/>
                <a:chExt cx="13360" cy="13363"/>
              </a:xfrm>
            </p:grpSpPr>
            <p:sp>
              <p:nvSpPr>
                <p:cNvPr id="185" name="Freeform 184">
                  <a:extLst>
                    <a:ext uri="{FF2B5EF4-FFF2-40B4-BE49-F238E27FC236}">
                      <a16:creationId xmlns:a16="http://schemas.microsoft.com/office/drawing/2014/main" id="{35F24096-993D-12B6-0AE8-97D888B4174C}"/>
                    </a:ext>
                  </a:extLst>
                </p:cNvPr>
                <p:cNvSpPr/>
                <p:nvPr/>
              </p:nvSpPr>
              <p:spPr>
                <a:xfrm rot="-4591927">
                  <a:off x="5848807" y="5279679"/>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25531AA-5A6E-32D2-E68B-7D505EA6C8EF}"/>
                    </a:ext>
                  </a:extLst>
                </p:cNvPr>
                <p:cNvSpPr/>
                <p:nvPr/>
              </p:nvSpPr>
              <p:spPr>
                <a:xfrm>
                  <a:off x="5848548" y="5279803"/>
                  <a:ext cx="11038" cy="11040"/>
                </a:xfrm>
                <a:custGeom>
                  <a:avLst/>
                  <a:gdLst>
                    <a:gd name="connsiteX0" fmla="*/ 6666 w 11038"/>
                    <a:gd name="connsiteY0" fmla="*/ 169 h 11040"/>
                    <a:gd name="connsiteX1" fmla="*/ 169 w 11038"/>
                    <a:gd name="connsiteY1" fmla="*/ 4374 h 11040"/>
                    <a:gd name="connsiteX2" fmla="*/ 4373 w 11038"/>
                    <a:gd name="connsiteY2" fmla="*/ 10872 h 11040"/>
                    <a:gd name="connsiteX3" fmla="*/ 10870 w 11038"/>
                    <a:gd name="connsiteY3" fmla="*/ 6667 h 11040"/>
                    <a:gd name="connsiteX4" fmla="*/ 6666 w 1103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8" h="11040">
                      <a:moveTo>
                        <a:pt x="6666" y="169"/>
                      </a:moveTo>
                      <a:cubicBezTo>
                        <a:pt x="3608" y="-596"/>
                        <a:pt x="933" y="1316"/>
                        <a:pt x="169" y="4374"/>
                      </a:cubicBezTo>
                      <a:cubicBezTo>
                        <a:pt x="-596" y="7432"/>
                        <a:pt x="1315" y="10108"/>
                        <a:pt x="4373" y="10872"/>
                      </a:cubicBezTo>
                      <a:cubicBezTo>
                        <a:pt x="7430" y="11637"/>
                        <a:pt x="10106" y="9725"/>
                        <a:pt x="10870" y="6667"/>
                      </a:cubicBezTo>
                      <a:cubicBezTo>
                        <a:pt x="11635" y="3609"/>
                        <a:pt x="9724"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125" name="Graphic 4">
                <a:extLst>
                  <a:ext uri="{FF2B5EF4-FFF2-40B4-BE49-F238E27FC236}">
                    <a16:creationId xmlns:a16="http://schemas.microsoft.com/office/drawing/2014/main" id="{B6C96E69-0F2A-A4EF-8750-2E4296076774}"/>
                  </a:ext>
                </a:extLst>
              </p:cNvPr>
              <p:cNvGrpSpPr/>
              <p:nvPr/>
            </p:nvGrpSpPr>
            <p:grpSpPr>
              <a:xfrm>
                <a:off x="6078171" y="5408946"/>
                <a:ext cx="15205" cy="15208"/>
                <a:chOff x="6078171" y="5408946"/>
                <a:chExt cx="15205" cy="15208"/>
              </a:xfrm>
            </p:grpSpPr>
            <p:sp>
              <p:nvSpPr>
                <p:cNvPr id="183" name="Freeform 182">
                  <a:extLst>
                    <a:ext uri="{FF2B5EF4-FFF2-40B4-BE49-F238E27FC236}">
                      <a16:creationId xmlns:a16="http://schemas.microsoft.com/office/drawing/2014/main" id="{99471786-39EF-FBBC-ECA8-360389215EEE}"/>
                    </a:ext>
                  </a:extLst>
                </p:cNvPr>
                <p:cNvSpPr/>
                <p:nvPr/>
              </p:nvSpPr>
              <p:spPr>
                <a:xfrm rot="-4590844">
                  <a:off x="6079468" y="5410243"/>
                  <a:ext cx="12612" cy="12614"/>
                </a:xfrm>
                <a:custGeom>
                  <a:avLst/>
                  <a:gdLst>
                    <a:gd name="connsiteX0" fmla="*/ 0 w 12612"/>
                    <a:gd name="connsiteY0" fmla="*/ 0 h 12614"/>
                    <a:gd name="connsiteX1" fmla="*/ 12612 w 12612"/>
                    <a:gd name="connsiteY1" fmla="*/ 0 h 12614"/>
                    <a:gd name="connsiteX2" fmla="*/ 12612 w 12612"/>
                    <a:gd name="connsiteY2" fmla="*/ 12615 h 12614"/>
                    <a:gd name="connsiteX3" fmla="*/ 0 w 12612"/>
                    <a:gd name="connsiteY3" fmla="*/ 12615 h 12614"/>
                  </a:gdLst>
                  <a:ahLst/>
                  <a:cxnLst>
                    <a:cxn ang="0">
                      <a:pos x="connsiteX0" y="connsiteY0"/>
                    </a:cxn>
                    <a:cxn ang="0">
                      <a:pos x="connsiteX1" y="connsiteY1"/>
                    </a:cxn>
                    <a:cxn ang="0">
                      <a:pos x="connsiteX2" y="connsiteY2"/>
                    </a:cxn>
                    <a:cxn ang="0">
                      <a:pos x="connsiteX3" y="connsiteY3"/>
                    </a:cxn>
                  </a:cxnLst>
                  <a:rect l="l" t="t" r="r" b="b"/>
                  <a:pathLst>
                    <a:path w="12612" h="12614">
                      <a:moveTo>
                        <a:pt x="0" y="0"/>
                      </a:moveTo>
                      <a:lnTo>
                        <a:pt x="12612" y="0"/>
                      </a:lnTo>
                      <a:lnTo>
                        <a:pt x="12612" y="12615"/>
                      </a:lnTo>
                      <a:lnTo>
                        <a:pt x="0" y="12615"/>
                      </a:lnTo>
                      <a:close/>
                    </a:path>
                  </a:pathLst>
                </a:custGeom>
                <a:noFill/>
                <a:ln w="381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45D582B-014C-128B-277F-6266A0A4BA53}"/>
                    </a:ext>
                  </a:extLst>
                </p:cNvPr>
                <p:cNvSpPr/>
                <p:nvPr/>
              </p:nvSpPr>
              <p:spPr>
                <a:xfrm>
                  <a:off x="6079780" y="5410160"/>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2" y="-597"/>
                        <a:pt x="932" y="1314"/>
                        <a:pt x="167" y="4755"/>
                      </a:cubicBezTo>
                      <a:cubicBezTo>
                        <a:pt x="-597" y="8195"/>
                        <a:pt x="1314" y="11636"/>
                        <a:pt x="4754" y="12400"/>
                      </a:cubicBezTo>
                      <a:cubicBezTo>
                        <a:pt x="8194" y="13164"/>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26" name="Graphic 4">
                <a:extLst>
                  <a:ext uri="{FF2B5EF4-FFF2-40B4-BE49-F238E27FC236}">
                    <a16:creationId xmlns:a16="http://schemas.microsoft.com/office/drawing/2014/main" id="{59B34F0B-9F4F-1C67-945F-313697171CE2}"/>
                  </a:ext>
                </a:extLst>
              </p:cNvPr>
              <p:cNvGrpSpPr/>
              <p:nvPr/>
            </p:nvGrpSpPr>
            <p:grpSpPr>
              <a:xfrm>
                <a:off x="5502958" y="5204441"/>
                <a:ext cx="14742" cy="14745"/>
                <a:chOff x="5502958" y="5204441"/>
                <a:chExt cx="14742" cy="14745"/>
              </a:xfrm>
            </p:grpSpPr>
            <p:sp>
              <p:nvSpPr>
                <p:cNvPr id="181" name="Freeform 180">
                  <a:extLst>
                    <a:ext uri="{FF2B5EF4-FFF2-40B4-BE49-F238E27FC236}">
                      <a16:creationId xmlns:a16="http://schemas.microsoft.com/office/drawing/2014/main" id="{A9463C45-1A84-E308-B246-7885AB2C5EED}"/>
                    </a:ext>
                  </a:extLst>
                </p:cNvPr>
                <p:cNvSpPr/>
                <p:nvPr/>
              </p:nvSpPr>
              <p:spPr>
                <a:xfrm rot="-4591927">
                  <a:off x="5504214" y="5205698"/>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4AEC61FD-9674-41DA-95B8-52F15828B918}"/>
                    </a:ext>
                  </a:extLst>
                </p:cNvPr>
                <p:cNvSpPr/>
                <p:nvPr/>
              </p:nvSpPr>
              <p:spPr>
                <a:xfrm>
                  <a:off x="5504188" y="5205260"/>
                  <a:ext cx="12182" cy="12185"/>
                </a:xfrm>
                <a:custGeom>
                  <a:avLst/>
                  <a:gdLst>
                    <a:gd name="connsiteX0" fmla="*/ 7429 w 12182"/>
                    <a:gd name="connsiteY0" fmla="*/ 167 h 12185"/>
                    <a:gd name="connsiteX1" fmla="*/ 167 w 12182"/>
                    <a:gd name="connsiteY1" fmla="*/ 4755 h 12185"/>
                    <a:gd name="connsiteX2" fmla="*/ 4754 w 12182"/>
                    <a:gd name="connsiteY2" fmla="*/ 12018 h 12185"/>
                    <a:gd name="connsiteX3" fmla="*/ 12015 w 12182"/>
                    <a:gd name="connsiteY3" fmla="*/ 7431 h 12185"/>
                    <a:gd name="connsiteX4" fmla="*/ 7429 w 12182"/>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 h="12185">
                      <a:moveTo>
                        <a:pt x="7429" y="167"/>
                      </a:moveTo>
                      <a:cubicBezTo>
                        <a:pt x="3989" y="-597"/>
                        <a:pt x="932" y="1314"/>
                        <a:pt x="167" y="4755"/>
                      </a:cubicBezTo>
                      <a:cubicBezTo>
                        <a:pt x="-597" y="8195"/>
                        <a:pt x="1314" y="11253"/>
                        <a:pt x="4754" y="12018"/>
                      </a:cubicBezTo>
                      <a:cubicBezTo>
                        <a:pt x="8193" y="12783"/>
                        <a:pt x="11251" y="10871"/>
                        <a:pt x="12015" y="7431"/>
                      </a:cubicBezTo>
                      <a:cubicBezTo>
                        <a:pt x="12780" y="4373"/>
                        <a:pt x="10869"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127" name="Graphic 4">
                <a:extLst>
                  <a:ext uri="{FF2B5EF4-FFF2-40B4-BE49-F238E27FC236}">
                    <a16:creationId xmlns:a16="http://schemas.microsoft.com/office/drawing/2014/main" id="{D0EC5EB6-D4DA-4000-1EC6-337F2CC68FA5}"/>
                  </a:ext>
                </a:extLst>
              </p:cNvPr>
              <p:cNvGrpSpPr/>
              <p:nvPr/>
            </p:nvGrpSpPr>
            <p:grpSpPr>
              <a:xfrm>
                <a:off x="5478810" y="5232027"/>
                <a:ext cx="12441" cy="12443"/>
                <a:chOff x="5478810" y="5232027"/>
                <a:chExt cx="12441" cy="12443"/>
              </a:xfrm>
            </p:grpSpPr>
            <p:sp>
              <p:nvSpPr>
                <p:cNvPr id="179" name="Freeform 178">
                  <a:extLst>
                    <a:ext uri="{FF2B5EF4-FFF2-40B4-BE49-F238E27FC236}">
                      <a16:creationId xmlns:a16="http://schemas.microsoft.com/office/drawing/2014/main" id="{23894A47-23EB-F199-F195-7E83E41946EA}"/>
                    </a:ext>
                  </a:extLst>
                </p:cNvPr>
                <p:cNvSpPr/>
                <p:nvPr/>
              </p:nvSpPr>
              <p:spPr>
                <a:xfrm rot="-4590844">
                  <a:off x="5479871" y="5233088"/>
                  <a:ext cx="10319" cy="10321"/>
                </a:xfrm>
                <a:custGeom>
                  <a:avLst/>
                  <a:gdLst>
                    <a:gd name="connsiteX0" fmla="*/ 0 w 10319"/>
                    <a:gd name="connsiteY0" fmla="*/ 0 h 10321"/>
                    <a:gd name="connsiteX1" fmla="*/ 10319 w 10319"/>
                    <a:gd name="connsiteY1" fmla="*/ 0 h 10321"/>
                    <a:gd name="connsiteX2" fmla="*/ 10319 w 10319"/>
                    <a:gd name="connsiteY2" fmla="*/ 10321 h 10321"/>
                    <a:gd name="connsiteX3" fmla="*/ 0 w 10319"/>
                    <a:gd name="connsiteY3" fmla="*/ 10321 h 10321"/>
                  </a:gdLst>
                  <a:ahLst/>
                  <a:cxnLst>
                    <a:cxn ang="0">
                      <a:pos x="connsiteX0" y="connsiteY0"/>
                    </a:cxn>
                    <a:cxn ang="0">
                      <a:pos x="connsiteX1" y="connsiteY1"/>
                    </a:cxn>
                    <a:cxn ang="0">
                      <a:pos x="connsiteX2" y="connsiteY2"/>
                    </a:cxn>
                    <a:cxn ang="0">
                      <a:pos x="connsiteX3" y="connsiteY3"/>
                    </a:cxn>
                  </a:cxnLst>
                  <a:rect l="l" t="t" r="r" b="b"/>
                  <a:pathLst>
                    <a:path w="10319" h="10321">
                      <a:moveTo>
                        <a:pt x="0" y="0"/>
                      </a:moveTo>
                      <a:lnTo>
                        <a:pt x="10319" y="0"/>
                      </a:lnTo>
                      <a:lnTo>
                        <a:pt x="10319" y="10321"/>
                      </a:lnTo>
                      <a:lnTo>
                        <a:pt x="0" y="10321"/>
                      </a:lnTo>
                      <a:close/>
                    </a:path>
                  </a:pathLst>
                </a:custGeom>
                <a:noFill/>
                <a:ln w="381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388CCE2A-B3E2-C14B-53AF-DA3BD3B4BCAD}"/>
                    </a:ext>
                  </a:extLst>
                </p:cNvPr>
                <p:cNvSpPr/>
                <p:nvPr/>
              </p:nvSpPr>
              <p:spPr>
                <a:xfrm>
                  <a:off x="5479724" y="5233164"/>
                  <a:ext cx="10276" cy="10278"/>
                </a:xfrm>
                <a:custGeom>
                  <a:avLst/>
                  <a:gdLst>
                    <a:gd name="connsiteX0" fmla="*/ 6285 w 10276"/>
                    <a:gd name="connsiteY0" fmla="*/ 170 h 10278"/>
                    <a:gd name="connsiteX1" fmla="*/ 170 w 10276"/>
                    <a:gd name="connsiteY1" fmla="*/ 3993 h 10278"/>
                    <a:gd name="connsiteX2" fmla="*/ 3992 w 10276"/>
                    <a:gd name="connsiteY2" fmla="*/ 10109 h 10278"/>
                    <a:gd name="connsiteX3" fmla="*/ 10107 w 10276"/>
                    <a:gd name="connsiteY3" fmla="*/ 6286 h 10278"/>
                    <a:gd name="connsiteX4" fmla="*/ 6285 w 10276"/>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0278">
                      <a:moveTo>
                        <a:pt x="6285" y="170"/>
                      </a:moveTo>
                      <a:cubicBezTo>
                        <a:pt x="3610" y="-595"/>
                        <a:pt x="934" y="1317"/>
                        <a:pt x="170" y="3993"/>
                      </a:cubicBezTo>
                      <a:cubicBezTo>
                        <a:pt x="-595" y="6668"/>
                        <a:pt x="1316" y="9344"/>
                        <a:pt x="3992" y="10109"/>
                      </a:cubicBezTo>
                      <a:cubicBezTo>
                        <a:pt x="6667" y="10874"/>
                        <a:pt x="9343" y="8962"/>
                        <a:pt x="10107" y="6286"/>
                      </a:cubicBezTo>
                      <a:cubicBezTo>
                        <a:pt x="10871" y="3610"/>
                        <a:pt x="8960"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8" name="Graphic 4">
                <a:extLst>
                  <a:ext uri="{FF2B5EF4-FFF2-40B4-BE49-F238E27FC236}">
                    <a16:creationId xmlns:a16="http://schemas.microsoft.com/office/drawing/2014/main" id="{C3558C11-840B-D559-3E98-E0404F8A9805}"/>
                  </a:ext>
                </a:extLst>
              </p:cNvPr>
              <p:cNvGrpSpPr/>
              <p:nvPr/>
            </p:nvGrpSpPr>
            <p:grpSpPr>
              <a:xfrm>
                <a:off x="5617800" y="5344700"/>
                <a:ext cx="8754" cy="8755"/>
                <a:chOff x="5617800" y="5344700"/>
                <a:chExt cx="8754" cy="8755"/>
              </a:xfrm>
            </p:grpSpPr>
            <p:sp>
              <p:nvSpPr>
                <p:cNvPr id="177" name="Freeform 176">
                  <a:extLst>
                    <a:ext uri="{FF2B5EF4-FFF2-40B4-BE49-F238E27FC236}">
                      <a16:creationId xmlns:a16="http://schemas.microsoft.com/office/drawing/2014/main" id="{7FE72C3D-1FBC-3190-5B3F-CA50B35B2FDE}"/>
                    </a:ext>
                  </a:extLst>
                </p:cNvPr>
                <p:cNvSpPr/>
                <p:nvPr/>
              </p:nvSpPr>
              <p:spPr>
                <a:xfrm rot="-4591593">
                  <a:off x="5618547" y="5345446"/>
                  <a:ext cx="7261" cy="7263"/>
                </a:xfrm>
                <a:custGeom>
                  <a:avLst/>
                  <a:gdLst>
                    <a:gd name="connsiteX0" fmla="*/ 0 w 7261"/>
                    <a:gd name="connsiteY0" fmla="*/ 0 h 7263"/>
                    <a:gd name="connsiteX1" fmla="*/ 7262 w 7261"/>
                    <a:gd name="connsiteY1" fmla="*/ 0 h 7263"/>
                    <a:gd name="connsiteX2" fmla="*/ 7262 w 7261"/>
                    <a:gd name="connsiteY2" fmla="*/ 7264 h 7263"/>
                    <a:gd name="connsiteX3" fmla="*/ 0 w 7261"/>
                    <a:gd name="connsiteY3" fmla="*/ 7264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4"/>
                      </a:lnTo>
                      <a:lnTo>
                        <a:pt x="0" y="7264"/>
                      </a:lnTo>
                      <a:close/>
                    </a:path>
                  </a:pathLst>
                </a:custGeom>
                <a:noFill/>
                <a:ln w="381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6F4EB3A-CDA5-8639-A6B5-818657C76EE5}"/>
                    </a:ext>
                  </a:extLst>
                </p:cNvPr>
                <p:cNvSpPr/>
                <p:nvPr/>
              </p:nvSpPr>
              <p:spPr>
                <a:xfrm>
                  <a:off x="5618177" y="5345267"/>
                  <a:ext cx="7408" cy="7409"/>
                </a:xfrm>
                <a:custGeom>
                  <a:avLst/>
                  <a:gdLst>
                    <a:gd name="connsiteX0" fmla="*/ 4660 w 7408"/>
                    <a:gd name="connsiteY0" fmla="*/ 73 h 7409"/>
                    <a:gd name="connsiteX1" fmla="*/ 73 w 7408"/>
                    <a:gd name="connsiteY1" fmla="*/ 2749 h 7409"/>
                    <a:gd name="connsiteX2" fmla="*/ 2749 w 7408"/>
                    <a:gd name="connsiteY2" fmla="*/ 7336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6"/>
                      </a:cubicBezTo>
                      <a:cubicBezTo>
                        <a:pt x="4660" y="7719"/>
                        <a:pt x="6571" y="6572"/>
                        <a:pt x="7335" y="4660"/>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9" name="Graphic 4">
                <a:extLst>
                  <a:ext uri="{FF2B5EF4-FFF2-40B4-BE49-F238E27FC236}">
                    <a16:creationId xmlns:a16="http://schemas.microsoft.com/office/drawing/2014/main" id="{6DF38A1D-CF9D-E1C0-EB79-0DDF722034F8}"/>
                  </a:ext>
                </a:extLst>
              </p:cNvPr>
              <p:cNvGrpSpPr/>
              <p:nvPr/>
            </p:nvGrpSpPr>
            <p:grpSpPr>
              <a:xfrm>
                <a:off x="5954732" y="5541828"/>
                <a:ext cx="11520" cy="11522"/>
                <a:chOff x="5954732" y="5541828"/>
                <a:chExt cx="11520" cy="11522"/>
              </a:xfrm>
            </p:grpSpPr>
            <p:sp>
              <p:nvSpPr>
                <p:cNvPr id="175" name="Freeform 174">
                  <a:extLst>
                    <a:ext uri="{FF2B5EF4-FFF2-40B4-BE49-F238E27FC236}">
                      <a16:creationId xmlns:a16="http://schemas.microsoft.com/office/drawing/2014/main" id="{A03A53EC-5627-2F36-78CA-B2A6F30B0583}"/>
                    </a:ext>
                  </a:extLst>
                </p:cNvPr>
                <p:cNvSpPr/>
                <p:nvPr/>
              </p:nvSpPr>
              <p:spPr>
                <a:xfrm rot="-4590510">
                  <a:off x="5955715" y="5542810"/>
                  <a:ext cx="9554" cy="9556"/>
                </a:xfrm>
                <a:custGeom>
                  <a:avLst/>
                  <a:gdLst>
                    <a:gd name="connsiteX0" fmla="*/ 0 w 9554"/>
                    <a:gd name="connsiteY0" fmla="*/ 0 h 9556"/>
                    <a:gd name="connsiteX1" fmla="*/ 9555 w 9554"/>
                    <a:gd name="connsiteY1" fmla="*/ 0 h 9556"/>
                    <a:gd name="connsiteX2" fmla="*/ 9555 w 9554"/>
                    <a:gd name="connsiteY2" fmla="*/ 9557 h 9556"/>
                    <a:gd name="connsiteX3" fmla="*/ 0 w 9554"/>
                    <a:gd name="connsiteY3" fmla="*/ 9557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3D700CA0-949B-7962-9CEE-A44B5B87D0C3}"/>
                    </a:ext>
                  </a:extLst>
                </p:cNvPr>
                <p:cNvSpPr/>
                <p:nvPr/>
              </p:nvSpPr>
              <p:spPr>
                <a:xfrm>
                  <a:off x="5955561" y="554242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554" y="1318"/>
                        <a:pt x="171" y="3612"/>
                      </a:cubicBezTo>
                      <a:cubicBezTo>
                        <a:pt x="-593" y="6288"/>
                        <a:pt x="1318" y="8963"/>
                        <a:pt x="3611" y="9346"/>
                      </a:cubicBezTo>
                      <a:cubicBezTo>
                        <a:pt x="6287" y="10110"/>
                        <a:pt x="8962"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30" name="Graphic 4">
                <a:extLst>
                  <a:ext uri="{FF2B5EF4-FFF2-40B4-BE49-F238E27FC236}">
                    <a16:creationId xmlns:a16="http://schemas.microsoft.com/office/drawing/2014/main" id="{51442459-8526-544E-BEF7-3D5E997672F8}"/>
                  </a:ext>
                </a:extLst>
              </p:cNvPr>
              <p:cNvGrpSpPr/>
              <p:nvPr/>
            </p:nvGrpSpPr>
            <p:grpSpPr>
              <a:xfrm>
                <a:off x="5936982" y="5692097"/>
                <a:ext cx="15204" cy="15207"/>
                <a:chOff x="5936982" y="5692097"/>
                <a:chExt cx="15204" cy="15207"/>
              </a:xfrm>
            </p:grpSpPr>
            <p:sp>
              <p:nvSpPr>
                <p:cNvPr id="173" name="Freeform 172">
                  <a:extLst>
                    <a:ext uri="{FF2B5EF4-FFF2-40B4-BE49-F238E27FC236}">
                      <a16:creationId xmlns:a16="http://schemas.microsoft.com/office/drawing/2014/main" id="{246F5E57-3D20-8DC3-CC62-86D8D457F912}"/>
                    </a:ext>
                  </a:extLst>
                </p:cNvPr>
                <p:cNvSpPr/>
                <p:nvPr/>
              </p:nvSpPr>
              <p:spPr>
                <a:xfrm rot="-4591593">
                  <a:off x="5938278" y="5693393"/>
                  <a:ext cx="12612" cy="12615"/>
                </a:xfrm>
                <a:custGeom>
                  <a:avLst/>
                  <a:gdLst>
                    <a:gd name="connsiteX0" fmla="*/ 0 w 12612"/>
                    <a:gd name="connsiteY0" fmla="*/ 0 h 12615"/>
                    <a:gd name="connsiteX1" fmla="*/ 12613 w 12612"/>
                    <a:gd name="connsiteY1" fmla="*/ 0 h 12615"/>
                    <a:gd name="connsiteX2" fmla="*/ 12613 w 12612"/>
                    <a:gd name="connsiteY2" fmla="*/ 12616 h 12615"/>
                    <a:gd name="connsiteX3" fmla="*/ 0 w 12612"/>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8A6FD13A-10BB-DE39-65AA-CA9C666F325D}"/>
                    </a:ext>
                  </a:extLst>
                </p:cNvPr>
                <p:cNvSpPr/>
                <p:nvPr/>
              </p:nvSpPr>
              <p:spPr>
                <a:xfrm>
                  <a:off x="5937984" y="5693425"/>
                  <a:ext cx="12695" cy="12567"/>
                </a:xfrm>
                <a:custGeom>
                  <a:avLst/>
                  <a:gdLst>
                    <a:gd name="connsiteX0" fmla="*/ 7811 w 12695"/>
                    <a:gd name="connsiteY0" fmla="*/ 167 h 12567"/>
                    <a:gd name="connsiteX1" fmla="*/ 167 w 12695"/>
                    <a:gd name="connsiteY1" fmla="*/ 4755 h 12567"/>
                    <a:gd name="connsiteX2" fmla="*/ 4754 w 12695"/>
                    <a:gd name="connsiteY2" fmla="*/ 12400 h 12567"/>
                    <a:gd name="connsiteX3" fmla="*/ 12398 w 12695"/>
                    <a:gd name="connsiteY3" fmla="*/ 7813 h 12567"/>
                    <a:gd name="connsiteX4" fmla="*/ 7811 w 1269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 h="12567">
                      <a:moveTo>
                        <a:pt x="7811" y="167"/>
                      </a:moveTo>
                      <a:cubicBezTo>
                        <a:pt x="4371" y="-597"/>
                        <a:pt x="932" y="1314"/>
                        <a:pt x="167" y="4755"/>
                      </a:cubicBezTo>
                      <a:cubicBezTo>
                        <a:pt x="-597" y="8195"/>
                        <a:pt x="1314" y="11636"/>
                        <a:pt x="4754" y="12400"/>
                      </a:cubicBezTo>
                      <a:cubicBezTo>
                        <a:pt x="8193" y="13165"/>
                        <a:pt x="11633" y="11253"/>
                        <a:pt x="12398" y="7813"/>
                      </a:cubicBezTo>
                      <a:cubicBezTo>
                        <a:pt x="13544" y="4372"/>
                        <a:pt x="11251" y="1314"/>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1" name="Graphic 4">
                <a:extLst>
                  <a:ext uri="{FF2B5EF4-FFF2-40B4-BE49-F238E27FC236}">
                    <a16:creationId xmlns:a16="http://schemas.microsoft.com/office/drawing/2014/main" id="{A5BA6129-FAFC-8AD9-8062-729A8DDA9E35}"/>
                  </a:ext>
                </a:extLst>
              </p:cNvPr>
              <p:cNvGrpSpPr/>
              <p:nvPr/>
            </p:nvGrpSpPr>
            <p:grpSpPr>
              <a:xfrm>
                <a:off x="5732968" y="5705000"/>
                <a:ext cx="9216" cy="9218"/>
                <a:chOff x="5732968" y="5705000"/>
                <a:chExt cx="9216" cy="9218"/>
              </a:xfrm>
            </p:grpSpPr>
            <p:sp>
              <p:nvSpPr>
                <p:cNvPr id="171" name="Freeform 170">
                  <a:extLst>
                    <a:ext uri="{FF2B5EF4-FFF2-40B4-BE49-F238E27FC236}">
                      <a16:creationId xmlns:a16="http://schemas.microsoft.com/office/drawing/2014/main" id="{B107DBC6-027F-8B00-E72D-263FA987553C}"/>
                    </a:ext>
                  </a:extLst>
                </p:cNvPr>
                <p:cNvSpPr/>
                <p:nvPr/>
              </p:nvSpPr>
              <p:spPr>
                <a:xfrm rot="-4590510">
                  <a:off x="5733754" y="5705786"/>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92473FFA-F25E-59D3-F309-F6319EEB55E6}"/>
                    </a:ext>
                  </a:extLst>
                </p:cNvPr>
                <p:cNvSpPr/>
                <p:nvPr/>
              </p:nvSpPr>
              <p:spPr>
                <a:xfrm>
                  <a:off x="5733984" y="5705752"/>
                  <a:ext cx="7716" cy="7790"/>
                </a:xfrm>
                <a:custGeom>
                  <a:avLst/>
                  <a:gdLst>
                    <a:gd name="connsiteX0" fmla="*/ 4659 w 7716"/>
                    <a:gd name="connsiteY0" fmla="*/ 72 h 7790"/>
                    <a:gd name="connsiteX1" fmla="*/ 72 w 7716"/>
                    <a:gd name="connsiteY1" fmla="*/ 3131 h 7790"/>
                    <a:gd name="connsiteX2" fmla="*/ 3130 w 7716"/>
                    <a:gd name="connsiteY2" fmla="*/ 7718 h 7790"/>
                    <a:gd name="connsiteX3" fmla="*/ 7716 w 7716"/>
                    <a:gd name="connsiteY3" fmla="*/ 4660 h 7790"/>
                    <a:gd name="connsiteX4" fmla="*/ 4659 w 7716"/>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 h="7790">
                      <a:moveTo>
                        <a:pt x="4659" y="72"/>
                      </a:moveTo>
                      <a:cubicBezTo>
                        <a:pt x="2748" y="-310"/>
                        <a:pt x="455" y="837"/>
                        <a:pt x="72" y="3131"/>
                      </a:cubicBezTo>
                      <a:cubicBezTo>
                        <a:pt x="-310" y="5042"/>
                        <a:pt x="837" y="7336"/>
                        <a:pt x="3130" y="7718"/>
                      </a:cubicBezTo>
                      <a:cubicBezTo>
                        <a:pt x="5041" y="8100"/>
                        <a:pt x="7334" y="6954"/>
                        <a:pt x="7716" y="4660"/>
                      </a:cubicBezTo>
                      <a:cubicBezTo>
                        <a:pt x="7716" y="2749"/>
                        <a:pt x="6570"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2" name="Graphic 4">
                <a:extLst>
                  <a:ext uri="{FF2B5EF4-FFF2-40B4-BE49-F238E27FC236}">
                    <a16:creationId xmlns:a16="http://schemas.microsoft.com/office/drawing/2014/main" id="{450936AE-E1E5-B356-D480-940E9D68E233}"/>
                  </a:ext>
                </a:extLst>
              </p:cNvPr>
              <p:cNvGrpSpPr/>
              <p:nvPr/>
            </p:nvGrpSpPr>
            <p:grpSpPr>
              <a:xfrm>
                <a:off x="5851354" y="5815331"/>
                <a:ext cx="16588" cy="16591"/>
                <a:chOff x="5851354" y="5815331"/>
                <a:chExt cx="16588" cy="16591"/>
              </a:xfrm>
            </p:grpSpPr>
            <p:sp>
              <p:nvSpPr>
                <p:cNvPr id="169" name="Freeform 168">
                  <a:extLst>
                    <a:ext uri="{FF2B5EF4-FFF2-40B4-BE49-F238E27FC236}">
                      <a16:creationId xmlns:a16="http://schemas.microsoft.com/office/drawing/2014/main" id="{9B91BC00-B278-88AA-C0BD-BFB92FACB491}"/>
                    </a:ext>
                  </a:extLst>
                </p:cNvPr>
                <p:cNvSpPr/>
                <p:nvPr/>
              </p:nvSpPr>
              <p:spPr>
                <a:xfrm rot="-4591259">
                  <a:off x="5852768" y="5816745"/>
                  <a:ext cx="13759" cy="13762"/>
                </a:xfrm>
                <a:custGeom>
                  <a:avLst/>
                  <a:gdLst>
                    <a:gd name="connsiteX0" fmla="*/ 0 w 13759"/>
                    <a:gd name="connsiteY0" fmla="*/ 0 h 13762"/>
                    <a:gd name="connsiteX1" fmla="*/ 13760 w 13759"/>
                    <a:gd name="connsiteY1" fmla="*/ 0 h 13762"/>
                    <a:gd name="connsiteX2" fmla="*/ 13760 w 13759"/>
                    <a:gd name="connsiteY2" fmla="*/ 13762 h 13762"/>
                    <a:gd name="connsiteX3" fmla="*/ 0 w 13759"/>
                    <a:gd name="connsiteY3" fmla="*/ 13762 h 13762"/>
                  </a:gdLst>
                  <a:ahLst/>
                  <a:cxnLst>
                    <a:cxn ang="0">
                      <a:pos x="connsiteX0" y="connsiteY0"/>
                    </a:cxn>
                    <a:cxn ang="0">
                      <a:pos x="connsiteX1" y="connsiteY1"/>
                    </a:cxn>
                    <a:cxn ang="0">
                      <a:pos x="connsiteX2" y="connsiteY2"/>
                    </a:cxn>
                    <a:cxn ang="0">
                      <a:pos x="connsiteX3" y="connsiteY3"/>
                    </a:cxn>
                  </a:cxnLst>
                  <a:rect l="l" t="t" r="r" b="b"/>
                  <a:pathLst>
                    <a:path w="13759" h="13762">
                      <a:moveTo>
                        <a:pt x="0" y="0"/>
                      </a:moveTo>
                      <a:lnTo>
                        <a:pt x="13760" y="0"/>
                      </a:lnTo>
                      <a:lnTo>
                        <a:pt x="13760" y="13762"/>
                      </a:lnTo>
                      <a:lnTo>
                        <a:pt x="0" y="13762"/>
                      </a:lnTo>
                      <a:close/>
                    </a:path>
                  </a:pathLst>
                </a:custGeom>
                <a:noFill/>
                <a:ln w="381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D69DEA4-A8C6-8261-A1A4-DF436D35EA1F}"/>
                    </a:ext>
                  </a:extLst>
                </p:cNvPr>
                <p:cNvSpPr/>
                <p:nvPr/>
              </p:nvSpPr>
              <p:spPr>
                <a:xfrm>
                  <a:off x="5852391" y="5816537"/>
                  <a:ext cx="13820" cy="13674"/>
                </a:xfrm>
                <a:custGeom>
                  <a:avLst/>
                  <a:gdLst>
                    <a:gd name="connsiteX0" fmla="*/ 8556 w 13820"/>
                    <a:gd name="connsiteY0" fmla="*/ 147 h 13674"/>
                    <a:gd name="connsiteX1" fmla="*/ 147 w 13820"/>
                    <a:gd name="connsiteY1" fmla="*/ 5117 h 13674"/>
                    <a:gd name="connsiteX2" fmla="*/ 5116 w 13820"/>
                    <a:gd name="connsiteY2" fmla="*/ 13527 h 13674"/>
                    <a:gd name="connsiteX3" fmla="*/ 13524 w 13820"/>
                    <a:gd name="connsiteY3" fmla="*/ 8558 h 13674"/>
                    <a:gd name="connsiteX4" fmla="*/ 8556 w 13820"/>
                    <a:gd name="connsiteY4" fmla="*/ 147 h 1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0" h="13674">
                      <a:moveTo>
                        <a:pt x="8556" y="147"/>
                      </a:moveTo>
                      <a:cubicBezTo>
                        <a:pt x="4734" y="-617"/>
                        <a:pt x="912" y="1676"/>
                        <a:pt x="147" y="5117"/>
                      </a:cubicBezTo>
                      <a:cubicBezTo>
                        <a:pt x="-617" y="8940"/>
                        <a:pt x="1676" y="12763"/>
                        <a:pt x="5116" y="13527"/>
                      </a:cubicBezTo>
                      <a:cubicBezTo>
                        <a:pt x="8938" y="14292"/>
                        <a:pt x="12760" y="11998"/>
                        <a:pt x="13524" y="8558"/>
                      </a:cubicBezTo>
                      <a:cubicBezTo>
                        <a:pt x="14671" y="5117"/>
                        <a:pt x="12378" y="1294"/>
                        <a:pt x="8556" y="147"/>
                      </a:cubicBezTo>
                      <a:close/>
                    </a:path>
                  </a:pathLst>
                </a:custGeom>
                <a:solidFill>
                  <a:srgbClr val="29ABE2"/>
                </a:solidFill>
                <a:ln w="3819" cap="flat">
                  <a:noFill/>
                  <a:prstDash val="solid"/>
                  <a:miter/>
                </a:ln>
              </p:spPr>
              <p:txBody>
                <a:bodyPr rtlCol="0" anchor="ctr"/>
                <a:lstStyle/>
                <a:p>
                  <a:endParaRPr lang="en-US"/>
                </a:p>
              </p:txBody>
            </p:sp>
          </p:grpSp>
          <p:grpSp>
            <p:nvGrpSpPr>
              <p:cNvPr id="133" name="Graphic 4">
                <a:extLst>
                  <a:ext uri="{FF2B5EF4-FFF2-40B4-BE49-F238E27FC236}">
                    <a16:creationId xmlns:a16="http://schemas.microsoft.com/office/drawing/2014/main" id="{FEB761EF-5328-B720-F512-7F40B75C98B8}"/>
                  </a:ext>
                </a:extLst>
              </p:cNvPr>
              <p:cNvGrpSpPr/>
              <p:nvPr/>
            </p:nvGrpSpPr>
            <p:grpSpPr>
              <a:xfrm>
                <a:off x="5473686" y="5524751"/>
                <a:ext cx="15205" cy="15208"/>
                <a:chOff x="5473686" y="5524751"/>
                <a:chExt cx="15205" cy="15208"/>
              </a:xfrm>
            </p:grpSpPr>
            <p:sp>
              <p:nvSpPr>
                <p:cNvPr id="167" name="Freeform 166">
                  <a:extLst>
                    <a:ext uri="{FF2B5EF4-FFF2-40B4-BE49-F238E27FC236}">
                      <a16:creationId xmlns:a16="http://schemas.microsoft.com/office/drawing/2014/main" id="{E9CD5C37-1FA6-766C-C91C-F3DA6DFFA53C}"/>
                    </a:ext>
                  </a:extLst>
                </p:cNvPr>
                <p:cNvSpPr/>
                <p:nvPr/>
              </p:nvSpPr>
              <p:spPr>
                <a:xfrm rot="-4591259">
                  <a:off x="5474982" y="5526047"/>
                  <a:ext cx="12613" cy="12615"/>
                </a:xfrm>
                <a:custGeom>
                  <a:avLst/>
                  <a:gdLst>
                    <a:gd name="connsiteX0" fmla="*/ 0 w 12613"/>
                    <a:gd name="connsiteY0" fmla="*/ 0 h 12615"/>
                    <a:gd name="connsiteX1" fmla="*/ 12613 w 12613"/>
                    <a:gd name="connsiteY1" fmla="*/ 0 h 12615"/>
                    <a:gd name="connsiteX2" fmla="*/ 12613 w 12613"/>
                    <a:gd name="connsiteY2" fmla="*/ 12616 h 12615"/>
                    <a:gd name="connsiteX3" fmla="*/ 0 w 12613"/>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3"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B6D98674-096F-F940-3B06-33F8086C9971}"/>
                    </a:ext>
                  </a:extLst>
                </p:cNvPr>
                <p:cNvSpPr/>
                <p:nvPr/>
              </p:nvSpPr>
              <p:spPr>
                <a:xfrm>
                  <a:off x="5474758" y="5525989"/>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1" y="-597"/>
                        <a:pt x="932" y="1314"/>
                        <a:pt x="167" y="4755"/>
                      </a:cubicBezTo>
                      <a:cubicBezTo>
                        <a:pt x="-597" y="8195"/>
                        <a:pt x="1314" y="11635"/>
                        <a:pt x="4754" y="12400"/>
                      </a:cubicBezTo>
                      <a:cubicBezTo>
                        <a:pt x="8193" y="13165"/>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4" name="Graphic 4">
                <a:extLst>
                  <a:ext uri="{FF2B5EF4-FFF2-40B4-BE49-F238E27FC236}">
                    <a16:creationId xmlns:a16="http://schemas.microsoft.com/office/drawing/2014/main" id="{A99EED7B-9D1A-F1EF-04CC-AAB0FA67D559}"/>
                  </a:ext>
                </a:extLst>
              </p:cNvPr>
              <p:cNvGrpSpPr/>
              <p:nvPr/>
            </p:nvGrpSpPr>
            <p:grpSpPr>
              <a:xfrm>
                <a:off x="5400386" y="5486749"/>
                <a:ext cx="11056" cy="11059"/>
                <a:chOff x="5400386" y="5486749"/>
                <a:chExt cx="11056" cy="11059"/>
              </a:xfrm>
            </p:grpSpPr>
            <p:sp>
              <p:nvSpPr>
                <p:cNvPr id="165" name="Freeform 164">
                  <a:extLst>
                    <a:ext uri="{FF2B5EF4-FFF2-40B4-BE49-F238E27FC236}">
                      <a16:creationId xmlns:a16="http://schemas.microsoft.com/office/drawing/2014/main" id="{4428BE42-B24A-9B78-6B3C-9A633A30BF54}"/>
                    </a:ext>
                  </a:extLst>
                </p:cNvPr>
                <p:cNvSpPr/>
                <p:nvPr/>
              </p:nvSpPr>
              <p:spPr>
                <a:xfrm rot="-4591927">
                  <a:off x="5401328" y="5487691"/>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39BB750-62DE-605E-9652-866DC47B9B5C}"/>
                    </a:ext>
                  </a:extLst>
                </p:cNvPr>
                <p:cNvSpPr/>
                <p:nvPr/>
              </p:nvSpPr>
              <p:spPr>
                <a:xfrm>
                  <a:off x="5401347" y="5487732"/>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35" name="Graphic 4">
                <a:extLst>
                  <a:ext uri="{FF2B5EF4-FFF2-40B4-BE49-F238E27FC236}">
                    <a16:creationId xmlns:a16="http://schemas.microsoft.com/office/drawing/2014/main" id="{BB5DE059-8300-6CE4-C1A8-0B3CAD760F71}"/>
                  </a:ext>
                </a:extLst>
              </p:cNvPr>
              <p:cNvGrpSpPr/>
              <p:nvPr/>
            </p:nvGrpSpPr>
            <p:grpSpPr>
              <a:xfrm>
                <a:off x="5276442" y="5435147"/>
                <a:ext cx="8754" cy="8756"/>
                <a:chOff x="5276442" y="5435147"/>
                <a:chExt cx="8754" cy="8756"/>
              </a:xfrm>
            </p:grpSpPr>
            <p:sp>
              <p:nvSpPr>
                <p:cNvPr id="163" name="Freeform 162">
                  <a:extLst>
                    <a:ext uri="{FF2B5EF4-FFF2-40B4-BE49-F238E27FC236}">
                      <a16:creationId xmlns:a16="http://schemas.microsoft.com/office/drawing/2014/main" id="{9F08C6CA-3742-965A-F724-BFC33D270A31}"/>
                    </a:ext>
                  </a:extLst>
                </p:cNvPr>
                <p:cNvSpPr/>
                <p:nvPr/>
              </p:nvSpPr>
              <p:spPr>
                <a:xfrm rot="-4590844">
                  <a:off x="5277189" y="5435894"/>
                  <a:ext cx="7261" cy="7263"/>
                </a:xfrm>
                <a:custGeom>
                  <a:avLst/>
                  <a:gdLst>
                    <a:gd name="connsiteX0" fmla="*/ 0 w 7261"/>
                    <a:gd name="connsiteY0" fmla="*/ 0 h 7263"/>
                    <a:gd name="connsiteX1" fmla="*/ 7262 w 7261"/>
                    <a:gd name="connsiteY1" fmla="*/ 0 h 7263"/>
                    <a:gd name="connsiteX2" fmla="*/ 7262 w 7261"/>
                    <a:gd name="connsiteY2" fmla="*/ 7263 h 7263"/>
                    <a:gd name="connsiteX3" fmla="*/ 0 w 7261"/>
                    <a:gd name="connsiteY3" fmla="*/ 7263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3"/>
                      </a:lnTo>
                      <a:lnTo>
                        <a:pt x="0" y="7263"/>
                      </a:lnTo>
                      <a:close/>
                    </a:path>
                  </a:pathLst>
                </a:custGeom>
                <a:noFill/>
                <a:ln w="381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9230AEF9-2A35-AF14-FB8B-159715FBA213}"/>
                    </a:ext>
                  </a:extLst>
                </p:cNvPr>
                <p:cNvSpPr/>
                <p:nvPr/>
              </p:nvSpPr>
              <p:spPr>
                <a:xfrm>
                  <a:off x="5277256" y="5435866"/>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7"/>
                      </a:cubicBezTo>
                      <a:cubicBezTo>
                        <a:pt x="4660" y="7719"/>
                        <a:pt x="6571" y="6572"/>
                        <a:pt x="7335" y="4660"/>
                      </a:cubicBezTo>
                      <a:cubicBezTo>
                        <a:pt x="7717" y="2367"/>
                        <a:pt x="6571" y="455"/>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36" name="Graphic 4">
                <a:extLst>
                  <a:ext uri="{FF2B5EF4-FFF2-40B4-BE49-F238E27FC236}">
                    <a16:creationId xmlns:a16="http://schemas.microsoft.com/office/drawing/2014/main" id="{56560D55-66E0-D519-EC6D-F10A683BF7E2}"/>
                  </a:ext>
                </a:extLst>
              </p:cNvPr>
              <p:cNvGrpSpPr/>
              <p:nvPr/>
            </p:nvGrpSpPr>
            <p:grpSpPr>
              <a:xfrm>
                <a:off x="5534454" y="5701185"/>
                <a:ext cx="17508" cy="17511"/>
                <a:chOff x="5534454" y="5701185"/>
                <a:chExt cx="17508" cy="17511"/>
              </a:xfrm>
            </p:grpSpPr>
            <p:sp>
              <p:nvSpPr>
                <p:cNvPr id="161" name="Freeform 160">
                  <a:extLst>
                    <a:ext uri="{FF2B5EF4-FFF2-40B4-BE49-F238E27FC236}">
                      <a16:creationId xmlns:a16="http://schemas.microsoft.com/office/drawing/2014/main" id="{BDD73893-3C50-F85C-DED9-FD2555FBCCA9}"/>
                    </a:ext>
                  </a:extLst>
                </p:cNvPr>
                <p:cNvSpPr/>
                <p:nvPr/>
              </p:nvSpPr>
              <p:spPr>
                <a:xfrm rot="-4591593">
                  <a:off x="5535946" y="5702677"/>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CDFF212C-CCCD-2998-7825-6F88B717D94A}"/>
                    </a:ext>
                  </a:extLst>
                </p:cNvPr>
                <p:cNvSpPr/>
                <p:nvPr/>
              </p:nvSpPr>
              <p:spPr>
                <a:xfrm>
                  <a:off x="5535549" y="5702620"/>
                  <a:ext cx="14434" cy="14436"/>
                </a:xfrm>
                <a:custGeom>
                  <a:avLst/>
                  <a:gdLst>
                    <a:gd name="connsiteX0" fmla="*/ 8937 w 14434"/>
                    <a:gd name="connsiteY0" fmla="*/ 147 h 14436"/>
                    <a:gd name="connsiteX1" fmla="*/ 146 w 14434"/>
                    <a:gd name="connsiteY1" fmla="*/ 5498 h 14436"/>
                    <a:gd name="connsiteX2" fmla="*/ 5497 w 14434"/>
                    <a:gd name="connsiteY2" fmla="*/ 14291 h 14436"/>
                    <a:gd name="connsiteX3" fmla="*/ 14288 w 14434"/>
                    <a:gd name="connsiteY3" fmla="*/ 8939 h 14436"/>
                    <a:gd name="connsiteX4" fmla="*/ 8937 w 14434"/>
                    <a:gd name="connsiteY4" fmla="*/ 147 h 1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4" h="14436">
                      <a:moveTo>
                        <a:pt x="8937" y="147"/>
                      </a:moveTo>
                      <a:cubicBezTo>
                        <a:pt x="5115" y="-618"/>
                        <a:pt x="1293" y="1675"/>
                        <a:pt x="146" y="5498"/>
                      </a:cubicBezTo>
                      <a:cubicBezTo>
                        <a:pt x="-618" y="9321"/>
                        <a:pt x="1675" y="13144"/>
                        <a:pt x="5497" y="14291"/>
                      </a:cubicBezTo>
                      <a:cubicBezTo>
                        <a:pt x="9319" y="15055"/>
                        <a:pt x="13141" y="12761"/>
                        <a:pt x="14288" y="8939"/>
                      </a:cubicBezTo>
                      <a:cubicBezTo>
                        <a:pt x="15052" y="5116"/>
                        <a:pt x="12759" y="1293"/>
                        <a:pt x="8937" y="147"/>
                      </a:cubicBezTo>
                      <a:close/>
                    </a:path>
                  </a:pathLst>
                </a:custGeom>
                <a:solidFill>
                  <a:srgbClr val="29ABE2"/>
                </a:solidFill>
                <a:ln w="3819" cap="flat">
                  <a:noFill/>
                  <a:prstDash val="solid"/>
                  <a:miter/>
                </a:ln>
              </p:spPr>
              <p:txBody>
                <a:bodyPr rtlCol="0" anchor="ctr"/>
                <a:lstStyle/>
                <a:p>
                  <a:endParaRPr lang="en-US"/>
                </a:p>
              </p:txBody>
            </p:sp>
          </p:grpSp>
          <p:grpSp>
            <p:nvGrpSpPr>
              <p:cNvPr id="137" name="Graphic 4">
                <a:extLst>
                  <a:ext uri="{FF2B5EF4-FFF2-40B4-BE49-F238E27FC236}">
                    <a16:creationId xmlns:a16="http://schemas.microsoft.com/office/drawing/2014/main" id="{DBC3C4D2-E528-5883-15C2-546885989229}"/>
                  </a:ext>
                </a:extLst>
              </p:cNvPr>
              <p:cNvGrpSpPr/>
              <p:nvPr/>
            </p:nvGrpSpPr>
            <p:grpSpPr>
              <a:xfrm>
                <a:off x="5360005" y="5601994"/>
                <a:ext cx="9214" cy="9215"/>
                <a:chOff x="5360005" y="5601994"/>
                <a:chExt cx="9214" cy="9215"/>
              </a:xfrm>
            </p:grpSpPr>
            <p:sp>
              <p:nvSpPr>
                <p:cNvPr id="159" name="Freeform 158">
                  <a:extLst>
                    <a:ext uri="{FF2B5EF4-FFF2-40B4-BE49-F238E27FC236}">
                      <a16:creationId xmlns:a16="http://schemas.microsoft.com/office/drawing/2014/main" id="{5051B132-EAEC-6928-AA08-0BAB4ACE3289}"/>
                    </a:ext>
                  </a:extLst>
                </p:cNvPr>
                <p:cNvSpPr/>
                <p:nvPr/>
              </p:nvSpPr>
              <p:spPr>
                <a:xfrm rot="-4591927">
                  <a:off x="5360790" y="5602780"/>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3D56E07-76A4-D6DE-23DD-D1506A90F9F1}"/>
                    </a:ext>
                  </a:extLst>
                </p:cNvPr>
                <p:cNvSpPr/>
                <p:nvPr/>
              </p:nvSpPr>
              <p:spPr>
                <a:xfrm>
                  <a:off x="5360958" y="5602921"/>
                  <a:ext cx="7788" cy="7790"/>
                </a:xfrm>
                <a:custGeom>
                  <a:avLst/>
                  <a:gdLst>
                    <a:gd name="connsiteX0" fmla="*/ 4659 w 7788"/>
                    <a:gd name="connsiteY0" fmla="*/ 72 h 7790"/>
                    <a:gd name="connsiteX1" fmla="*/ 72 w 7788"/>
                    <a:gd name="connsiteY1" fmla="*/ 3131 h 7790"/>
                    <a:gd name="connsiteX2" fmla="*/ 3130 w 7788"/>
                    <a:gd name="connsiteY2" fmla="*/ 7718 h 7790"/>
                    <a:gd name="connsiteX3" fmla="*/ 7716 w 7788"/>
                    <a:gd name="connsiteY3" fmla="*/ 4660 h 7790"/>
                    <a:gd name="connsiteX4" fmla="*/ 4659 w 7788"/>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 h="7790">
                      <a:moveTo>
                        <a:pt x="4659" y="72"/>
                      </a:moveTo>
                      <a:cubicBezTo>
                        <a:pt x="2748" y="-310"/>
                        <a:pt x="455" y="837"/>
                        <a:pt x="72" y="3131"/>
                      </a:cubicBezTo>
                      <a:cubicBezTo>
                        <a:pt x="-310" y="5042"/>
                        <a:pt x="837" y="7336"/>
                        <a:pt x="3130" y="7718"/>
                      </a:cubicBezTo>
                      <a:cubicBezTo>
                        <a:pt x="5041" y="8101"/>
                        <a:pt x="7334" y="6954"/>
                        <a:pt x="7716" y="4660"/>
                      </a:cubicBezTo>
                      <a:cubicBezTo>
                        <a:pt x="8099" y="2366"/>
                        <a:pt x="6952"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8" name="Graphic 4">
                <a:extLst>
                  <a:ext uri="{FF2B5EF4-FFF2-40B4-BE49-F238E27FC236}">
                    <a16:creationId xmlns:a16="http://schemas.microsoft.com/office/drawing/2014/main" id="{C06DFA78-B55B-1E8B-DF3D-2C2424264156}"/>
                  </a:ext>
                </a:extLst>
              </p:cNvPr>
              <p:cNvGrpSpPr/>
              <p:nvPr/>
            </p:nvGrpSpPr>
            <p:grpSpPr>
              <a:xfrm>
                <a:off x="5418338" y="5684047"/>
                <a:ext cx="14742" cy="14745"/>
                <a:chOff x="5418338" y="5684047"/>
                <a:chExt cx="14742" cy="14745"/>
              </a:xfrm>
            </p:grpSpPr>
            <p:sp>
              <p:nvSpPr>
                <p:cNvPr id="157" name="Freeform 156">
                  <a:extLst>
                    <a:ext uri="{FF2B5EF4-FFF2-40B4-BE49-F238E27FC236}">
                      <a16:creationId xmlns:a16="http://schemas.microsoft.com/office/drawing/2014/main" id="{E051B672-942C-3D9B-571C-1BBC0FD245A0}"/>
                    </a:ext>
                  </a:extLst>
                </p:cNvPr>
                <p:cNvSpPr/>
                <p:nvPr/>
              </p:nvSpPr>
              <p:spPr>
                <a:xfrm rot="-4591927">
                  <a:off x="5419594" y="5685304"/>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8B9764EC-943E-4D39-5045-455C62FEEAF9}"/>
                    </a:ext>
                  </a:extLst>
                </p:cNvPr>
                <p:cNvSpPr/>
                <p:nvPr/>
              </p:nvSpPr>
              <p:spPr>
                <a:xfrm>
                  <a:off x="5419340" y="5685015"/>
                  <a:ext cx="12348" cy="12567"/>
                </a:xfrm>
                <a:custGeom>
                  <a:avLst/>
                  <a:gdLst>
                    <a:gd name="connsiteX0" fmla="*/ 7811 w 12348"/>
                    <a:gd name="connsiteY0" fmla="*/ 167 h 12567"/>
                    <a:gd name="connsiteX1" fmla="*/ 167 w 12348"/>
                    <a:gd name="connsiteY1" fmla="*/ 4755 h 12567"/>
                    <a:gd name="connsiteX2" fmla="*/ 4754 w 12348"/>
                    <a:gd name="connsiteY2" fmla="*/ 12400 h 12567"/>
                    <a:gd name="connsiteX3" fmla="*/ 12015 w 12348"/>
                    <a:gd name="connsiteY3" fmla="*/ 7813 h 12567"/>
                    <a:gd name="connsiteX4" fmla="*/ 7811 w 12348"/>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8" h="12567">
                      <a:moveTo>
                        <a:pt x="7811" y="167"/>
                      </a:moveTo>
                      <a:cubicBezTo>
                        <a:pt x="4371" y="-597"/>
                        <a:pt x="1314" y="1314"/>
                        <a:pt x="167" y="4755"/>
                      </a:cubicBezTo>
                      <a:cubicBezTo>
                        <a:pt x="-597" y="8195"/>
                        <a:pt x="1314" y="11253"/>
                        <a:pt x="4754" y="12400"/>
                      </a:cubicBezTo>
                      <a:cubicBezTo>
                        <a:pt x="8193" y="13165"/>
                        <a:pt x="11251" y="11253"/>
                        <a:pt x="12015"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9" name="Graphic 4">
                <a:extLst>
                  <a:ext uri="{FF2B5EF4-FFF2-40B4-BE49-F238E27FC236}">
                    <a16:creationId xmlns:a16="http://schemas.microsoft.com/office/drawing/2014/main" id="{1AE683BD-9DFD-50B7-F9C2-CD41CA8455D6}"/>
                  </a:ext>
                </a:extLst>
              </p:cNvPr>
              <p:cNvGrpSpPr/>
              <p:nvPr/>
            </p:nvGrpSpPr>
            <p:grpSpPr>
              <a:xfrm>
                <a:off x="5664775" y="5919706"/>
                <a:ext cx="10597" cy="10600"/>
                <a:chOff x="5664775" y="5919706"/>
                <a:chExt cx="10597" cy="10600"/>
              </a:xfrm>
            </p:grpSpPr>
            <p:sp>
              <p:nvSpPr>
                <p:cNvPr id="155" name="Freeform 154">
                  <a:extLst>
                    <a:ext uri="{FF2B5EF4-FFF2-40B4-BE49-F238E27FC236}">
                      <a16:creationId xmlns:a16="http://schemas.microsoft.com/office/drawing/2014/main" id="{409C1807-1D0D-ECAA-6FE8-1796B33CD146}"/>
                    </a:ext>
                  </a:extLst>
                </p:cNvPr>
                <p:cNvSpPr/>
                <p:nvPr/>
              </p:nvSpPr>
              <p:spPr>
                <a:xfrm rot="-4591259">
                  <a:off x="5665679" y="592061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2CE066B3-FFD7-FCBB-DD85-CC7D0204ADD2}"/>
                    </a:ext>
                  </a:extLst>
                </p:cNvPr>
                <p:cNvSpPr/>
                <p:nvPr/>
              </p:nvSpPr>
              <p:spPr>
                <a:xfrm>
                  <a:off x="5665572" y="5920209"/>
                  <a:ext cx="8920" cy="8935"/>
                </a:xfrm>
                <a:custGeom>
                  <a:avLst/>
                  <a:gdLst>
                    <a:gd name="connsiteX0" fmla="*/ 5422 w 8920"/>
                    <a:gd name="connsiteY0" fmla="*/ 72 h 8935"/>
                    <a:gd name="connsiteX1" fmla="*/ 72 w 8920"/>
                    <a:gd name="connsiteY1" fmla="*/ 3512 h 8935"/>
                    <a:gd name="connsiteX2" fmla="*/ 3511 w 8920"/>
                    <a:gd name="connsiteY2" fmla="*/ 8864 h 8935"/>
                    <a:gd name="connsiteX3" fmla="*/ 8862 w 8920"/>
                    <a:gd name="connsiteY3" fmla="*/ 5424 h 8935"/>
                    <a:gd name="connsiteX4" fmla="*/ 5422 w 8920"/>
                    <a:gd name="connsiteY4" fmla="*/ 72 h 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0" h="8935">
                      <a:moveTo>
                        <a:pt x="5422" y="72"/>
                      </a:moveTo>
                      <a:cubicBezTo>
                        <a:pt x="3129" y="-311"/>
                        <a:pt x="454" y="836"/>
                        <a:pt x="72" y="3512"/>
                      </a:cubicBezTo>
                      <a:cubicBezTo>
                        <a:pt x="-311" y="5806"/>
                        <a:pt x="836" y="8482"/>
                        <a:pt x="3511" y="8864"/>
                      </a:cubicBezTo>
                      <a:cubicBezTo>
                        <a:pt x="5805" y="9246"/>
                        <a:pt x="8480" y="8100"/>
                        <a:pt x="8862" y="5424"/>
                      </a:cubicBezTo>
                      <a:cubicBezTo>
                        <a:pt x="9244" y="3130"/>
                        <a:pt x="7716" y="836"/>
                        <a:pt x="5422" y="72"/>
                      </a:cubicBezTo>
                      <a:close/>
                    </a:path>
                  </a:pathLst>
                </a:custGeom>
                <a:solidFill>
                  <a:srgbClr val="29ABE2"/>
                </a:solidFill>
                <a:ln w="3819" cap="flat">
                  <a:noFill/>
                  <a:prstDash val="solid"/>
                  <a:miter/>
                </a:ln>
              </p:spPr>
              <p:txBody>
                <a:bodyPr rtlCol="0" anchor="ctr"/>
                <a:lstStyle/>
                <a:p>
                  <a:endParaRPr lang="en-US"/>
                </a:p>
              </p:txBody>
            </p:sp>
          </p:grpSp>
          <p:grpSp>
            <p:nvGrpSpPr>
              <p:cNvPr id="140" name="Graphic 4">
                <a:extLst>
                  <a:ext uri="{FF2B5EF4-FFF2-40B4-BE49-F238E27FC236}">
                    <a16:creationId xmlns:a16="http://schemas.microsoft.com/office/drawing/2014/main" id="{9DC3FFD6-2A50-57FA-5BB9-C08C04DFD81A}"/>
                  </a:ext>
                </a:extLst>
              </p:cNvPr>
              <p:cNvGrpSpPr/>
              <p:nvPr/>
            </p:nvGrpSpPr>
            <p:grpSpPr>
              <a:xfrm>
                <a:off x="5439328" y="5783616"/>
                <a:ext cx="17048" cy="17052"/>
                <a:chOff x="5439328" y="5783616"/>
                <a:chExt cx="17048" cy="17052"/>
              </a:xfrm>
            </p:grpSpPr>
            <p:sp>
              <p:nvSpPr>
                <p:cNvPr id="153" name="Freeform 152">
                  <a:extLst>
                    <a:ext uri="{FF2B5EF4-FFF2-40B4-BE49-F238E27FC236}">
                      <a16:creationId xmlns:a16="http://schemas.microsoft.com/office/drawing/2014/main" id="{BD1D6786-7217-559E-AF3B-A840378D2062}"/>
                    </a:ext>
                  </a:extLst>
                </p:cNvPr>
                <p:cNvSpPr/>
                <p:nvPr/>
              </p:nvSpPr>
              <p:spPr>
                <a:xfrm rot="-4591259">
                  <a:off x="5440782" y="5785069"/>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449D6B30-F5C5-E026-14CC-858765A34BA1}"/>
                    </a:ext>
                  </a:extLst>
                </p:cNvPr>
                <p:cNvSpPr/>
                <p:nvPr/>
              </p:nvSpPr>
              <p:spPr>
                <a:xfrm>
                  <a:off x="5440764" y="5785191"/>
                  <a:ext cx="14052" cy="14054"/>
                </a:xfrm>
                <a:custGeom>
                  <a:avLst/>
                  <a:gdLst>
                    <a:gd name="connsiteX0" fmla="*/ 8555 w 14052"/>
                    <a:gd name="connsiteY0" fmla="*/ 147 h 14054"/>
                    <a:gd name="connsiteX1" fmla="*/ 146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6" y="5498"/>
                      </a:cubicBezTo>
                      <a:cubicBezTo>
                        <a:pt x="-618" y="9321"/>
                        <a:pt x="1675" y="13144"/>
                        <a:pt x="5497" y="13908"/>
                      </a:cubicBezTo>
                      <a:cubicBezTo>
                        <a:pt x="9319" y="14673"/>
                        <a:pt x="13141" y="12379"/>
                        <a:pt x="13906" y="8556"/>
                      </a:cubicBezTo>
                      <a:cubicBezTo>
                        <a:pt x="14670" y="4734"/>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141" name="Graphic 4">
                <a:extLst>
                  <a:ext uri="{FF2B5EF4-FFF2-40B4-BE49-F238E27FC236}">
                    <a16:creationId xmlns:a16="http://schemas.microsoft.com/office/drawing/2014/main" id="{1D94D4E0-7213-2710-4649-DE3B28B440CA}"/>
                  </a:ext>
                </a:extLst>
              </p:cNvPr>
              <p:cNvGrpSpPr/>
              <p:nvPr/>
            </p:nvGrpSpPr>
            <p:grpSpPr>
              <a:xfrm>
                <a:off x="5199796" y="5615661"/>
                <a:ext cx="15666" cy="15669"/>
                <a:chOff x="5199796" y="5615661"/>
                <a:chExt cx="15666" cy="15669"/>
              </a:xfrm>
            </p:grpSpPr>
            <p:sp>
              <p:nvSpPr>
                <p:cNvPr id="151" name="Freeform 150">
                  <a:extLst>
                    <a:ext uri="{FF2B5EF4-FFF2-40B4-BE49-F238E27FC236}">
                      <a16:creationId xmlns:a16="http://schemas.microsoft.com/office/drawing/2014/main" id="{3A35F8BB-D85D-586A-D44F-96E40D2408A4}"/>
                    </a:ext>
                  </a:extLst>
                </p:cNvPr>
                <p:cNvSpPr/>
                <p:nvPr/>
              </p:nvSpPr>
              <p:spPr>
                <a:xfrm rot="-4591259">
                  <a:off x="5201132" y="5616997"/>
                  <a:ext cx="12995" cy="12997"/>
                </a:xfrm>
                <a:custGeom>
                  <a:avLst/>
                  <a:gdLst>
                    <a:gd name="connsiteX0" fmla="*/ 0 w 12995"/>
                    <a:gd name="connsiteY0" fmla="*/ 0 h 12997"/>
                    <a:gd name="connsiteX1" fmla="*/ 12995 w 12995"/>
                    <a:gd name="connsiteY1" fmla="*/ 0 h 12997"/>
                    <a:gd name="connsiteX2" fmla="*/ 12995 w 12995"/>
                    <a:gd name="connsiteY2" fmla="*/ 12998 h 12997"/>
                    <a:gd name="connsiteX3" fmla="*/ 0 w 12995"/>
                    <a:gd name="connsiteY3" fmla="*/ 12998 h 12997"/>
                  </a:gdLst>
                  <a:ahLst/>
                  <a:cxnLst>
                    <a:cxn ang="0">
                      <a:pos x="connsiteX0" y="connsiteY0"/>
                    </a:cxn>
                    <a:cxn ang="0">
                      <a:pos x="connsiteX1" y="connsiteY1"/>
                    </a:cxn>
                    <a:cxn ang="0">
                      <a:pos x="connsiteX2" y="connsiteY2"/>
                    </a:cxn>
                    <a:cxn ang="0">
                      <a:pos x="connsiteX3" y="connsiteY3"/>
                    </a:cxn>
                  </a:cxnLst>
                  <a:rect l="l" t="t" r="r" b="b"/>
                  <a:pathLst>
                    <a:path w="12995" h="12997">
                      <a:moveTo>
                        <a:pt x="0" y="0"/>
                      </a:moveTo>
                      <a:lnTo>
                        <a:pt x="12995" y="0"/>
                      </a:lnTo>
                      <a:lnTo>
                        <a:pt x="12995" y="12998"/>
                      </a:lnTo>
                      <a:lnTo>
                        <a:pt x="0" y="12998"/>
                      </a:lnTo>
                      <a:close/>
                    </a:path>
                  </a:pathLst>
                </a:custGeom>
                <a:noFill/>
                <a:ln w="381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61F8A6C-99B2-CD1B-1A3E-0BF3CCCCEB5D}"/>
                    </a:ext>
                  </a:extLst>
                </p:cNvPr>
                <p:cNvSpPr/>
                <p:nvPr/>
              </p:nvSpPr>
              <p:spPr>
                <a:xfrm>
                  <a:off x="5200723" y="5616971"/>
                  <a:ext cx="13308" cy="13329"/>
                </a:xfrm>
                <a:custGeom>
                  <a:avLst/>
                  <a:gdLst>
                    <a:gd name="connsiteX0" fmla="*/ 8192 w 13308"/>
                    <a:gd name="connsiteY0" fmla="*/ 166 h 13329"/>
                    <a:gd name="connsiteX1" fmla="*/ 166 w 13308"/>
                    <a:gd name="connsiteY1" fmla="*/ 5136 h 13329"/>
                    <a:gd name="connsiteX2" fmla="*/ 5135 w 13308"/>
                    <a:gd name="connsiteY2" fmla="*/ 13164 h 13329"/>
                    <a:gd name="connsiteX3" fmla="*/ 13161 w 13308"/>
                    <a:gd name="connsiteY3" fmla="*/ 8194 h 13329"/>
                    <a:gd name="connsiteX4" fmla="*/ 8192 w 13308"/>
                    <a:gd name="connsiteY4" fmla="*/ 166 h 13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8" h="13329">
                      <a:moveTo>
                        <a:pt x="8192" y="166"/>
                      </a:moveTo>
                      <a:cubicBezTo>
                        <a:pt x="4753" y="-599"/>
                        <a:pt x="1313" y="1313"/>
                        <a:pt x="166" y="5136"/>
                      </a:cubicBezTo>
                      <a:cubicBezTo>
                        <a:pt x="-598" y="8576"/>
                        <a:pt x="1313" y="12017"/>
                        <a:pt x="5135" y="13164"/>
                      </a:cubicBezTo>
                      <a:cubicBezTo>
                        <a:pt x="8575" y="13928"/>
                        <a:pt x="12014" y="12017"/>
                        <a:pt x="13161" y="8194"/>
                      </a:cubicBezTo>
                      <a:cubicBezTo>
                        <a:pt x="13925" y="4753"/>
                        <a:pt x="11632" y="1313"/>
                        <a:pt x="8192" y="166"/>
                      </a:cubicBezTo>
                      <a:close/>
                    </a:path>
                  </a:pathLst>
                </a:custGeom>
                <a:solidFill>
                  <a:srgbClr val="29ABE2"/>
                </a:solidFill>
                <a:ln w="3819" cap="flat">
                  <a:noFill/>
                  <a:prstDash val="solid"/>
                  <a:miter/>
                </a:ln>
              </p:spPr>
              <p:txBody>
                <a:bodyPr rtlCol="0" anchor="ctr"/>
                <a:lstStyle/>
                <a:p>
                  <a:endParaRPr lang="en-US"/>
                </a:p>
              </p:txBody>
            </p:sp>
          </p:grpSp>
          <p:grpSp>
            <p:nvGrpSpPr>
              <p:cNvPr id="142" name="Graphic 4">
                <a:extLst>
                  <a:ext uri="{FF2B5EF4-FFF2-40B4-BE49-F238E27FC236}">
                    <a16:creationId xmlns:a16="http://schemas.microsoft.com/office/drawing/2014/main" id="{26F0E96A-4712-28C2-A06A-5BD257BE7532}"/>
                  </a:ext>
                </a:extLst>
              </p:cNvPr>
              <p:cNvGrpSpPr/>
              <p:nvPr/>
            </p:nvGrpSpPr>
            <p:grpSpPr>
              <a:xfrm>
                <a:off x="5335738" y="5764169"/>
                <a:ext cx="11058" cy="11060"/>
                <a:chOff x="5335738" y="5764169"/>
                <a:chExt cx="11058" cy="11060"/>
              </a:xfrm>
            </p:grpSpPr>
            <p:sp>
              <p:nvSpPr>
                <p:cNvPr id="149" name="Freeform 148">
                  <a:extLst>
                    <a:ext uri="{FF2B5EF4-FFF2-40B4-BE49-F238E27FC236}">
                      <a16:creationId xmlns:a16="http://schemas.microsoft.com/office/drawing/2014/main" id="{6C10E822-D0EC-A528-DFB8-16DCA0A1BD6D}"/>
                    </a:ext>
                  </a:extLst>
                </p:cNvPr>
                <p:cNvSpPr/>
                <p:nvPr/>
              </p:nvSpPr>
              <p:spPr>
                <a:xfrm rot="-4590844">
                  <a:off x="5336681" y="576511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DC970C35-64E6-ADD8-4499-24DE5958D00C}"/>
                    </a:ext>
                  </a:extLst>
                </p:cNvPr>
                <p:cNvSpPr/>
                <p:nvPr/>
              </p:nvSpPr>
              <p:spPr>
                <a:xfrm>
                  <a:off x="5336755" y="5764881"/>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636" y="-568"/>
                        <a:pt x="961" y="962"/>
                        <a:pt x="197" y="3637"/>
                      </a:cubicBezTo>
                      <a:cubicBezTo>
                        <a:pt x="-568" y="5931"/>
                        <a:pt x="961" y="8607"/>
                        <a:pt x="3636" y="9371"/>
                      </a:cubicBezTo>
                      <a:cubicBezTo>
                        <a:pt x="5930" y="10136"/>
                        <a:pt x="8605" y="8607"/>
                        <a:pt x="9369" y="5931"/>
                      </a:cubicBezTo>
                      <a:cubicBezTo>
                        <a:pt x="10134" y="3255"/>
                        <a:pt x="8605" y="579"/>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143" name="Graphic 4">
                <a:extLst>
                  <a:ext uri="{FF2B5EF4-FFF2-40B4-BE49-F238E27FC236}">
                    <a16:creationId xmlns:a16="http://schemas.microsoft.com/office/drawing/2014/main" id="{314AA749-DFA9-B630-D6B6-6E3A07E74B6F}"/>
                  </a:ext>
                </a:extLst>
              </p:cNvPr>
              <p:cNvGrpSpPr/>
              <p:nvPr/>
            </p:nvGrpSpPr>
            <p:grpSpPr>
              <a:xfrm>
                <a:off x="5100600" y="5573095"/>
                <a:ext cx="12901" cy="12904"/>
                <a:chOff x="5100600" y="5573095"/>
                <a:chExt cx="12901" cy="12904"/>
              </a:xfrm>
            </p:grpSpPr>
            <p:sp>
              <p:nvSpPr>
                <p:cNvPr id="147" name="Freeform 146">
                  <a:extLst>
                    <a:ext uri="{FF2B5EF4-FFF2-40B4-BE49-F238E27FC236}">
                      <a16:creationId xmlns:a16="http://schemas.microsoft.com/office/drawing/2014/main" id="{EA9B673A-9E68-17B6-9184-34FE8A74FB39}"/>
                    </a:ext>
                  </a:extLst>
                </p:cNvPr>
                <p:cNvSpPr/>
                <p:nvPr/>
              </p:nvSpPr>
              <p:spPr>
                <a:xfrm rot="-4591259">
                  <a:off x="5101700" y="5574195"/>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AEE076A-EFA0-D25D-6029-96C45DCD3933}"/>
                    </a:ext>
                  </a:extLst>
                </p:cNvPr>
                <p:cNvSpPr/>
                <p:nvPr/>
              </p:nvSpPr>
              <p:spPr>
                <a:xfrm>
                  <a:off x="5100965" y="5574153"/>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9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9"/>
                        <a:pt x="1316" y="9727"/>
                        <a:pt x="3992" y="10491"/>
                      </a:cubicBezTo>
                      <a:cubicBezTo>
                        <a:pt x="6667" y="11256"/>
                        <a:pt x="9725" y="9344"/>
                        <a:pt x="10489" y="6669"/>
                      </a:cubicBezTo>
                      <a:cubicBezTo>
                        <a:pt x="11254" y="3610"/>
                        <a:pt x="9725" y="935"/>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44" name="Graphic 4">
                <a:extLst>
                  <a:ext uri="{FF2B5EF4-FFF2-40B4-BE49-F238E27FC236}">
                    <a16:creationId xmlns:a16="http://schemas.microsoft.com/office/drawing/2014/main" id="{8B105281-CB0F-8CDD-CACF-9AC362BC8713}"/>
                  </a:ext>
                </a:extLst>
              </p:cNvPr>
              <p:cNvGrpSpPr/>
              <p:nvPr/>
            </p:nvGrpSpPr>
            <p:grpSpPr>
              <a:xfrm>
                <a:off x="5495946" y="5948163"/>
                <a:ext cx="12899" cy="12902"/>
                <a:chOff x="5495946" y="5948163"/>
                <a:chExt cx="12899" cy="12902"/>
              </a:xfrm>
            </p:grpSpPr>
            <p:sp>
              <p:nvSpPr>
                <p:cNvPr id="145" name="Freeform 144">
                  <a:extLst>
                    <a:ext uri="{FF2B5EF4-FFF2-40B4-BE49-F238E27FC236}">
                      <a16:creationId xmlns:a16="http://schemas.microsoft.com/office/drawing/2014/main" id="{E7774525-74A1-1934-955D-D2D5B0D3C92E}"/>
                    </a:ext>
                  </a:extLst>
                </p:cNvPr>
                <p:cNvSpPr/>
                <p:nvPr/>
              </p:nvSpPr>
              <p:spPr>
                <a:xfrm rot="-4591927">
                  <a:off x="5497045" y="5949262"/>
                  <a:ext cx="10701" cy="10703"/>
                </a:xfrm>
                <a:custGeom>
                  <a:avLst/>
                  <a:gdLst>
                    <a:gd name="connsiteX0" fmla="*/ 0 w 10701"/>
                    <a:gd name="connsiteY0" fmla="*/ 0 h 10703"/>
                    <a:gd name="connsiteX1" fmla="*/ 10701 w 10701"/>
                    <a:gd name="connsiteY1" fmla="*/ 0 h 10703"/>
                    <a:gd name="connsiteX2" fmla="*/ 10701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1" y="0"/>
                      </a:lnTo>
                      <a:lnTo>
                        <a:pt x="10701" y="10704"/>
                      </a:lnTo>
                      <a:lnTo>
                        <a:pt x="0" y="10704"/>
                      </a:lnTo>
                      <a:close/>
                    </a:path>
                  </a:pathLst>
                </a:custGeom>
                <a:noFill/>
                <a:ln w="381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6A38E1BB-ECCE-F5E4-9F1C-EB43DD0E3558}"/>
                    </a:ext>
                  </a:extLst>
                </p:cNvPr>
                <p:cNvSpPr/>
                <p:nvPr/>
              </p:nvSpPr>
              <p:spPr>
                <a:xfrm>
                  <a:off x="5496923" y="5949164"/>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610" y="-595"/>
                        <a:pt x="934" y="1317"/>
                        <a:pt x="170" y="3993"/>
                      </a:cubicBezTo>
                      <a:cubicBezTo>
                        <a:pt x="-595" y="7051"/>
                        <a:pt x="1316" y="9727"/>
                        <a:pt x="3992" y="10491"/>
                      </a:cubicBezTo>
                      <a:cubicBezTo>
                        <a:pt x="7049" y="11256"/>
                        <a:pt x="9725" y="9344"/>
                        <a:pt x="10489" y="6668"/>
                      </a:cubicBezTo>
                      <a:cubicBezTo>
                        <a:pt x="11254" y="3993"/>
                        <a:pt x="9725" y="934"/>
                        <a:pt x="6667" y="170"/>
                      </a:cubicBezTo>
                      <a:close/>
                    </a:path>
                  </a:pathLst>
                </a:custGeom>
                <a:solidFill>
                  <a:srgbClr val="29ABE2"/>
                </a:solidFill>
                <a:ln w="3819" cap="flat">
                  <a:noFill/>
                  <a:prstDash val="solid"/>
                  <a:miter/>
                </a:ln>
              </p:spPr>
              <p:txBody>
                <a:bodyPr rtlCol="0" anchor="ctr"/>
                <a:lstStyle/>
                <a:p>
                  <a:endParaRPr lang="en-US"/>
                </a:p>
              </p:txBody>
            </p:sp>
          </p:grpSp>
        </p:grpSp>
        <p:grpSp>
          <p:nvGrpSpPr>
            <p:cNvPr id="23" name="Graphic 4">
              <a:extLst>
                <a:ext uri="{FF2B5EF4-FFF2-40B4-BE49-F238E27FC236}">
                  <a16:creationId xmlns:a16="http://schemas.microsoft.com/office/drawing/2014/main" id="{E81F91F7-6C1C-EB4D-CA5B-AA6D18F55D33}"/>
                </a:ext>
              </a:extLst>
            </p:cNvPr>
            <p:cNvGrpSpPr/>
            <p:nvPr/>
          </p:nvGrpSpPr>
          <p:grpSpPr>
            <a:xfrm>
              <a:off x="6889272" y="5169830"/>
              <a:ext cx="599528" cy="666539"/>
              <a:chOff x="6889272" y="5169830"/>
              <a:chExt cx="599528" cy="666539"/>
            </a:xfrm>
          </p:grpSpPr>
          <p:grpSp>
            <p:nvGrpSpPr>
              <p:cNvPr id="67" name="Graphic 4">
                <a:extLst>
                  <a:ext uri="{FF2B5EF4-FFF2-40B4-BE49-F238E27FC236}">
                    <a16:creationId xmlns:a16="http://schemas.microsoft.com/office/drawing/2014/main" id="{79F54FDE-7D37-86AF-60AF-F5DB88F4171F}"/>
                  </a:ext>
                </a:extLst>
              </p:cNvPr>
              <p:cNvGrpSpPr/>
              <p:nvPr/>
            </p:nvGrpSpPr>
            <p:grpSpPr>
              <a:xfrm>
                <a:off x="7209868" y="5169830"/>
                <a:ext cx="14744" cy="14747"/>
                <a:chOff x="7209868" y="5169830"/>
                <a:chExt cx="14744" cy="14747"/>
              </a:xfrm>
            </p:grpSpPr>
            <p:sp>
              <p:nvSpPr>
                <p:cNvPr id="116" name="Freeform 115">
                  <a:extLst>
                    <a:ext uri="{FF2B5EF4-FFF2-40B4-BE49-F238E27FC236}">
                      <a16:creationId xmlns:a16="http://schemas.microsoft.com/office/drawing/2014/main" id="{9AD2EE15-7B26-A9B3-D796-9BE4FDDCFDDB}"/>
                    </a:ext>
                  </a:extLst>
                </p:cNvPr>
                <p:cNvSpPr/>
                <p:nvPr/>
              </p:nvSpPr>
              <p:spPr>
                <a:xfrm rot="-4591259">
                  <a:off x="7211125" y="5171087"/>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0299D2A4-30CC-A038-A97A-3F6AEFF222E6}"/>
                    </a:ext>
                  </a:extLst>
                </p:cNvPr>
                <p:cNvSpPr/>
                <p:nvPr/>
              </p:nvSpPr>
              <p:spPr>
                <a:xfrm>
                  <a:off x="7211090" y="5171238"/>
                  <a:ext cx="12163" cy="12185"/>
                </a:xfrm>
                <a:custGeom>
                  <a:avLst/>
                  <a:gdLst>
                    <a:gd name="connsiteX0" fmla="*/ 7429 w 12163"/>
                    <a:gd name="connsiteY0" fmla="*/ 167 h 12185"/>
                    <a:gd name="connsiteX1" fmla="*/ 167 w 12163"/>
                    <a:gd name="connsiteY1" fmla="*/ 4755 h 12185"/>
                    <a:gd name="connsiteX2" fmla="*/ 4754 w 12163"/>
                    <a:gd name="connsiteY2" fmla="*/ 12018 h 12185"/>
                    <a:gd name="connsiteX3" fmla="*/ 12015 w 12163"/>
                    <a:gd name="connsiteY3" fmla="*/ 7430 h 12185"/>
                    <a:gd name="connsiteX4" fmla="*/ 7429 w 12163"/>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3" h="12185">
                      <a:moveTo>
                        <a:pt x="7429" y="167"/>
                      </a:moveTo>
                      <a:cubicBezTo>
                        <a:pt x="3989" y="-597"/>
                        <a:pt x="932" y="1314"/>
                        <a:pt x="167" y="4755"/>
                      </a:cubicBezTo>
                      <a:cubicBezTo>
                        <a:pt x="-597" y="8195"/>
                        <a:pt x="1314" y="11253"/>
                        <a:pt x="4754" y="12018"/>
                      </a:cubicBezTo>
                      <a:cubicBezTo>
                        <a:pt x="8194" y="12782"/>
                        <a:pt x="11251" y="10871"/>
                        <a:pt x="12015" y="7430"/>
                      </a:cubicBezTo>
                      <a:cubicBezTo>
                        <a:pt x="12780" y="3990"/>
                        <a:pt x="10487"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68" name="Graphic 4">
                <a:extLst>
                  <a:ext uri="{FF2B5EF4-FFF2-40B4-BE49-F238E27FC236}">
                    <a16:creationId xmlns:a16="http://schemas.microsoft.com/office/drawing/2014/main" id="{510A476A-199A-9F1E-A6B4-29C0C15E73A0}"/>
                  </a:ext>
                </a:extLst>
              </p:cNvPr>
              <p:cNvGrpSpPr/>
              <p:nvPr/>
            </p:nvGrpSpPr>
            <p:grpSpPr>
              <a:xfrm>
                <a:off x="7361054" y="5371926"/>
                <a:ext cx="14282" cy="14285"/>
                <a:chOff x="7361054" y="5371926"/>
                <a:chExt cx="14282" cy="14285"/>
              </a:xfrm>
            </p:grpSpPr>
            <p:sp>
              <p:nvSpPr>
                <p:cNvPr id="114" name="Freeform 113">
                  <a:extLst>
                    <a:ext uri="{FF2B5EF4-FFF2-40B4-BE49-F238E27FC236}">
                      <a16:creationId xmlns:a16="http://schemas.microsoft.com/office/drawing/2014/main" id="{DD5C6F8F-133F-CE63-D910-CC4D47DBD8D8}"/>
                    </a:ext>
                  </a:extLst>
                </p:cNvPr>
                <p:cNvSpPr/>
                <p:nvPr/>
              </p:nvSpPr>
              <p:spPr>
                <a:xfrm rot="-4591593">
                  <a:off x="7362271" y="5373143"/>
                  <a:ext cx="11848" cy="11850"/>
                </a:xfrm>
                <a:custGeom>
                  <a:avLst/>
                  <a:gdLst>
                    <a:gd name="connsiteX0" fmla="*/ 0 w 11848"/>
                    <a:gd name="connsiteY0" fmla="*/ 0 h 11850"/>
                    <a:gd name="connsiteX1" fmla="*/ 11849 w 11848"/>
                    <a:gd name="connsiteY1" fmla="*/ 0 h 11850"/>
                    <a:gd name="connsiteX2" fmla="*/ 11849 w 11848"/>
                    <a:gd name="connsiteY2" fmla="*/ 11851 h 11850"/>
                    <a:gd name="connsiteX3" fmla="*/ 0 w 11848"/>
                    <a:gd name="connsiteY3" fmla="*/ 11851 h 11850"/>
                  </a:gdLst>
                  <a:ahLst/>
                  <a:cxnLst>
                    <a:cxn ang="0">
                      <a:pos x="connsiteX0" y="connsiteY0"/>
                    </a:cxn>
                    <a:cxn ang="0">
                      <a:pos x="connsiteX1" y="connsiteY1"/>
                    </a:cxn>
                    <a:cxn ang="0">
                      <a:pos x="connsiteX2" y="connsiteY2"/>
                    </a:cxn>
                    <a:cxn ang="0">
                      <a:pos x="connsiteX3" y="connsiteY3"/>
                    </a:cxn>
                  </a:cxnLst>
                  <a:rect l="l" t="t" r="r" b="b"/>
                  <a:pathLst>
                    <a:path w="11848" h="11850">
                      <a:moveTo>
                        <a:pt x="0" y="0"/>
                      </a:moveTo>
                      <a:lnTo>
                        <a:pt x="11849" y="0"/>
                      </a:lnTo>
                      <a:lnTo>
                        <a:pt x="11849" y="11851"/>
                      </a:lnTo>
                      <a:lnTo>
                        <a:pt x="0" y="11851"/>
                      </a:lnTo>
                      <a:close/>
                    </a:path>
                  </a:pathLst>
                </a:custGeom>
                <a:noFill/>
                <a:ln w="381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44024B0B-1722-2650-E052-486B38452B2F}"/>
                    </a:ext>
                  </a:extLst>
                </p:cNvPr>
                <p:cNvSpPr/>
                <p:nvPr/>
              </p:nvSpPr>
              <p:spPr>
                <a:xfrm>
                  <a:off x="7362439" y="5373460"/>
                  <a:ext cx="11421" cy="11423"/>
                </a:xfrm>
                <a:custGeom>
                  <a:avLst/>
                  <a:gdLst>
                    <a:gd name="connsiteX0" fmla="*/ 7048 w 11421"/>
                    <a:gd name="connsiteY0" fmla="*/ 169 h 11423"/>
                    <a:gd name="connsiteX1" fmla="*/ 169 w 11421"/>
                    <a:gd name="connsiteY1" fmla="*/ 4374 h 11423"/>
                    <a:gd name="connsiteX2" fmla="*/ 4373 w 11421"/>
                    <a:gd name="connsiteY2" fmla="*/ 11255 h 11423"/>
                    <a:gd name="connsiteX3" fmla="*/ 11253 w 11421"/>
                    <a:gd name="connsiteY3" fmla="*/ 7050 h 11423"/>
                    <a:gd name="connsiteX4" fmla="*/ 7048 w 11421"/>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 h="11423">
                      <a:moveTo>
                        <a:pt x="7048" y="169"/>
                      </a:moveTo>
                      <a:cubicBezTo>
                        <a:pt x="3991" y="-596"/>
                        <a:pt x="933" y="1316"/>
                        <a:pt x="169" y="4374"/>
                      </a:cubicBezTo>
                      <a:cubicBezTo>
                        <a:pt x="-596" y="7432"/>
                        <a:pt x="1315" y="10490"/>
                        <a:pt x="4373" y="11255"/>
                      </a:cubicBezTo>
                      <a:cubicBezTo>
                        <a:pt x="7431" y="12019"/>
                        <a:pt x="10488" y="10108"/>
                        <a:pt x="11253"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69" name="Graphic 4">
                <a:extLst>
                  <a:ext uri="{FF2B5EF4-FFF2-40B4-BE49-F238E27FC236}">
                    <a16:creationId xmlns:a16="http://schemas.microsoft.com/office/drawing/2014/main" id="{34723A32-3B65-CE25-CB5A-931C4D6F1E85}"/>
                  </a:ext>
                </a:extLst>
              </p:cNvPr>
              <p:cNvGrpSpPr/>
              <p:nvPr/>
            </p:nvGrpSpPr>
            <p:grpSpPr>
              <a:xfrm>
                <a:off x="7314483" y="5336755"/>
                <a:ext cx="12899" cy="12902"/>
                <a:chOff x="7314483" y="5336755"/>
                <a:chExt cx="12899" cy="12902"/>
              </a:xfrm>
            </p:grpSpPr>
            <p:sp>
              <p:nvSpPr>
                <p:cNvPr id="112" name="Freeform 111">
                  <a:extLst>
                    <a:ext uri="{FF2B5EF4-FFF2-40B4-BE49-F238E27FC236}">
                      <a16:creationId xmlns:a16="http://schemas.microsoft.com/office/drawing/2014/main" id="{0D8642CC-49D3-E80F-F80D-EA84CDA7BFF0}"/>
                    </a:ext>
                  </a:extLst>
                </p:cNvPr>
                <p:cNvSpPr/>
                <p:nvPr/>
              </p:nvSpPr>
              <p:spPr>
                <a:xfrm rot="-4591927">
                  <a:off x="7315582" y="5337855"/>
                  <a:ext cx="10701" cy="10703"/>
                </a:xfrm>
                <a:custGeom>
                  <a:avLst/>
                  <a:gdLst>
                    <a:gd name="connsiteX0" fmla="*/ 0 w 10701"/>
                    <a:gd name="connsiteY0" fmla="*/ 0 h 10703"/>
                    <a:gd name="connsiteX1" fmla="*/ 10702 w 10701"/>
                    <a:gd name="connsiteY1" fmla="*/ 0 h 10703"/>
                    <a:gd name="connsiteX2" fmla="*/ 10702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9DB474FA-2EEE-6137-982D-89E157CC6691}"/>
                    </a:ext>
                  </a:extLst>
                </p:cNvPr>
                <p:cNvSpPr/>
                <p:nvPr/>
              </p:nvSpPr>
              <p:spPr>
                <a:xfrm>
                  <a:off x="7315427" y="5337907"/>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4" y="6668"/>
                        <a:pt x="1317" y="9727"/>
                        <a:pt x="3992" y="10491"/>
                      </a:cubicBezTo>
                      <a:cubicBezTo>
                        <a:pt x="6667" y="11256"/>
                        <a:pt x="9725" y="9345"/>
                        <a:pt x="10489" y="6668"/>
                      </a:cubicBezTo>
                      <a:cubicBezTo>
                        <a:pt x="11254" y="3611"/>
                        <a:pt x="9725" y="552"/>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70" name="Graphic 4">
                <a:extLst>
                  <a:ext uri="{FF2B5EF4-FFF2-40B4-BE49-F238E27FC236}">
                    <a16:creationId xmlns:a16="http://schemas.microsoft.com/office/drawing/2014/main" id="{7DCAC2D2-AB02-7A46-B83E-474A98DF6D8C}"/>
                  </a:ext>
                </a:extLst>
              </p:cNvPr>
              <p:cNvGrpSpPr/>
              <p:nvPr/>
            </p:nvGrpSpPr>
            <p:grpSpPr>
              <a:xfrm>
                <a:off x="7440968" y="5501202"/>
                <a:ext cx="9214" cy="9216"/>
                <a:chOff x="7440968" y="5501202"/>
                <a:chExt cx="9214" cy="9216"/>
              </a:xfrm>
            </p:grpSpPr>
            <p:sp>
              <p:nvSpPr>
                <p:cNvPr id="110" name="Freeform 109">
                  <a:extLst>
                    <a:ext uri="{FF2B5EF4-FFF2-40B4-BE49-F238E27FC236}">
                      <a16:creationId xmlns:a16="http://schemas.microsoft.com/office/drawing/2014/main" id="{4DF2F870-ABD1-553A-994F-8075380F227B}"/>
                    </a:ext>
                  </a:extLst>
                </p:cNvPr>
                <p:cNvSpPr/>
                <p:nvPr/>
              </p:nvSpPr>
              <p:spPr>
                <a:xfrm rot="-4591593">
                  <a:off x="7441753" y="5501988"/>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1F7A213A-5015-E92E-122A-247636CCAF3E}"/>
                    </a:ext>
                  </a:extLst>
                </p:cNvPr>
                <p:cNvSpPr/>
                <p:nvPr/>
              </p:nvSpPr>
              <p:spPr>
                <a:xfrm>
                  <a:off x="7441650" y="5501617"/>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5" y="838"/>
                        <a:pt x="73" y="2749"/>
                      </a:cubicBezTo>
                      <a:cubicBezTo>
                        <a:pt x="-309" y="4661"/>
                        <a:pt x="838" y="6954"/>
                        <a:pt x="2749" y="7337"/>
                      </a:cubicBezTo>
                      <a:cubicBezTo>
                        <a:pt x="4660" y="7719"/>
                        <a:pt x="6953" y="6572"/>
                        <a:pt x="7335" y="4661"/>
                      </a:cubicBezTo>
                      <a:cubicBezTo>
                        <a:pt x="7717" y="2749"/>
                        <a:pt x="6571"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71" name="Graphic 4">
                <a:extLst>
                  <a:ext uri="{FF2B5EF4-FFF2-40B4-BE49-F238E27FC236}">
                    <a16:creationId xmlns:a16="http://schemas.microsoft.com/office/drawing/2014/main" id="{FB10A162-F8E1-3F05-DF06-413E0A71E970}"/>
                  </a:ext>
                </a:extLst>
              </p:cNvPr>
              <p:cNvGrpSpPr/>
              <p:nvPr/>
            </p:nvGrpSpPr>
            <p:grpSpPr>
              <a:xfrm>
                <a:off x="7347584" y="5415242"/>
                <a:ext cx="13361" cy="13364"/>
                <a:chOff x="7347584" y="5415242"/>
                <a:chExt cx="13361" cy="13364"/>
              </a:xfrm>
            </p:grpSpPr>
            <p:sp>
              <p:nvSpPr>
                <p:cNvPr id="108" name="Freeform 107">
                  <a:extLst>
                    <a:ext uri="{FF2B5EF4-FFF2-40B4-BE49-F238E27FC236}">
                      <a16:creationId xmlns:a16="http://schemas.microsoft.com/office/drawing/2014/main" id="{15D12088-2744-B73E-EB6D-AA1EF9B18C3A}"/>
                    </a:ext>
                  </a:extLst>
                </p:cNvPr>
                <p:cNvSpPr/>
                <p:nvPr/>
              </p:nvSpPr>
              <p:spPr>
                <a:xfrm rot="-4591593">
                  <a:off x="7348723" y="5416381"/>
                  <a:ext cx="11084" cy="11086"/>
                </a:xfrm>
                <a:custGeom>
                  <a:avLst/>
                  <a:gdLst>
                    <a:gd name="connsiteX0" fmla="*/ 0 w 11084"/>
                    <a:gd name="connsiteY0" fmla="*/ 0 h 11086"/>
                    <a:gd name="connsiteX1" fmla="*/ 11084 w 11084"/>
                    <a:gd name="connsiteY1" fmla="*/ 0 h 11086"/>
                    <a:gd name="connsiteX2" fmla="*/ 11084 w 11084"/>
                    <a:gd name="connsiteY2" fmla="*/ 11086 h 11086"/>
                    <a:gd name="connsiteX3" fmla="*/ 0 w 11084"/>
                    <a:gd name="connsiteY3" fmla="*/ 11086 h 11086"/>
                  </a:gdLst>
                  <a:ahLst/>
                  <a:cxnLst>
                    <a:cxn ang="0">
                      <a:pos x="connsiteX0" y="connsiteY0"/>
                    </a:cxn>
                    <a:cxn ang="0">
                      <a:pos x="connsiteX1" y="connsiteY1"/>
                    </a:cxn>
                    <a:cxn ang="0">
                      <a:pos x="connsiteX2" y="connsiteY2"/>
                    </a:cxn>
                    <a:cxn ang="0">
                      <a:pos x="connsiteX3" y="connsiteY3"/>
                    </a:cxn>
                  </a:cxnLst>
                  <a:rect l="l" t="t" r="r" b="b"/>
                  <a:pathLst>
                    <a:path w="11084" h="11086">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E577716-5EB8-B8D2-1750-0F722EEF972F}"/>
                    </a:ext>
                  </a:extLst>
                </p:cNvPr>
                <p:cNvSpPr/>
                <p:nvPr/>
              </p:nvSpPr>
              <p:spPr>
                <a:xfrm>
                  <a:off x="7348680" y="5416657"/>
                  <a:ext cx="11420" cy="11423"/>
                </a:xfrm>
                <a:custGeom>
                  <a:avLst/>
                  <a:gdLst>
                    <a:gd name="connsiteX0" fmla="*/ 7048 w 11420"/>
                    <a:gd name="connsiteY0" fmla="*/ 169 h 11423"/>
                    <a:gd name="connsiteX1" fmla="*/ 169 w 11420"/>
                    <a:gd name="connsiteY1" fmla="*/ 4373 h 11423"/>
                    <a:gd name="connsiteX2" fmla="*/ 4373 w 11420"/>
                    <a:gd name="connsiteY2" fmla="*/ 11255 h 11423"/>
                    <a:gd name="connsiteX3" fmla="*/ 11252 w 11420"/>
                    <a:gd name="connsiteY3" fmla="*/ 7050 h 11423"/>
                    <a:gd name="connsiteX4" fmla="*/ 7048 w 11420"/>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0" h="11423">
                      <a:moveTo>
                        <a:pt x="7048" y="169"/>
                      </a:moveTo>
                      <a:cubicBezTo>
                        <a:pt x="3991" y="-596"/>
                        <a:pt x="933" y="1316"/>
                        <a:pt x="169" y="4373"/>
                      </a:cubicBezTo>
                      <a:cubicBezTo>
                        <a:pt x="-596" y="7432"/>
                        <a:pt x="1315" y="10490"/>
                        <a:pt x="4373" y="11255"/>
                      </a:cubicBezTo>
                      <a:cubicBezTo>
                        <a:pt x="7430" y="12019"/>
                        <a:pt x="10488" y="10108"/>
                        <a:pt x="11252"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BBE82B73-DF2C-D648-8E74-5FF81298B22E}"/>
                  </a:ext>
                </a:extLst>
              </p:cNvPr>
              <p:cNvGrpSpPr/>
              <p:nvPr/>
            </p:nvGrpSpPr>
            <p:grpSpPr>
              <a:xfrm>
                <a:off x="7242351" y="5311832"/>
                <a:ext cx="11519" cy="11521"/>
                <a:chOff x="7242351" y="5311832"/>
                <a:chExt cx="11519" cy="11521"/>
              </a:xfrm>
            </p:grpSpPr>
            <p:sp>
              <p:nvSpPr>
                <p:cNvPr id="106" name="Freeform 105">
                  <a:extLst>
                    <a:ext uri="{FF2B5EF4-FFF2-40B4-BE49-F238E27FC236}">
                      <a16:creationId xmlns:a16="http://schemas.microsoft.com/office/drawing/2014/main" id="{5B91CF82-7321-879C-3AD7-8D4B5A330418}"/>
                    </a:ext>
                  </a:extLst>
                </p:cNvPr>
                <p:cNvSpPr/>
                <p:nvPr/>
              </p:nvSpPr>
              <p:spPr>
                <a:xfrm rot="-4590844">
                  <a:off x="7243333" y="5312814"/>
                  <a:ext cx="9554" cy="9556"/>
                </a:xfrm>
                <a:custGeom>
                  <a:avLst/>
                  <a:gdLst>
                    <a:gd name="connsiteX0" fmla="*/ 0 w 9554"/>
                    <a:gd name="connsiteY0" fmla="*/ 0 h 9556"/>
                    <a:gd name="connsiteX1" fmla="*/ 9555 w 9554"/>
                    <a:gd name="connsiteY1" fmla="*/ 0 h 9556"/>
                    <a:gd name="connsiteX2" fmla="*/ 9555 w 9554"/>
                    <a:gd name="connsiteY2" fmla="*/ 9556 h 9556"/>
                    <a:gd name="connsiteX3" fmla="*/ 0 w 9554"/>
                    <a:gd name="connsiteY3" fmla="*/ 9556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6"/>
                      </a:lnTo>
                      <a:lnTo>
                        <a:pt x="0" y="9556"/>
                      </a:lnTo>
                      <a:close/>
                    </a:path>
                  </a:pathLst>
                </a:custGeom>
                <a:noFill/>
                <a:ln w="381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9065E6C1-51EC-E556-8725-BDE81230160D}"/>
                    </a:ext>
                  </a:extLst>
                </p:cNvPr>
                <p:cNvSpPr/>
                <p:nvPr/>
              </p:nvSpPr>
              <p:spPr>
                <a:xfrm>
                  <a:off x="7243190" y="531229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936" y="1318"/>
                        <a:pt x="171" y="3612"/>
                      </a:cubicBezTo>
                      <a:cubicBezTo>
                        <a:pt x="-593" y="6288"/>
                        <a:pt x="1318" y="8581"/>
                        <a:pt x="3611" y="9346"/>
                      </a:cubicBezTo>
                      <a:cubicBezTo>
                        <a:pt x="6287" y="10111"/>
                        <a:pt x="8580"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73" name="Graphic 4">
                <a:extLst>
                  <a:ext uri="{FF2B5EF4-FFF2-40B4-BE49-F238E27FC236}">
                    <a16:creationId xmlns:a16="http://schemas.microsoft.com/office/drawing/2014/main" id="{0FDAEE34-6DBE-5221-C2CF-6AB8DF15BB21}"/>
                  </a:ext>
                </a:extLst>
              </p:cNvPr>
              <p:cNvGrpSpPr/>
              <p:nvPr/>
            </p:nvGrpSpPr>
            <p:grpSpPr>
              <a:xfrm>
                <a:off x="7474516" y="5607626"/>
                <a:ext cx="14284" cy="14286"/>
                <a:chOff x="7474516" y="5607626"/>
                <a:chExt cx="14284" cy="14286"/>
              </a:xfrm>
            </p:grpSpPr>
            <p:sp>
              <p:nvSpPr>
                <p:cNvPr id="104" name="Freeform 103">
                  <a:extLst>
                    <a:ext uri="{FF2B5EF4-FFF2-40B4-BE49-F238E27FC236}">
                      <a16:creationId xmlns:a16="http://schemas.microsoft.com/office/drawing/2014/main" id="{D0B3D08C-55FE-7041-2E23-C2A24D0DC650}"/>
                    </a:ext>
                  </a:extLst>
                </p:cNvPr>
                <p:cNvSpPr/>
                <p:nvPr/>
              </p:nvSpPr>
              <p:spPr>
                <a:xfrm rot="-4590844">
                  <a:off x="7475734" y="5608845"/>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3685299-9F30-90D1-EE2A-97BD591DB203}"/>
                    </a:ext>
                  </a:extLst>
                </p:cNvPr>
                <p:cNvSpPr/>
                <p:nvPr/>
              </p:nvSpPr>
              <p:spPr>
                <a:xfrm>
                  <a:off x="7475952" y="5608559"/>
                  <a:ext cx="11585" cy="11423"/>
                </a:xfrm>
                <a:custGeom>
                  <a:avLst/>
                  <a:gdLst>
                    <a:gd name="connsiteX0" fmla="*/ 7048 w 11585"/>
                    <a:gd name="connsiteY0" fmla="*/ 169 h 11423"/>
                    <a:gd name="connsiteX1" fmla="*/ 168 w 11585"/>
                    <a:gd name="connsiteY1" fmla="*/ 4374 h 11423"/>
                    <a:gd name="connsiteX2" fmla="*/ 4373 w 11585"/>
                    <a:gd name="connsiteY2" fmla="*/ 11255 h 11423"/>
                    <a:gd name="connsiteX3" fmla="*/ 11252 w 11585"/>
                    <a:gd name="connsiteY3" fmla="*/ 7050 h 11423"/>
                    <a:gd name="connsiteX4" fmla="*/ 7048 w 11585"/>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 h="11423">
                      <a:moveTo>
                        <a:pt x="7048" y="169"/>
                      </a:moveTo>
                      <a:cubicBezTo>
                        <a:pt x="3990" y="-596"/>
                        <a:pt x="933" y="1316"/>
                        <a:pt x="168" y="4374"/>
                      </a:cubicBezTo>
                      <a:cubicBezTo>
                        <a:pt x="-596" y="7432"/>
                        <a:pt x="1315" y="10490"/>
                        <a:pt x="4373" y="11255"/>
                      </a:cubicBezTo>
                      <a:cubicBezTo>
                        <a:pt x="7430" y="12019"/>
                        <a:pt x="10488" y="10108"/>
                        <a:pt x="11252" y="7050"/>
                      </a:cubicBezTo>
                      <a:cubicBezTo>
                        <a:pt x="12399" y="4374"/>
                        <a:pt x="10488"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id="{255B7E2D-B0DF-0DE3-28F5-A8A0875EE8E8}"/>
                  </a:ext>
                </a:extLst>
              </p:cNvPr>
              <p:cNvGrpSpPr/>
              <p:nvPr/>
            </p:nvGrpSpPr>
            <p:grpSpPr>
              <a:xfrm>
                <a:off x="7201471" y="5352085"/>
                <a:ext cx="11519" cy="11521"/>
                <a:chOff x="7201471" y="5352085"/>
                <a:chExt cx="11519" cy="11521"/>
              </a:xfrm>
            </p:grpSpPr>
            <p:sp>
              <p:nvSpPr>
                <p:cNvPr id="102" name="Freeform 101">
                  <a:extLst>
                    <a:ext uri="{FF2B5EF4-FFF2-40B4-BE49-F238E27FC236}">
                      <a16:creationId xmlns:a16="http://schemas.microsoft.com/office/drawing/2014/main" id="{EC364DC3-4698-B9CC-5C0D-99437E4B5E6B}"/>
                    </a:ext>
                  </a:extLst>
                </p:cNvPr>
                <p:cNvSpPr/>
                <p:nvPr/>
              </p:nvSpPr>
              <p:spPr>
                <a:xfrm rot="-4591259">
                  <a:off x="7202453" y="5353067"/>
                  <a:ext cx="9555" cy="9557"/>
                </a:xfrm>
                <a:custGeom>
                  <a:avLst/>
                  <a:gdLst>
                    <a:gd name="connsiteX0" fmla="*/ 0 w 9555"/>
                    <a:gd name="connsiteY0" fmla="*/ 0 h 9557"/>
                    <a:gd name="connsiteX1" fmla="*/ 9556 w 9555"/>
                    <a:gd name="connsiteY1" fmla="*/ 0 h 9557"/>
                    <a:gd name="connsiteX2" fmla="*/ 9556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6" y="0"/>
                      </a:lnTo>
                      <a:lnTo>
                        <a:pt x="9556" y="9557"/>
                      </a:lnTo>
                      <a:lnTo>
                        <a:pt x="0" y="9557"/>
                      </a:lnTo>
                      <a:close/>
                    </a:path>
                  </a:pathLst>
                </a:custGeom>
                <a:noFill/>
                <a:ln w="381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1E36DB4-B94F-EB16-C9E0-EDBBCC2F0874}"/>
                    </a:ext>
                  </a:extLst>
                </p:cNvPr>
                <p:cNvSpPr/>
                <p:nvPr/>
              </p:nvSpPr>
              <p:spPr>
                <a:xfrm>
                  <a:off x="7201887" y="5353171"/>
                  <a:ext cx="9428" cy="9542"/>
                </a:xfrm>
                <a:custGeom>
                  <a:avLst/>
                  <a:gdLst>
                    <a:gd name="connsiteX0" fmla="*/ 5930 w 9428"/>
                    <a:gd name="connsiteY0" fmla="*/ 197 h 9542"/>
                    <a:gd name="connsiteX1" fmla="*/ 197 w 9428"/>
                    <a:gd name="connsiteY1" fmla="*/ 3637 h 9542"/>
                    <a:gd name="connsiteX2" fmla="*/ 3637 w 9428"/>
                    <a:gd name="connsiteY2" fmla="*/ 9372 h 9542"/>
                    <a:gd name="connsiteX3" fmla="*/ 9370 w 9428"/>
                    <a:gd name="connsiteY3" fmla="*/ 5931 h 9542"/>
                    <a:gd name="connsiteX4" fmla="*/ 5930 w 9428"/>
                    <a:gd name="connsiteY4" fmla="*/ 197 h 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 h="9542">
                      <a:moveTo>
                        <a:pt x="5930" y="197"/>
                      </a:moveTo>
                      <a:cubicBezTo>
                        <a:pt x="3254" y="-568"/>
                        <a:pt x="961" y="961"/>
                        <a:pt x="197" y="3637"/>
                      </a:cubicBezTo>
                      <a:cubicBezTo>
                        <a:pt x="-568" y="6313"/>
                        <a:pt x="961" y="8607"/>
                        <a:pt x="3637" y="9372"/>
                      </a:cubicBezTo>
                      <a:cubicBezTo>
                        <a:pt x="6312" y="10136"/>
                        <a:pt x="8605" y="8225"/>
                        <a:pt x="9370" y="5931"/>
                      </a:cubicBezTo>
                      <a:cubicBezTo>
                        <a:pt x="9752" y="3255"/>
                        <a:pt x="8223"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5" name="Graphic 4">
                <a:extLst>
                  <a:ext uri="{FF2B5EF4-FFF2-40B4-BE49-F238E27FC236}">
                    <a16:creationId xmlns:a16="http://schemas.microsoft.com/office/drawing/2014/main" id="{6B3DDFA2-ED11-5BC6-18E1-89DB7F458F71}"/>
                  </a:ext>
                </a:extLst>
              </p:cNvPr>
              <p:cNvGrpSpPr/>
              <p:nvPr/>
            </p:nvGrpSpPr>
            <p:grpSpPr>
              <a:xfrm>
                <a:off x="7111711" y="5300679"/>
                <a:ext cx="11056" cy="11059"/>
                <a:chOff x="7111711" y="5300679"/>
                <a:chExt cx="11056" cy="11059"/>
              </a:xfrm>
            </p:grpSpPr>
            <p:sp>
              <p:nvSpPr>
                <p:cNvPr id="100" name="Freeform 99">
                  <a:extLst>
                    <a:ext uri="{FF2B5EF4-FFF2-40B4-BE49-F238E27FC236}">
                      <a16:creationId xmlns:a16="http://schemas.microsoft.com/office/drawing/2014/main" id="{0B66B923-E7AD-53A0-E331-C6332A9E8E53}"/>
                    </a:ext>
                  </a:extLst>
                </p:cNvPr>
                <p:cNvSpPr/>
                <p:nvPr/>
              </p:nvSpPr>
              <p:spPr>
                <a:xfrm rot="-4591927">
                  <a:off x="7112653" y="530162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C8874BA2-50E9-1B94-9D65-4F20BCE411CB}"/>
                    </a:ext>
                  </a:extLst>
                </p:cNvPr>
                <p:cNvSpPr/>
                <p:nvPr/>
              </p:nvSpPr>
              <p:spPr>
                <a:xfrm>
                  <a:off x="7112453" y="5301947"/>
                  <a:ext cx="9184" cy="9185"/>
                </a:xfrm>
                <a:custGeom>
                  <a:avLst/>
                  <a:gdLst>
                    <a:gd name="connsiteX0" fmla="*/ 5548 w 9184"/>
                    <a:gd name="connsiteY0" fmla="*/ 197 h 9185"/>
                    <a:gd name="connsiteX1" fmla="*/ 197 w 9184"/>
                    <a:gd name="connsiteY1" fmla="*/ 3637 h 9185"/>
                    <a:gd name="connsiteX2" fmla="*/ 3637 w 9184"/>
                    <a:gd name="connsiteY2" fmla="*/ 8989 h 9185"/>
                    <a:gd name="connsiteX3" fmla="*/ 8987 w 9184"/>
                    <a:gd name="connsiteY3" fmla="*/ 5549 h 9185"/>
                    <a:gd name="connsiteX4" fmla="*/ 5548 w 9184"/>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 h="9185">
                      <a:moveTo>
                        <a:pt x="5548" y="197"/>
                      </a:moveTo>
                      <a:cubicBezTo>
                        <a:pt x="3254" y="-568"/>
                        <a:pt x="579" y="961"/>
                        <a:pt x="197" y="3637"/>
                      </a:cubicBezTo>
                      <a:cubicBezTo>
                        <a:pt x="-567" y="5931"/>
                        <a:pt x="961" y="8607"/>
                        <a:pt x="3637" y="8989"/>
                      </a:cubicBezTo>
                      <a:cubicBezTo>
                        <a:pt x="5930" y="9754"/>
                        <a:pt x="8605" y="8224"/>
                        <a:pt x="8987" y="5549"/>
                      </a:cubicBezTo>
                      <a:cubicBezTo>
                        <a:pt x="9752" y="3255"/>
                        <a:pt x="8223" y="579"/>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76" name="Graphic 4">
                <a:extLst>
                  <a:ext uri="{FF2B5EF4-FFF2-40B4-BE49-F238E27FC236}">
                    <a16:creationId xmlns:a16="http://schemas.microsoft.com/office/drawing/2014/main" id="{178F2181-074E-8F79-EA33-B3CEA8730B65}"/>
                  </a:ext>
                </a:extLst>
              </p:cNvPr>
              <p:cNvGrpSpPr/>
              <p:nvPr/>
            </p:nvGrpSpPr>
            <p:grpSpPr>
              <a:xfrm>
                <a:off x="7078999" y="5334637"/>
                <a:ext cx="10596" cy="10598"/>
                <a:chOff x="7078999" y="5334637"/>
                <a:chExt cx="10596" cy="10598"/>
              </a:xfrm>
            </p:grpSpPr>
            <p:sp>
              <p:nvSpPr>
                <p:cNvPr id="98" name="Freeform 97">
                  <a:extLst>
                    <a:ext uri="{FF2B5EF4-FFF2-40B4-BE49-F238E27FC236}">
                      <a16:creationId xmlns:a16="http://schemas.microsoft.com/office/drawing/2014/main" id="{84D8AA72-5BCB-E186-6EEA-4285A6E4A352}"/>
                    </a:ext>
                  </a:extLst>
                </p:cNvPr>
                <p:cNvSpPr/>
                <p:nvPr/>
              </p:nvSpPr>
              <p:spPr>
                <a:xfrm rot="-4591927">
                  <a:off x="7079902" y="533554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2209B7A-7297-D50C-21CE-B18E0CB96D42}"/>
                    </a:ext>
                  </a:extLst>
                </p:cNvPr>
                <p:cNvSpPr/>
                <p:nvPr/>
              </p:nvSpPr>
              <p:spPr>
                <a:xfrm>
                  <a:off x="7080090" y="5336093"/>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2748"/>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77" name="Graphic 4">
                <a:extLst>
                  <a:ext uri="{FF2B5EF4-FFF2-40B4-BE49-F238E27FC236}">
                    <a16:creationId xmlns:a16="http://schemas.microsoft.com/office/drawing/2014/main" id="{28C7BE1D-5727-69CF-1183-657D10B32F77}"/>
                  </a:ext>
                </a:extLst>
              </p:cNvPr>
              <p:cNvGrpSpPr/>
              <p:nvPr/>
            </p:nvGrpSpPr>
            <p:grpSpPr>
              <a:xfrm>
                <a:off x="7351218" y="5680791"/>
                <a:ext cx="17044" cy="17047"/>
                <a:chOff x="7351218" y="5680791"/>
                <a:chExt cx="17044" cy="17047"/>
              </a:xfrm>
            </p:grpSpPr>
            <p:sp>
              <p:nvSpPr>
                <p:cNvPr id="96" name="Freeform 95">
                  <a:extLst>
                    <a:ext uri="{FF2B5EF4-FFF2-40B4-BE49-F238E27FC236}">
                      <a16:creationId xmlns:a16="http://schemas.microsoft.com/office/drawing/2014/main" id="{5A7FEA0F-6DF7-493A-1B85-212C569DE506}"/>
                    </a:ext>
                  </a:extLst>
                </p:cNvPr>
                <p:cNvSpPr/>
                <p:nvPr/>
              </p:nvSpPr>
              <p:spPr>
                <a:xfrm rot="-4592262">
                  <a:off x="7352670" y="5682243"/>
                  <a:ext cx="14141" cy="14143"/>
                </a:xfrm>
                <a:custGeom>
                  <a:avLst/>
                  <a:gdLst>
                    <a:gd name="connsiteX0" fmla="*/ 0 w 14141"/>
                    <a:gd name="connsiteY0" fmla="*/ 0 h 14143"/>
                    <a:gd name="connsiteX1" fmla="*/ 14141 w 14141"/>
                    <a:gd name="connsiteY1" fmla="*/ 0 h 14143"/>
                    <a:gd name="connsiteX2" fmla="*/ 14141 w 14141"/>
                    <a:gd name="connsiteY2" fmla="*/ 14144 h 14143"/>
                    <a:gd name="connsiteX3" fmla="*/ 0 w 14141"/>
                    <a:gd name="connsiteY3" fmla="*/ 14144 h 14143"/>
                  </a:gdLst>
                  <a:ahLst/>
                  <a:cxnLst>
                    <a:cxn ang="0">
                      <a:pos x="connsiteX0" y="connsiteY0"/>
                    </a:cxn>
                    <a:cxn ang="0">
                      <a:pos x="connsiteX1" y="connsiteY1"/>
                    </a:cxn>
                    <a:cxn ang="0">
                      <a:pos x="connsiteX2" y="connsiteY2"/>
                    </a:cxn>
                    <a:cxn ang="0">
                      <a:pos x="connsiteX3" y="connsiteY3"/>
                    </a:cxn>
                  </a:cxnLst>
                  <a:rect l="l" t="t" r="r" b="b"/>
                  <a:pathLst>
                    <a:path w="14141" h="14143">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7938904C-6A8A-E99F-F354-D37A984F1D13}"/>
                    </a:ext>
                  </a:extLst>
                </p:cNvPr>
                <p:cNvSpPr/>
                <p:nvPr/>
              </p:nvSpPr>
              <p:spPr>
                <a:xfrm>
                  <a:off x="7352906" y="5681977"/>
                  <a:ext cx="14052" cy="14054"/>
                </a:xfrm>
                <a:custGeom>
                  <a:avLst/>
                  <a:gdLst>
                    <a:gd name="connsiteX0" fmla="*/ 8555 w 14052"/>
                    <a:gd name="connsiteY0" fmla="*/ 147 h 14054"/>
                    <a:gd name="connsiteX1" fmla="*/ 147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7" y="5498"/>
                      </a:cubicBezTo>
                      <a:cubicBezTo>
                        <a:pt x="-618" y="9321"/>
                        <a:pt x="1675" y="13144"/>
                        <a:pt x="5497" y="13908"/>
                      </a:cubicBezTo>
                      <a:cubicBezTo>
                        <a:pt x="9319" y="14673"/>
                        <a:pt x="13141" y="12379"/>
                        <a:pt x="13906" y="8556"/>
                      </a:cubicBezTo>
                      <a:cubicBezTo>
                        <a:pt x="14670" y="5116"/>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78" name="Graphic 4">
                <a:extLst>
                  <a:ext uri="{FF2B5EF4-FFF2-40B4-BE49-F238E27FC236}">
                    <a16:creationId xmlns:a16="http://schemas.microsoft.com/office/drawing/2014/main" id="{74AF855E-BE95-2178-6936-0C824BF32AB8}"/>
                  </a:ext>
                </a:extLst>
              </p:cNvPr>
              <p:cNvGrpSpPr/>
              <p:nvPr/>
            </p:nvGrpSpPr>
            <p:grpSpPr>
              <a:xfrm>
                <a:off x="7371097" y="5719716"/>
                <a:ext cx="11057" cy="11059"/>
                <a:chOff x="7371097" y="5719716"/>
                <a:chExt cx="11057" cy="11059"/>
              </a:xfrm>
            </p:grpSpPr>
            <p:sp>
              <p:nvSpPr>
                <p:cNvPr id="94" name="Freeform 93">
                  <a:extLst>
                    <a:ext uri="{FF2B5EF4-FFF2-40B4-BE49-F238E27FC236}">
                      <a16:creationId xmlns:a16="http://schemas.microsoft.com/office/drawing/2014/main" id="{F0AB720B-78A5-8518-98D1-5BB2A28ADC8F}"/>
                    </a:ext>
                  </a:extLst>
                </p:cNvPr>
                <p:cNvSpPr/>
                <p:nvPr/>
              </p:nvSpPr>
              <p:spPr>
                <a:xfrm rot="-4591593">
                  <a:off x="7372039" y="5720658"/>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0064361F-9DB6-581F-D8F3-2F27077456A0}"/>
                    </a:ext>
                  </a:extLst>
                </p:cNvPr>
                <p:cNvSpPr/>
                <p:nvPr/>
              </p:nvSpPr>
              <p:spPr>
                <a:xfrm>
                  <a:off x="7371584" y="5720537"/>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254" y="-568"/>
                        <a:pt x="961" y="961"/>
                        <a:pt x="197" y="3637"/>
                      </a:cubicBezTo>
                      <a:cubicBezTo>
                        <a:pt x="-568" y="6313"/>
                        <a:pt x="961" y="8607"/>
                        <a:pt x="3636" y="9371"/>
                      </a:cubicBezTo>
                      <a:cubicBezTo>
                        <a:pt x="6312" y="10136"/>
                        <a:pt x="8605" y="8607"/>
                        <a:pt x="9369" y="5931"/>
                      </a:cubicBezTo>
                      <a:cubicBezTo>
                        <a:pt x="10134" y="3255"/>
                        <a:pt x="8605"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9" name="Graphic 4">
                <a:extLst>
                  <a:ext uri="{FF2B5EF4-FFF2-40B4-BE49-F238E27FC236}">
                    <a16:creationId xmlns:a16="http://schemas.microsoft.com/office/drawing/2014/main" id="{CFA458B9-C65F-424F-846C-C7A884DAFA7D}"/>
                  </a:ext>
                </a:extLst>
              </p:cNvPr>
              <p:cNvGrpSpPr/>
              <p:nvPr/>
            </p:nvGrpSpPr>
            <p:grpSpPr>
              <a:xfrm>
                <a:off x="6964479" y="5287694"/>
                <a:ext cx="13360" cy="13363"/>
                <a:chOff x="6964479" y="5287694"/>
                <a:chExt cx="13360" cy="13363"/>
              </a:xfrm>
            </p:grpSpPr>
            <p:sp>
              <p:nvSpPr>
                <p:cNvPr id="92" name="Freeform 91">
                  <a:extLst>
                    <a:ext uri="{FF2B5EF4-FFF2-40B4-BE49-F238E27FC236}">
                      <a16:creationId xmlns:a16="http://schemas.microsoft.com/office/drawing/2014/main" id="{B2E420EC-ABBD-BD78-2940-B53E3AC8147E}"/>
                    </a:ext>
                  </a:extLst>
                </p:cNvPr>
                <p:cNvSpPr/>
                <p:nvPr/>
              </p:nvSpPr>
              <p:spPr>
                <a:xfrm rot="-4591927">
                  <a:off x="6965617" y="5288833"/>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56F86A6-269A-62C8-C7DF-F67D4449F837}"/>
                    </a:ext>
                  </a:extLst>
                </p:cNvPr>
                <p:cNvSpPr/>
                <p:nvPr/>
              </p:nvSpPr>
              <p:spPr>
                <a:xfrm>
                  <a:off x="6965716" y="5288977"/>
                  <a:ext cx="10918" cy="11040"/>
                </a:xfrm>
                <a:custGeom>
                  <a:avLst/>
                  <a:gdLst>
                    <a:gd name="connsiteX0" fmla="*/ 6666 w 10918"/>
                    <a:gd name="connsiteY0" fmla="*/ 169 h 11040"/>
                    <a:gd name="connsiteX1" fmla="*/ 168 w 10918"/>
                    <a:gd name="connsiteY1" fmla="*/ 4373 h 11040"/>
                    <a:gd name="connsiteX2" fmla="*/ 4373 w 10918"/>
                    <a:gd name="connsiteY2" fmla="*/ 10872 h 11040"/>
                    <a:gd name="connsiteX3" fmla="*/ 10870 w 10918"/>
                    <a:gd name="connsiteY3" fmla="*/ 6667 h 11040"/>
                    <a:gd name="connsiteX4" fmla="*/ 6666 w 1091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 h="11040">
                      <a:moveTo>
                        <a:pt x="6666" y="169"/>
                      </a:moveTo>
                      <a:cubicBezTo>
                        <a:pt x="3608" y="-596"/>
                        <a:pt x="933" y="1316"/>
                        <a:pt x="168" y="4373"/>
                      </a:cubicBezTo>
                      <a:cubicBezTo>
                        <a:pt x="-596" y="7432"/>
                        <a:pt x="1315" y="10108"/>
                        <a:pt x="4373" y="10872"/>
                      </a:cubicBezTo>
                      <a:cubicBezTo>
                        <a:pt x="7430" y="11637"/>
                        <a:pt x="10106" y="9725"/>
                        <a:pt x="10870" y="6667"/>
                      </a:cubicBezTo>
                      <a:cubicBezTo>
                        <a:pt x="11252" y="3991"/>
                        <a:pt x="9341"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7E84682E-40CA-9959-3FED-59F9CFD95087}"/>
                  </a:ext>
                </a:extLst>
              </p:cNvPr>
              <p:cNvGrpSpPr/>
              <p:nvPr/>
            </p:nvGrpSpPr>
            <p:grpSpPr>
              <a:xfrm>
                <a:off x="7212670" y="5614418"/>
                <a:ext cx="15204" cy="15207"/>
                <a:chOff x="7212670" y="5614418"/>
                <a:chExt cx="15204" cy="15207"/>
              </a:xfrm>
            </p:grpSpPr>
            <p:sp>
              <p:nvSpPr>
                <p:cNvPr id="90" name="Freeform 89">
                  <a:extLst>
                    <a:ext uri="{FF2B5EF4-FFF2-40B4-BE49-F238E27FC236}">
                      <a16:creationId xmlns:a16="http://schemas.microsoft.com/office/drawing/2014/main" id="{427C58BF-B401-BA63-7EE8-BCB20793C0B2}"/>
                    </a:ext>
                  </a:extLst>
                </p:cNvPr>
                <p:cNvSpPr/>
                <p:nvPr/>
              </p:nvSpPr>
              <p:spPr>
                <a:xfrm rot="-4591593">
                  <a:off x="7213966" y="5615714"/>
                  <a:ext cx="12612" cy="12615"/>
                </a:xfrm>
                <a:custGeom>
                  <a:avLst/>
                  <a:gdLst>
                    <a:gd name="connsiteX0" fmla="*/ 0 w 12612"/>
                    <a:gd name="connsiteY0" fmla="*/ 0 h 12615"/>
                    <a:gd name="connsiteX1" fmla="*/ 12613 w 12612"/>
                    <a:gd name="connsiteY1" fmla="*/ 0 h 12615"/>
                    <a:gd name="connsiteX2" fmla="*/ 12613 w 12612"/>
                    <a:gd name="connsiteY2" fmla="*/ 12615 h 12615"/>
                    <a:gd name="connsiteX3" fmla="*/ 0 w 12612"/>
                    <a:gd name="connsiteY3" fmla="*/ 12615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5"/>
                      </a:lnTo>
                      <a:lnTo>
                        <a:pt x="0" y="12615"/>
                      </a:lnTo>
                      <a:close/>
                    </a:path>
                  </a:pathLst>
                </a:custGeom>
                <a:noFill/>
                <a:ln w="381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648B2B0-37C0-7FBC-0E5D-E294816BB5FC}"/>
                    </a:ext>
                  </a:extLst>
                </p:cNvPr>
                <p:cNvSpPr/>
                <p:nvPr/>
              </p:nvSpPr>
              <p:spPr>
                <a:xfrm>
                  <a:off x="7213765" y="5616205"/>
                  <a:ext cx="12564" cy="12567"/>
                </a:xfrm>
                <a:custGeom>
                  <a:avLst/>
                  <a:gdLst>
                    <a:gd name="connsiteX0" fmla="*/ 7811 w 12564"/>
                    <a:gd name="connsiteY0" fmla="*/ 167 h 12567"/>
                    <a:gd name="connsiteX1" fmla="*/ 167 w 12564"/>
                    <a:gd name="connsiteY1" fmla="*/ 4755 h 12567"/>
                    <a:gd name="connsiteX2" fmla="*/ 4753 w 12564"/>
                    <a:gd name="connsiteY2" fmla="*/ 12400 h 12567"/>
                    <a:gd name="connsiteX3" fmla="*/ 12397 w 12564"/>
                    <a:gd name="connsiteY3" fmla="*/ 7813 h 12567"/>
                    <a:gd name="connsiteX4" fmla="*/ 7811 w 12564"/>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 h="12567">
                      <a:moveTo>
                        <a:pt x="7811" y="167"/>
                      </a:moveTo>
                      <a:cubicBezTo>
                        <a:pt x="4371" y="-597"/>
                        <a:pt x="931" y="1314"/>
                        <a:pt x="167" y="4755"/>
                      </a:cubicBezTo>
                      <a:cubicBezTo>
                        <a:pt x="-597" y="8195"/>
                        <a:pt x="1314" y="11635"/>
                        <a:pt x="4753" y="12400"/>
                      </a:cubicBezTo>
                      <a:cubicBezTo>
                        <a:pt x="8193" y="13165"/>
                        <a:pt x="11633" y="11253"/>
                        <a:pt x="12397"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AAEAC4CE-1099-AF4E-DCFB-2D6586B1F8EC}"/>
                  </a:ext>
                </a:extLst>
              </p:cNvPr>
              <p:cNvGrpSpPr/>
              <p:nvPr/>
            </p:nvGrpSpPr>
            <p:grpSpPr>
              <a:xfrm>
                <a:off x="6889272" y="5328425"/>
                <a:ext cx="9215" cy="9217"/>
                <a:chOff x="6889272" y="5328425"/>
                <a:chExt cx="9215" cy="9217"/>
              </a:xfrm>
            </p:grpSpPr>
            <p:sp>
              <p:nvSpPr>
                <p:cNvPr id="88" name="Freeform 87">
                  <a:extLst>
                    <a:ext uri="{FF2B5EF4-FFF2-40B4-BE49-F238E27FC236}">
                      <a16:creationId xmlns:a16="http://schemas.microsoft.com/office/drawing/2014/main" id="{D9F17E85-AE7E-EBEA-7927-1DCE51C3A1C1}"/>
                    </a:ext>
                  </a:extLst>
                </p:cNvPr>
                <p:cNvSpPr/>
                <p:nvPr/>
              </p:nvSpPr>
              <p:spPr>
                <a:xfrm rot="-4591259">
                  <a:off x="6890057" y="5329211"/>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F6DB097-D271-B776-45A5-760F54CF72CC}"/>
                    </a:ext>
                  </a:extLst>
                </p:cNvPr>
                <p:cNvSpPr/>
                <p:nvPr/>
              </p:nvSpPr>
              <p:spPr>
                <a:xfrm>
                  <a:off x="6889754" y="5329211"/>
                  <a:ext cx="7571" cy="7409"/>
                </a:xfrm>
                <a:custGeom>
                  <a:avLst/>
                  <a:gdLst>
                    <a:gd name="connsiteX0" fmla="*/ 4660 w 7571"/>
                    <a:gd name="connsiteY0" fmla="*/ 73 h 7409"/>
                    <a:gd name="connsiteX1" fmla="*/ 73 w 7571"/>
                    <a:gd name="connsiteY1" fmla="*/ 2749 h 7409"/>
                    <a:gd name="connsiteX2" fmla="*/ 2749 w 7571"/>
                    <a:gd name="connsiteY2" fmla="*/ 7337 h 7409"/>
                    <a:gd name="connsiteX3" fmla="*/ 7335 w 7571"/>
                    <a:gd name="connsiteY3" fmla="*/ 4661 h 7409"/>
                    <a:gd name="connsiteX4" fmla="*/ 4660 w 7571"/>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 h="7409">
                      <a:moveTo>
                        <a:pt x="4660" y="73"/>
                      </a:moveTo>
                      <a:cubicBezTo>
                        <a:pt x="2749" y="-309"/>
                        <a:pt x="456" y="838"/>
                        <a:pt x="73" y="2749"/>
                      </a:cubicBezTo>
                      <a:cubicBezTo>
                        <a:pt x="-309" y="4661"/>
                        <a:pt x="838" y="6954"/>
                        <a:pt x="2749" y="7337"/>
                      </a:cubicBezTo>
                      <a:cubicBezTo>
                        <a:pt x="4660" y="7719"/>
                        <a:pt x="6953" y="6572"/>
                        <a:pt x="7335" y="4661"/>
                      </a:cubicBezTo>
                      <a:cubicBezTo>
                        <a:pt x="8100" y="2749"/>
                        <a:pt x="6953"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82" name="Graphic 4">
                <a:extLst>
                  <a:ext uri="{FF2B5EF4-FFF2-40B4-BE49-F238E27FC236}">
                    <a16:creationId xmlns:a16="http://schemas.microsoft.com/office/drawing/2014/main" id="{313F3438-AA77-2F3E-D1FB-167CC7001950}"/>
                  </a:ext>
                </a:extLst>
              </p:cNvPr>
              <p:cNvGrpSpPr/>
              <p:nvPr/>
            </p:nvGrpSpPr>
            <p:grpSpPr>
              <a:xfrm>
                <a:off x="7330373" y="5824388"/>
                <a:ext cx="11979" cy="11981"/>
                <a:chOff x="7330373" y="5824388"/>
                <a:chExt cx="11979" cy="11981"/>
              </a:xfrm>
            </p:grpSpPr>
            <p:sp>
              <p:nvSpPr>
                <p:cNvPr id="86" name="Freeform 85">
                  <a:extLst>
                    <a:ext uri="{FF2B5EF4-FFF2-40B4-BE49-F238E27FC236}">
                      <a16:creationId xmlns:a16="http://schemas.microsoft.com/office/drawing/2014/main" id="{26FB61D6-10F1-303B-4840-551F89074264}"/>
                    </a:ext>
                  </a:extLst>
                </p:cNvPr>
                <p:cNvSpPr/>
                <p:nvPr/>
              </p:nvSpPr>
              <p:spPr>
                <a:xfrm rot="-4591593">
                  <a:off x="7331394" y="5825409"/>
                  <a:ext cx="9937" cy="9939"/>
                </a:xfrm>
                <a:custGeom>
                  <a:avLst/>
                  <a:gdLst>
                    <a:gd name="connsiteX0" fmla="*/ 0 w 9937"/>
                    <a:gd name="connsiteY0" fmla="*/ 0 h 9939"/>
                    <a:gd name="connsiteX1" fmla="*/ 9937 w 9937"/>
                    <a:gd name="connsiteY1" fmla="*/ 0 h 9939"/>
                    <a:gd name="connsiteX2" fmla="*/ 9937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7" y="0"/>
                      </a:lnTo>
                      <a:lnTo>
                        <a:pt x="9937" y="9939"/>
                      </a:lnTo>
                      <a:lnTo>
                        <a:pt x="0" y="9939"/>
                      </a:lnTo>
                      <a:close/>
                    </a:path>
                  </a:pathLst>
                </a:custGeom>
                <a:noFill/>
                <a:ln w="381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4812D79-9648-2B65-44D5-73F4884497FE}"/>
                    </a:ext>
                  </a:extLst>
                </p:cNvPr>
                <p:cNvSpPr/>
                <p:nvPr/>
              </p:nvSpPr>
              <p:spPr>
                <a:xfrm>
                  <a:off x="7331097" y="5825689"/>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4" y="6668"/>
                        <a:pt x="1317" y="9344"/>
                        <a:pt x="3992" y="10109"/>
                      </a:cubicBezTo>
                      <a:cubicBezTo>
                        <a:pt x="6667" y="10874"/>
                        <a:pt x="9343" y="8962"/>
                        <a:pt x="10107" y="6286"/>
                      </a:cubicBezTo>
                      <a:cubicBezTo>
                        <a:pt x="10489" y="3610"/>
                        <a:pt x="8961"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83" name="Graphic 4">
                <a:extLst>
                  <a:ext uri="{FF2B5EF4-FFF2-40B4-BE49-F238E27FC236}">
                    <a16:creationId xmlns:a16="http://schemas.microsoft.com/office/drawing/2014/main" id="{135422A0-AF97-4E98-B0EF-E7DDC7C62FDA}"/>
                  </a:ext>
                </a:extLst>
              </p:cNvPr>
              <p:cNvGrpSpPr/>
              <p:nvPr/>
            </p:nvGrpSpPr>
            <p:grpSpPr>
              <a:xfrm>
                <a:off x="7001690" y="5493089"/>
                <a:ext cx="16128" cy="16131"/>
                <a:chOff x="7001690" y="5493089"/>
                <a:chExt cx="16128" cy="16131"/>
              </a:xfrm>
            </p:grpSpPr>
            <p:sp>
              <p:nvSpPr>
                <p:cNvPr id="84" name="Freeform 83">
                  <a:extLst>
                    <a:ext uri="{FF2B5EF4-FFF2-40B4-BE49-F238E27FC236}">
                      <a16:creationId xmlns:a16="http://schemas.microsoft.com/office/drawing/2014/main" id="{3B82F3A4-2A91-4F03-749A-AA8D7ACD32E8}"/>
                    </a:ext>
                  </a:extLst>
                </p:cNvPr>
                <p:cNvSpPr/>
                <p:nvPr/>
              </p:nvSpPr>
              <p:spPr>
                <a:xfrm rot="-4590510">
                  <a:off x="7003066" y="5494465"/>
                  <a:ext cx="13376" cy="13379"/>
                </a:xfrm>
                <a:custGeom>
                  <a:avLst/>
                  <a:gdLst>
                    <a:gd name="connsiteX0" fmla="*/ 0 w 13376"/>
                    <a:gd name="connsiteY0" fmla="*/ 0 h 13379"/>
                    <a:gd name="connsiteX1" fmla="*/ 13377 w 13376"/>
                    <a:gd name="connsiteY1" fmla="*/ 0 h 13379"/>
                    <a:gd name="connsiteX2" fmla="*/ 13377 w 13376"/>
                    <a:gd name="connsiteY2" fmla="*/ 13380 h 13379"/>
                    <a:gd name="connsiteX3" fmla="*/ 0 w 13376"/>
                    <a:gd name="connsiteY3" fmla="*/ 13380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7" y="0"/>
                      </a:lnTo>
                      <a:lnTo>
                        <a:pt x="13377" y="13380"/>
                      </a:lnTo>
                      <a:lnTo>
                        <a:pt x="0" y="13380"/>
                      </a:lnTo>
                      <a:close/>
                    </a:path>
                  </a:pathLst>
                </a:custGeom>
                <a:noFill/>
                <a:ln w="381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C89FE7C-0D13-CE33-B6A4-96277C1FA49B}"/>
                    </a:ext>
                  </a:extLst>
                </p:cNvPr>
                <p:cNvSpPr/>
                <p:nvPr/>
              </p:nvSpPr>
              <p:spPr>
                <a:xfrm>
                  <a:off x="7002811" y="5494280"/>
                  <a:ext cx="13307" cy="13291"/>
                </a:xfrm>
                <a:custGeom>
                  <a:avLst/>
                  <a:gdLst>
                    <a:gd name="connsiteX0" fmla="*/ 8173 w 13307"/>
                    <a:gd name="connsiteY0" fmla="*/ 147 h 13291"/>
                    <a:gd name="connsiteX1" fmla="*/ 147 w 13307"/>
                    <a:gd name="connsiteY1" fmla="*/ 5117 h 13291"/>
                    <a:gd name="connsiteX2" fmla="*/ 5116 w 13307"/>
                    <a:gd name="connsiteY2" fmla="*/ 13144 h 13291"/>
                    <a:gd name="connsiteX3" fmla="*/ 13142 w 13307"/>
                    <a:gd name="connsiteY3" fmla="*/ 8175 h 13291"/>
                    <a:gd name="connsiteX4" fmla="*/ 8173 w 13307"/>
                    <a:gd name="connsiteY4" fmla="*/ 147 h 1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7" h="13291">
                      <a:moveTo>
                        <a:pt x="8173" y="147"/>
                      </a:moveTo>
                      <a:cubicBezTo>
                        <a:pt x="4734" y="-617"/>
                        <a:pt x="912" y="1676"/>
                        <a:pt x="147" y="5117"/>
                      </a:cubicBezTo>
                      <a:cubicBezTo>
                        <a:pt x="-617" y="8557"/>
                        <a:pt x="1676" y="12380"/>
                        <a:pt x="5116" y="13144"/>
                      </a:cubicBezTo>
                      <a:cubicBezTo>
                        <a:pt x="8556" y="13909"/>
                        <a:pt x="12378" y="11616"/>
                        <a:pt x="13142" y="8175"/>
                      </a:cubicBezTo>
                      <a:cubicBezTo>
                        <a:pt x="13906" y="4735"/>
                        <a:pt x="11995" y="912"/>
                        <a:pt x="8173" y="147"/>
                      </a:cubicBezTo>
                      <a:close/>
                    </a:path>
                  </a:pathLst>
                </a:custGeom>
                <a:solidFill>
                  <a:srgbClr val="29ABE2"/>
                </a:solidFill>
                <a:ln w="3819" cap="flat">
                  <a:noFill/>
                  <a:prstDash val="solid"/>
                  <a:miter/>
                </a:ln>
              </p:spPr>
              <p:txBody>
                <a:bodyPr rtlCol="0" anchor="ctr"/>
                <a:lstStyle/>
                <a:p>
                  <a:endParaRPr lang="en-US"/>
                </a:p>
              </p:txBody>
            </p:sp>
          </p:grpSp>
        </p:grpSp>
        <p:sp>
          <p:nvSpPr>
            <p:cNvPr id="24" name="Freeform 23">
              <a:extLst>
                <a:ext uri="{FF2B5EF4-FFF2-40B4-BE49-F238E27FC236}">
                  <a16:creationId xmlns:a16="http://schemas.microsoft.com/office/drawing/2014/main" id="{3F6DBB42-BD53-DE53-4575-DE438D91302D}"/>
                </a:ext>
              </a:extLst>
            </p:cNvPr>
            <p:cNvSpPr/>
            <p:nvPr/>
          </p:nvSpPr>
          <p:spPr>
            <a:xfrm>
              <a:off x="6151887" y="5846680"/>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F9FD88-F91A-B6BD-4E4D-8A0FF8501E27}"/>
                </a:ext>
              </a:extLst>
            </p:cNvPr>
            <p:cNvSpPr/>
            <p:nvPr/>
          </p:nvSpPr>
          <p:spPr>
            <a:xfrm>
              <a:off x="5962318" y="5795073"/>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59BC7BD-4DE1-EB9B-4E02-B3EDF892D452}"/>
                </a:ext>
              </a:extLst>
            </p:cNvPr>
            <p:cNvSpPr/>
            <p:nvPr/>
          </p:nvSpPr>
          <p:spPr>
            <a:xfrm>
              <a:off x="5866386" y="5032818"/>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8CE3A6A-9ADE-A700-85D8-AD6D3C8869F7}"/>
                </a:ext>
              </a:extLst>
            </p:cNvPr>
            <p:cNvSpPr/>
            <p:nvPr/>
          </p:nvSpPr>
          <p:spPr>
            <a:xfrm>
              <a:off x="5726881" y="5030907"/>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11B951-4983-6B8B-7BE3-40D39687CBA1}"/>
                </a:ext>
              </a:extLst>
            </p:cNvPr>
            <p:cNvSpPr/>
            <p:nvPr/>
          </p:nvSpPr>
          <p:spPr>
            <a:xfrm>
              <a:off x="5862180" y="4832506"/>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A5ED8E-B8A3-46A9-9A9D-34B9E305C2A4}"/>
                </a:ext>
              </a:extLst>
            </p:cNvPr>
            <p:cNvSpPr/>
            <p:nvPr/>
          </p:nvSpPr>
          <p:spPr>
            <a:xfrm>
              <a:off x="6075829" y="5370748"/>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CCA9189-60E8-2CDB-6FC8-C1D6F4753DA2}"/>
                </a:ext>
              </a:extLst>
            </p:cNvPr>
            <p:cNvSpPr/>
            <p:nvPr/>
          </p:nvSpPr>
          <p:spPr>
            <a:xfrm>
              <a:off x="5967667" y="5441087"/>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9FA096D-D5A1-1FA0-A71A-FE65273CC18A}"/>
                </a:ext>
              </a:extLst>
            </p:cNvPr>
            <p:cNvSpPr/>
            <p:nvPr/>
          </p:nvSpPr>
          <p:spPr>
            <a:xfrm>
              <a:off x="5783449" y="5509132"/>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42CE344-7075-4027-F5E8-73B3DE09B8AD}"/>
                </a:ext>
              </a:extLst>
            </p:cNvPr>
            <p:cNvSpPr/>
            <p:nvPr/>
          </p:nvSpPr>
          <p:spPr>
            <a:xfrm>
              <a:off x="6050604" y="51494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BDAB882-CE15-3184-0CDC-D668B854B33A}"/>
                </a:ext>
              </a:extLst>
            </p:cNvPr>
            <p:cNvSpPr/>
            <p:nvPr/>
          </p:nvSpPr>
          <p:spPr>
            <a:xfrm>
              <a:off x="6206161" y="498426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2"/>
                  </a:cubicBezTo>
                  <a:cubicBezTo>
                    <a:pt x="9849" y="21229"/>
                    <a:pt x="14435" y="17407"/>
                    <a:pt x="15582" y="12055"/>
                  </a:cubicBezTo>
                  <a:cubicBezTo>
                    <a:pt x="16729" y="6320"/>
                    <a:pt x="14435" y="969"/>
                    <a:pt x="10231" y="204"/>
                  </a:cubicBezTo>
                  <a:close/>
                </a:path>
              </a:pathLst>
            </a:custGeom>
            <a:solidFill>
              <a:srgbClr val="29ABE2"/>
            </a:solidFill>
            <a:ln w="381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47F8CCA-32B4-16C2-0B19-875B0BCC9669}"/>
                </a:ext>
              </a:extLst>
            </p:cNvPr>
            <p:cNvSpPr/>
            <p:nvPr/>
          </p:nvSpPr>
          <p:spPr>
            <a:xfrm>
              <a:off x="6018119" y="5247274"/>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321"/>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1D86179-47E0-0993-70D8-72D319824822}"/>
                </a:ext>
              </a:extLst>
            </p:cNvPr>
            <p:cNvSpPr/>
            <p:nvPr/>
          </p:nvSpPr>
          <p:spPr>
            <a:xfrm>
              <a:off x="6388088" y="551333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40A0E6-F875-C1B3-A4C3-3EF46EE5EE25}"/>
                </a:ext>
              </a:extLst>
            </p:cNvPr>
            <p:cNvSpPr/>
            <p:nvPr/>
          </p:nvSpPr>
          <p:spPr>
            <a:xfrm>
              <a:off x="6543641" y="5348194"/>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484A3BE-ED03-6981-58EB-502AC6A2D465}"/>
                </a:ext>
              </a:extLst>
            </p:cNvPr>
            <p:cNvSpPr/>
            <p:nvPr/>
          </p:nvSpPr>
          <p:spPr>
            <a:xfrm>
              <a:off x="6355599" y="5611199"/>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BC5C84F-3447-0C4E-65B0-6ED7C55BF0AD}"/>
                </a:ext>
              </a:extLst>
            </p:cNvPr>
            <p:cNvSpPr/>
            <p:nvPr/>
          </p:nvSpPr>
          <p:spPr>
            <a:xfrm>
              <a:off x="6243997" y="5575265"/>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CE1C067-7994-734C-0D15-B63C4DFB95B5}"/>
                </a:ext>
              </a:extLst>
            </p:cNvPr>
            <p:cNvSpPr/>
            <p:nvPr/>
          </p:nvSpPr>
          <p:spPr>
            <a:xfrm>
              <a:off x="6164881" y="5672745"/>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1351"/>
                    <a:pt x="10233" y="204"/>
                  </a:cubicBezTo>
                  <a:close/>
                </a:path>
              </a:pathLst>
            </a:custGeom>
            <a:solidFill>
              <a:srgbClr val="29ABE2"/>
            </a:solidFill>
            <a:ln w="381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A0A747A-B6D9-3AF9-6CA8-2DC0F703C7DA}"/>
                </a:ext>
              </a:extLst>
            </p:cNvPr>
            <p:cNvSpPr/>
            <p:nvPr/>
          </p:nvSpPr>
          <p:spPr>
            <a:xfrm>
              <a:off x="6190109" y="551027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D1F627C-3631-AB10-831E-9F029D87C091}"/>
                </a:ext>
              </a:extLst>
            </p:cNvPr>
            <p:cNvSpPr/>
            <p:nvPr/>
          </p:nvSpPr>
          <p:spPr>
            <a:xfrm>
              <a:off x="6466821" y="5152088"/>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1859FFF-DA21-5D1C-B750-C4FFE469A556}"/>
                </a:ext>
              </a:extLst>
            </p:cNvPr>
            <p:cNvSpPr/>
            <p:nvPr/>
          </p:nvSpPr>
          <p:spPr>
            <a:xfrm>
              <a:off x="6455353" y="5246509"/>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969"/>
                    <a:pt x="10233" y="204"/>
                  </a:cubicBezTo>
                  <a:close/>
                </a:path>
              </a:pathLst>
            </a:custGeom>
            <a:solidFill>
              <a:srgbClr val="29ABE2"/>
            </a:solidFill>
            <a:ln w="381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272CFE8-7CCC-40BC-1389-780373E64694}"/>
                </a:ext>
              </a:extLst>
            </p:cNvPr>
            <p:cNvSpPr/>
            <p:nvPr/>
          </p:nvSpPr>
          <p:spPr>
            <a:xfrm>
              <a:off x="6840612" y="5111567"/>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3"/>
                  </a:cubicBezTo>
                  <a:cubicBezTo>
                    <a:pt x="9849" y="21229"/>
                    <a:pt x="14435" y="17406"/>
                    <a:pt x="15582" y="12055"/>
                  </a:cubicBezTo>
                  <a:cubicBezTo>
                    <a:pt x="16729" y="6703"/>
                    <a:pt x="14435" y="1351"/>
                    <a:pt x="10231" y="204"/>
                  </a:cubicBezTo>
                  <a:close/>
                </a:path>
              </a:pathLst>
            </a:custGeom>
            <a:solidFill>
              <a:srgbClr val="29ABE2"/>
            </a:solidFill>
            <a:ln w="381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667D78D-1CD3-EAA8-59ED-4095330EF2E4}"/>
                </a:ext>
              </a:extLst>
            </p:cNvPr>
            <p:cNvSpPr/>
            <p:nvPr/>
          </p:nvSpPr>
          <p:spPr>
            <a:xfrm>
              <a:off x="6937688" y="5187639"/>
              <a:ext cx="15676" cy="20286"/>
            </a:xfrm>
            <a:custGeom>
              <a:avLst/>
              <a:gdLst>
                <a:gd name="connsiteX0" fmla="*/ 10233 w 15676"/>
                <a:gd name="connsiteY0" fmla="*/ 204 h 20286"/>
                <a:gd name="connsiteX1" fmla="*/ 296 w 15676"/>
                <a:gd name="connsiteY1" fmla="*/ 8232 h 20286"/>
                <a:gd name="connsiteX2" fmla="*/ 5265 w 15676"/>
                <a:gd name="connsiteY2" fmla="*/ 20083 h 20286"/>
                <a:gd name="connsiteX3" fmla="*/ 15202 w 15676"/>
                <a:gd name="connsiteY3" fmla="*/ 12054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2136E2-BFED-E760-375E-2E416AF86A9F}"/>
                </a:ext>
              </a:extLst>
            </p:cNvPr>
            <p:cNvSpPr/>
            <p:nvPr/>
          </p:nvSpPr>
          <p:spPr>
            <a:xfrm>
              <a:off x="6814238" y="517617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B8FB339-5EA6-261E-0D0A-1B61F3603FD6}"/>
                </a:ext>
              </a:extLst>
            </p:cNvPr>
            <p:cNvSpPr/>
            <p:nvPr/>
          </p:nvSpPr>
          <p:spPr>
            <a:xfrm>
              <a:off x="5827399" y="572588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F6AE277-98D5-48EE-23AA-1190EB32A43F}"/>
                </a:ext>
              </a:extLst>
            </p:cNvPr>
            <p:cNvSpPr/>
            <p:nvPr/>
          </p:nvSpPr>
          <p:spPr>
            <a:xfrm>
              <a:off x="5825871" y="565898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2"/>
                  </a:cubicBezTo>
                  <a:cubicBezTo>
                    <a:pt x="9469" y="21229"/>
                    <a:pt x="14055" y="17407"/>
                    <a:pt x="15202" y="12055"/>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295F7E2-D84C-E1FB-FF58-DE9A74A56C4B}"/>
                </a:ext>
              </a:extLst>
            </p:cNvPr>
            <p:cNvSpPr/>
            <p:nvPr/>
          </p:nvSpPr>
          <p:spPr>
            <a:xfrm>
              <a:off x="5947794" y="569147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2A78630-725B-CD1E-FB64-7160745EC260}"/>
                </a:ext>
              </a:extLst>
            </p:cNvPr>
            <p:cNvSpPr/>
            <p:nvPr/>
          </p:nvSpPr>
          <p:spPr>
            <a:xfrm>
              <a:off x="6514976" y="561387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8C52503-6D39-0BB5-799D-5D0A7295BDEB}"/>
                </a:ext>
              </a:extLst>
            </p:cNvPr>
            <p:cNvSpPr/>
            <p:nvPr/>
          </p:nvSpPr>
          <p:spPr>
            <a:xfrm>
              <a:off x="6526442" y="5464406"/>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21EAA61-6655-DAEE-C5B6-5EE1542FFEBD}"/>
                </a:ext>
              </a:extLst>
            </p:cNvPr>
            <p:cNvSpPr/>
            <p:nvPr/>
          </p:nvSpPr>
          <p:spPr>
            <a:xfrm>
              <a:off x="6584154" y="56066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321"/>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681C97C-DC33-A001-9546-071D4B4FB463}"/>
                </a:ext>
              </a:extLst>
            </p:cNvPr>
            <p:cNvSpPr/>
            <p:nvPr/>
          </p:nvSpPr>
          <p:spPr>
            <a:xfrm>
              <a:off x="6622376" y="5819156"/>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DECE8AB-6F0F-BF7B-5E01-1270142B7E11}"/>
                </a:ext>
              </a:extLst>
            </p:cNvPr>
            <p:cNvSpPr/>
            <p:nvPr/>
          </p:nvSpPr>
          <p:spPr>
            <a:xfrm>
              <a:off x="6717541" y="5877262"/>
              <a:ext cx="15677" cy="20286"/>
            </a:xfrm>
            <a:custGeom>
              <a:avLst/>
              <a:gdLst>
                <a:gd name="connsiteX0" fmla="*/ 10234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4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4" y="204"/>
                  </a:moveTo>
                  <a:cubicBezTo>
                    <a:pt x="6029" y="-943"/>
                    <a:pt x="1443" y="2880"/>
                    <a:pt x="296" y="8232"/>
                  </a:cubicBezTo>
                  <a:cubicBezTo>
                    <a:pt x="-850" y="13584"/>
                    <a:pt x="1443" y="18936"/>
                    <a:pt x="5265" y="20082"/>
                  </a:cubicBezTo>
                  <a:cubicBezTo>
                    <a:pt x="9087" y="21229"/>
                    <a:pt x="14056" y="17407"/>
                    <a:pt x="15202" y="12055"/>
                  </a:cubicBezTo>
                  <a:cubicBezTo>
                    <a:pt x="16731" y="6320"/>
                    <a:pt x="14438" y="1351"/>
                    <a:pt x="10234" y="204"/>
                  </a:cubicBezTo>
                  <a:close/>
                </a:path>
              </a:pathLst>
            </a:custGeom>
            <a:solidFill>
              <a:srgbClr val="29ABE2"/>
            </a:solidFill>
            <a:ln w="381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AB84F76-74A3-6085-A60C-B3CC1DE434FA}"/>
                </a:ext>
              </a:extLst>
            </p:cNvPr>
            <p:cNvSpPr/>
            <p:nvPr/>
          </p:nvSpPr>
          <p:spPr>
            <a:xfrm>
              <a:off x="6564279" y="578819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4DBD5A7-920F-50FE-6F0B-135DC21FE3E5}"/>
                </a:ext>
              </a:extLst>
            </p:cNvPr>
            <p:cNvSpPr/>
            <p:nvPr/>
          </p:nvSpPr>
          <p:spPr>
            <a:xfrm>
              <a:off x="5525080" y="53627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05E47AD-62BF-F867-DBC0-B2977DD3A245}"/>
                </a:ext>
              </a:extLst>
            </p:cNvPr>
            <p:cNvSpPr/>
            <p:nvPr/>
          </p:nvSpPr>
          <p:spPr>
            <a:xfrm>
              <a:off x="5694394" y="527900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4FB2823-13F1-310F-C874-DAB8A76B70BD}"/>
                </a:ext>
              </a:extLst>
            </p:cNvPr>
            <p:cNvSpPr/>
            <p:nvPr/>
          </p:nvSpPr>
          <p:spPr>
            <a:xfrm>
              <a:off x="5804470" y="5350106"/>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551C57E-4EBA-754B-7389-D45E0A92AFC0}"/>
                </a:ext>
              </a:extLst>
            </p:cNvPr>
            <p:cNvSpPr/>
            <p:nvPr/>
          </p:nvSpPr>
          <p:spPr>
            <a:xfrm>
              <a:off x="6995400" y="5151323"/>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8A78908-4E31-3D3F-C873-D647D8FD3924}"/>
                </a:ext>
              </a:extLst>
            </p:cNvPr>
            <p:cNvSpPr/>
            <p:nvPr/>
          </p:nvSpPr>
          <p:spPr>
            <a:xfrm>
              <a:off x="7215547" y="516279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D81A1AE-A683-8DC0-BB2A-957C092A1112}"/>
                </a:ext>
              </a:extLst>
            </p:cNvPr>
            <p:cNvSpPr/>
            <p:nvPr/>
          </p:nvSpPr>
          <p:spPr>
            <a:xfrm>
              <a:off x="7147900" y="5223955"/>
              <a:ext cx="15728" cy="20286"/>
            </a:xfrm>
            <a:custGeom>
              <a:avLst/>
              <a:gdLst>
                <a:gd name="connsiteX0" fmla="*/ 10231 w 15728"/>
                <a:gd name="connsiteY0" fmla="*/ 204 h 20286"/>
                <a:gd name="connsiteX1" fmla="*/ 294 w 15728"/>
                <a:gd name="connsiteY1" fmla="*/ 8232 h 20286"/>
                <a:gd name="connsiteX2" fmla="*/ 5645 w 15728"/>
                <a:gd name="connsiteY2" fmla="*/ 20083 h 20286"/>
                <a:gd name="connsiteX3" fmla="*/ 15582 w 15728"/>
                <a:gd name="connsiteY3" fmla="*/ 12054 h 20286"/>
                <a:gd name="connsiteX4" fmla="*/ 10231 w 1572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8" h="20286">
                  <a:moveTo>
                    <a:pt x="10231" y="204"/>
                  </a:moveTo>
                  <a:cubicBezTo>
                    <a:pt x="6027" y="-943"/>
                    <a:pt x="1441" y="2880"/>
                    <a:pt x="294" y="8232"/>
                  </a:cubicBezTo>
                  <a:cubicBezTo>
                    <a:pt x="-853" y="13584"/>
                    <a:pt x="1441" y="18936"/>
                    <a:pt x="5645" y="20083"/>
                  </a:cubicBezTo>
                  <a:cubicBezTo>
                    <a:pt x="9849" y="21229"/>
                    <a:pt x="14435" y="17406"/>
                    <a:pt x="15582" y="12054"/>
                  </a:cubicBezTo>
                  <a:cubicBezTo>
                    <a:pt x="16346" y="6320"/>
                    <a:pt x="14053" y="1351"/>
                    <a:pt x="10231" y="204"/>
                  </a:cubicBezTo>
                  <a:close/>
                </a:path>
              </a:pathLst>
            </a:custGeom>
            <a:solidFill>
              <a:srgbClr val="29ABE2"/>
            </a:solidFill>
            <a:ln w="381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6972B08-8A32-EDB3-93E5-95767F24B737}"/>
                </a:ext>
              </a:extLst>
            </p:cNvPr>
            <p:cNvSpPr/>
            <p:nvPr/>
          </p:nvSpPr>
          <p:spPr>
            <a:xfrm>
              <a:off x="6610143" y="58199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F74025A-6D4A-8566-A48E-DCE1CFD91A1C}"/>
                </a:ext>
              </a:extLst>
            </p:cNvPr>
            <p:cNvSpPr/>
            <p:nvPr/>
          </p:nvSpPr>
          <p:spPr>
            <a:xfrm>
              <a:off x="6751175" y="5578324"/>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320"/>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59111C2-67D4-B003-BEE7-BEB4B48EB781}"/>
                </a:ext>
              </a:extLst>
            </p:cNvPr>
            <p:cNvSpPr/>
            <p:nvPr/>
          </p:nvSpPr>
          <p:spPr>
            <a:xfrm>
              <a:off x="6759966" y="5782840"/>
              <a:ext cx="15676" cy="20286"/>
            </a:xfrm>
            <a:custGeom>
              <a:avLst/>
              <a:gdLst>
                <a:gd name="connsiteX0" fmla="*/ 10233 w 15676"/>
                <a:gd name="connsiteY0" fmla="*/ 204 h 20286"/>
                <a:gd name="connsiteX1" fmla="*/ 296 w 15676"/>
                <a:gd name="connsiteY1" fmla="*/ 8232 h 20286"/>
                <a:gd name="connsiteX2" fmla="*/ 5265 w 15676"/>
                <a:gd name="connsiteY2" fmla="*/ 20082 h 20286"/>
                <a:gd name="connsiteX3" fmla="*/ 15202 w 15676"/>
                <a:gd name="connsiteY3" fmla="*/ 12055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E979ABE-ED4E-1E5C-4122-2DE37843B430}"/>
                </a:ext>
              </a:extLst>
            </p:cNvPr>
            <p:cNvSpPr/>
            <p:nvPr/>
          </p:nvSpPr>
          <p:spPr>
            <a:xfrm>
              <a:off x="6198133" y="577634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420E92-4A47-3EC2-FCF6-364CA5D4AC6B}"/>
                </a:ext>
              </a:extLst>
            </p:cNvPr>
            <p:cNvSpPr/>
            <p:nvPr/>
          </p:nvSpPr>
          <p:spPr>
            <a:xfrm>
              <a:off x="6536381" y="5876115"/>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639DB88-E98C-86C5-DEAD-55DBB778732E}"/>
                </a:ext>
              </a:extLst>
            </p:cNvPr>
            <p:cNvSpPr/>
            <p:nvPr/>
          </p:nvSpPr>
          <p:spPr>
            <a:xfrm>
              <a:off x="6527971" y="593154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grpSp>
      <p:grpSp>
        <p:nvGrpSpPr>
          <p:cNvPr id="199" name="Group 198">
            <a:extLst>
              <a:ext uri="{FF2B5EF4-FFF2-40B4-BE49-F238E27FC236}">
                <a16:creationId xmlns:a16="http://schemas.microsoft.com/office/drawing/2014/main" id="{4B84919B-BBF9-E645-E834-99DE166823FF}"/>
              </a:ext>
            </a:extLst>
          </p:cNvPr>
          <p:cNvGrpSpPr/>
          <p:nvPr/>
        </p:nvGrpSpPr>
        <p:grpSpPr>
          <a:xfrm>
            <a:off x="10484630" y="57150"/>
            <a:ext cx="2553138" cy="2747357"/>
            <a:chOff x="7921122" y="3017458"/>
            <a:chExt cx="2553138" cy="2747357"/>
          </a:xfrm>
          <a:effectLst>
            <a:glow rad="12700">
              <a:srgbClr val="29ABE2">
                <a:alpha val="40000"/>
              </a:srgbClr>
            </a:glow>
          </a:effectLst>
        </p:grpSpPr>
        <p:sp>
          <p:nvSpPr>
            <p:cNvPr id="200" name="Freeform 199">
              <a:extLst>
                <a:ext uri="{FF2B5EF4-FFF2-40B4-BE49-F238E27FC236}">
                  <a16:creationId xmlns:a16="http://schemas.microsoft.com/office/drawing/2014/main" id="{B06116C0-822A-48D9-ECEE-BE2DA67BD3F3}"/>
                </a:ext>
              </a:extLst>
            </p:cNvPr>
            <p:cNvSpPr/>
            <p:nvPr/>
          </p:nvSpPr>
          <p:spPr>
            <a:xfrm>
              <a:off x="9455201" y="4411584"/>
              <a:ext cx="486539" cy="146410"/>
            </a:xfrm>
            <a:custGeom>
              <a:avLst/>
              <a:gdLst>
                <a:gd name="connsiteX0" fmla="*/ 0 w 486539"/>
                <a:gd name="connsiteY0" fmla="*/ 146411 h 146410"/>
                <a:gd name="connsiteX1" fmla="*/ 486539 w 486539"/>
                <a:gd name="connsiteY1" fmla="*/ 0 h 146410"/>
                <a:gd name="connsiteX2" fmla="*/ 134534 w 486539"/>
                <a:gd name="connsiteY2" fmla="*/ 56194 h 146410"/>
              </a:gdLst>
              <a:ahLst/>
              <a:cxnLst>
                <a:cxn ang="0">
                  <a:pos x="connsiteX0" y="connsiteY0"/>
                </a:cxn>
                <a:cxn ang="0">
                  <a:pos x="connsiteX1" y="connsiteY1"/>
                </a:cxn>
                <a:cxn ang="0">
                  <a:pos x="connsiteX2" y="connsiteY2"/>
                </a:cxn>
              </a:cxnLst>
              <a:rect l="l" t="t" r="r" b="b"/>
              <a:pathLst>
                <a:path w="486539" h="146410">
                  <a:moveTo>
                    <a:pt x="0" y="146411"/>
                  </a:moveTo>
                  <a:lnTo>
                    <a:pt x="486539" y="0"/>
                  </a:lnTo>
                  <a:lnTo>
                    <a:pt x="134534" y="56194"/>
                  </a:lnTo>
                  <a:close/>
                </a:path>
              </a:pathLst>
            </a:custGeom>
            <a:noFill/>
            <a:ln w="696" cap="flat">
              <a:solidFill>
                <a:srgbClr val="29ABE2"/>
              </a:solid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6D2CB385-481A-254B-DD28-49B630B031DC}"/>
                </a:ext>
              </a:extLst>
            </p:cNvPr>
            <p:cNvSpPr/>
            <p:nvPr/>
          </p:nvSpPr>
          <p:spPr>
            <a:xfrm>
              <a:off x="9158614" y="4273582"/>
              <a:ext cx="192245" cy="177375"/>
            </a:xfrm>
            <a:custGeom>
              <a:avLst/>
              <a:gdLst>
                <a:gd name="connsiteX0" fmla="*/ 187660 w 192245"/>
                <a:gd name="connsiteY0" fmla="*/ 0 h 177375"/>
                <a:gd name="connsiteX1" fmla="*/ 0 w 192245"/>
                <a:gd name="connsiteY1" fmla="*/ 177375 h 177375"/>
                <a:gd name="connsiteX2" fmla="*/ 192246 w 192245"/>
                <a:gd name="connsiteY2" fmla="*/ 132649 h 177375"/>
              </a:gdLst>
              <a:ahLst/>
              <a:cxnLst>
                <a:cxn ang="0">
                  <a:pos x="connsiteX0" y="connsiteY0"/>
                </a:cxn>
                <a:cxn ang="0">
                  <a:pos x="connsiteX1" y="connsiteY1"/>
                </a:cxn>
                <a:cxn ang="0">
                  <a:pos x="connsiteX2" y="connsiteY2"/>
                </a:cxn>
              </a:cxnLst>
              <a:rect l="l" t="t" r="r" b="b"/>
              <a:pathLst>
                <a:path w="192245" h="177375">
                  <a:moveTo>
                    <a:pt x="187660" y="0"/>
                  </a:moveTo>
                  <a:lnTo>
                    <a:pt x="0" y="177375"/>
                  </a:lnTo>
                  <a:lnTo>
                    <a:pt x="192246" y="132649"/>
                  </a:lnTo>
                  <a:close/>
                </a:path>
              </a:pathLst>
            </a:custGeom>
            <a:noFill/>
            <a:ln w="696" cap="flat">
              <a:solidFill>
                <a:srgbClr val="29ABE2"/>
              </a:solid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E2167590-BCEC-BEF9-FFFB-413F30230789}"/>
                </a:ext>
              </a:extLst>
            </p:cNvPr>
            <p:cNvSpPr/>
            <p:nvPr/>
          </p:nvSpPr>
          <p:spPr>
            <a:xfrm>
              <a:off x="8688509" y="4108058"/>
              <a:ext cx="182308" cy="157497"/>
            </a:xfrm>
            <a:custGeom>
              <a:avLst/>
              <a:gdLst>
                <a:gd name="connsiteX0" fmla="*/ 182309 w 182308"/>
                <a:gd name="connsiteY0" fmla="*/ 157497 h 157497"/>
                <a:gd name="connsiteX1" fmla="*/ 62298 w 182308"/>
                <a:gd name="connsiteY1" fmla="*/ 0 h 157497"/>
                <a:gd name="connsiteX2" fmla="*/ 0 w 182308"/>
                <a:gd name="connsiteY2" fmla="*/ 84865 h 157497"/>
              </a:gdLst>
              <a:ahLst/>
              <a:cxnLst>
                <a:cxn ang="0">
                  <a:pos x="connsiteX0" y="connsiteY0"/>
                </a:cxn>
                <a:cxn ang="0">
                  <a:pos x="connsiteX1" y="connsiteY1"/>
                </a:cxn>
                <a:cxn ang="0">
                  <a:pos x="connsiteX2" y="connsiteY2"/>
                </a:cxn>
              </a:cxnLst>
              <a:rect l="l" t="t" r="r" b="b"/>
              <a:pathLst>
                <a:path w="182308" h="157497">
                  <a:moveTo>
                    <a:pt x="182309" y="157497"/>
                  </a:moveTo>
                  <a:lnTo>
                    <a:pt x="62298" y="0"/>
                  </a:lnTo>
                  <a:lnTo>
                    <a:pt x="0" y="84865"/>
                  </a:lnTo>
                  <a:close/>
                </a:path>
              </a:pathLst>
            </a:custGeom>
            <a:noFill/>
            <a:ln w="696" cap="flat">
              <a:solidFill>
                <a:srgbClr val="29ABE2"/>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710183C5-0344-C958-434C-959232B35BA6}"/>
                </a:ext>
              </a:extLst>
            </p:cNvPr>
            <p:cNvSpPr/>
            <p:nvPr/>
          </p:nvSpPr>
          <p:spPr>
            <a:xfrm>
              <a:off x="9650887" y="4539645"/>
              <a:ext cx="157848" cy="232422"/>
            </a:xfrm>
            <a:custGeom>
              <a:avLst/>
              <a:gdLst>
                <a:gd name="connsiteX0" fmla="*/ 93257 w 157848"/>
                <a:gd name="connsiteY0" fmla="*/ 232423 h 232422"/>
                <a:gd name="connsiteX1" fmla="*/ 157848 w 157848"/>
                <a:gd name="connsiteY1" fmla="*/ 0 h 232422"/>
                <a:gd name="connsiteX2" fmla="*/ 0 w 157848"/>
                <a:gd name="connsiteY2" fmla="*/ 175082 h 232422"/>
              </a:gdLst>
              <a:ahLst/>
              <a:cxnLst>
                <a:cxn ang="0">
                  <a:pos x="connsiteX0" y="connsiteY0"/>
                </a:cxn>
                <a:cxn ang="0">
                  <a:pos x="connsiteX1" y="connsiteY1"/>
                </a:cxn>
                <a:cxn ang="0">
                  <a:pos x="connsiteX2" y="connsiteY2"/>
                </a:cxn>
              </a:cxnLst>
              <a:rect l="l" t="t" r="r" b="b"/>
              <a:pathLst>
                <a:path w="157848" h="232422">
                  <a:moveTo>
                    <a:pt x="93257" y="232423"/>
                  </a:moveTo>
                  <a:lnTo>
                    <a:pt x="157848" y="0"/>
                  </a:lnTo>
                  <a:lnTo>
                    <a:pt x="0" y="175082"/>
                  </a:lnTo>
                  <a:close/>
                </a:path>
              </a:pathLst>
            </a:custGeom>
            <a:noFill/>
            <a:ln w="696" cap="flat">
              <a:solidFill>
                <a:srgbClr val="29ABE2"/>
              </a:solid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EA722DC0-390C-DE11-0F6C-ACAC3480F9F9}"/>
                </a:ext>
              </a:extLst>
            </p:cNvPr>
            <p:cNvSpPr/>
            <p:nvPr/>
          </p:nvSpPr>
          <p:spPr>
            <a:xfrm>
              <a:off x="9029813" y="4134052"/>
              <a:ext cx="442968" cy="478224"/>
            </a:xfrm>
            <a:custGeom>
              <a:avLst/>
              <a:gdLst>
                <a:gd name="connsiteX0" fmla="*/ 0 w 442968"/>
                <a:gd name="connsiteY0" fmla="*/ 286706 h 478224"/>
                <a:gd name="connsiteX1" fmla="*/ 70707 w 442968"/>
                <a:gd name="connsiteY1" fmla="*/ 478225 h 478224"/>
                <a:gd name="connsiteX2" fmla="*/ 442969 w 442968"/>
                <a:gd name="connsiteY2" fmla="*/ 0 h 478224"/>
              </a:gdLst>
              <a:ahLst/>
              <a:cxnLst>
                <a:cxn ang="0">
                  <a:pos x="connsiteX0" y="connsiteY0"/>
                </a:cxn>
                <a:cxn ang="0">
                  <a:pos x="connsiteX1" y="connsiteY1"/>
                </a:cxn>
                <a:cxn ang="0">
                  <a:pos x="connsiteX2" y="connsiteY2"/>
                </a:cxn>
              </a:cxnLst>
              <a:rect l="l" t="t" r="r" b="b"/>
              <a:pathLst>
                <a:path w="442968" h="478224">
                  <a:moveTo>
                    <a:pt x="0" y="286706"/>
                  </a:moveTo>
                  <a:lnTo>
                    <a:pt x="70707" y="478225"/>
                  </a:lnTo>
                  <a:lnTo>
                    <a:pt x="442969" y="0"/>
                  </a:lnTo>
                  <a:close/>
                </a:path>
              </a:pathLst>
            </a:custGeom>
            <a:noFill/>
            <a:ln w="696" cap="flat">
              <a:solidFill>
                <a:srgbClr val="29ABE2"/>
              </a:solidFill>
              <a:prstDash val="solid"/>
              <a:miter/>
            </a:ln>
          </p:spPr>
          <p:txBody>
            <a:bodyPr rtlCol="0" anchor="ctr"/>
            <a:lstStyle/>
            <a:p>
              <a:endParaRPr lang="en-US"/>
            </a:p>
          </p:txBody>
        </p:sp>
        <p:grpSp>
          <p:nvGrpSpPr>
            <p:cNvPr id="205" name="Graphic 4">
              <a:extLst>
                <a:ext uri="{FF2B5EF4-FFF2-40B4-BE49-F238E27FC236}">
                  <a16:creationId xmlns:a16="http://schemas.microsoft.com/office/drawing/2014/main" id="{A1AB73A7-3685-4C9C-2C87-F3C0B132B46C}"/>
                </a:ext>
              </a:extLst>
            </p:cNvPr>
            <p:cNvGrpSpPr/>
            <p:nvPr/>
          </p:nvGrpSpPr>
          <p:grpSpPr>
            <a:xfrm>
              <a:off x="7921122" y="3017458"/>
              <a:ext cx="1459913" cy="1322678"/>
              <a:chOff x="6227927" y="2459963"/>
              <a:chExt cx="1459913" cy="1322678"/>
            </a:xfrm>
          </p:grpSpPr>
          <p:grpSp>
            <p:nvGrpSpPr>
              <p:cNvPr id="234" name="Graphic 4">
                <a:extLst>
                  <a:ext uri="{FF2B5EF4-FFF2-40B4-BE49-F238E27FC236}">
                    <a16:creationId xmlns:a16="http://schemas.microsoft.com/office/drawing/2014/main" id="{03A9D108-EF1B-1ED9-A0F5-6E3365A3927A}"/>
                  </a:ext>
                </a:extLst>
              </p:cNvPr>
              <p:cNvGrpSpPr/>
              <p:nvPr/>
            </p:nvGrpSpPr>
            <p:grpSpPr>
              <a:xfrm>
                <a:off x="7427129" y="2727622"/>
                <a:ext cx="20420" cy="20424"/>
                <a:chOff x="7427129" y="2727622"/>
                <a:chExt cx="20420" cy="20424"/>
              </a:xfrm>
            </p:grpSpPr>
            <p:sp>
              <p:nvSpPr>
                <p:cNvPr id="313" name="Freeform 312">
                  <a:extLst>
                    <a:ext uri="{FF2B5EF4-FFF2-40B4-BE49-F238E27FC236}">
                      <a16:creationId xmlns:a16="http://schemas.microsoft.com/office/drawing/2014/main" id="{02E5984F-BB09-CEE7-8CFC-15E3A08CA3E5}"/>
                    </a:ext>
                  </a:extLst>
                </p:cNvPr>
                <p:cNvSpPr/>
                <p:nvPr/>
              </p:nvSpPr>
              <p:spPr>
                <a:xfrm rot="-2328823">
                  <a:off x="7430077" y="2730571"/>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74D65088-58E7-41F1-56FE-724BE4E664AA}"/>
                    </a:ext>
                  </a:extLst>
                </p:cNvPr>
                <p:cNvSpPr/>
                <p:nvPr/>
              </p:nvSpPr>
              <p:spPr>
                <a:xfrm>
                  <a:off x="7430312" y="2730639"/>
                  <a:ext cx="14032" cy="14034"/>
                </a:xfrm>
                <a:custGeom>
                  <a:avLst/>
                  <a:gdLst>
                    <a:gd name="connsiteX0" fmla="*/ 12558 w 14032"/>
                    <a:gd name="connsiteY0" fmla="*/ 2621 h 14034"/>
                    <a:gd name="connsiteX1" fmla="*/ 2621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9882" y="-437"/>
                        <a:pt x="5678" y="-819"/>
                        <a:pt x="2621" y="1475"/>
                      </a:cubicBezTo>
                      <a:cubicBezTo>
                        <a:pt x="-437" y="4151"/>
                        <a:pt x="-819" y="8355"/>
                        <a:pt x="1474" y="11414"/>
                      </a:cubicBezTo>
                      <a:cubicBezTo>
                        <a:pt x="4149" y="14472"/>
                        <a:pt x="8354"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35" name="Graphic 4">
                <a:extLst>
                  <a:ext uri="{FF2B5EF4-FFF2-40B4-BE49-F238E27FC236}">
                    <a16:creationId xmlns:a16="http://schemas.microsoft.com/office/drawing/2014/main" id="{E24CA7F7-810C-24A4-9179-F6FE5A44A6E7}"/>
                  </a:ext>
                </a:extLst>
              </p:cNvPr>
              <p:cNvGrpSpPr/>
              <p:nvPr/>
            </p:nvGrpSpPr>
            <p:grpSpPr>
              <a:xfrm>
                <a:off x="7524725" y="3009937"/>
                <a:ext cx="18806" cy="18810"/>
                <a:chOff x="7524725" y="3009937"/>
                <a:chExt cx="18806" cy="18810"/>
              </a:xfrm>
            </p:grpSpPr>
            <p:sp>
              <p:nvSpPr>
                <p:cNvPr id="311" name="Freeform 310">
                  <a:extLst>
                    <a:ext uri="{FF2B5EF4-FFF2-40B4-BE49-F238E27FC236}">
                      <a16:creationId xmlns:a16="http://schemas.microsoft.com/office/drawing/2014/main" id="{6E1FB4A2-B45D-9962-331B-EE07EF5BD805}"/>
                    </a:ext>
                  </a:extLst>
                </p:cNvPr>
                <p:cNvSpPr/>
                <p:nvPr/>
              </p:nvSpPr>
              <p:spPr>
                <a:xfrm rot="-2328072">
                  <a:off x="7527440" y="3012653"/>
                  <a:ext cx="13376" cy="13379"/>
                </a:xfrm>
                <a:custGeom>
                  <a:avLst/>
                  <a:gdLst>
                    <a:gd name="connsiteX0" fmla="*/ 0 w 13376"/>
                    <a:gd name="connsiteY0" fmla="*/ 0 h 13379"/>
                    <a:gd name="connsiteX1" fmla="*/ 13376 w 13376"/>
                    <a:gd name="connsiteY1" fmla="*/ 0 h 13379"/>
                    <a:gd name="connsiteX2" fmla="*/ 13376 w 13376"/>
                    <a:gd name="connsiteY2" fmla="*/ 13379 h 13379"/>
                    <a:gd name="connsiteX3" fmla="*/ 0 w 13376"/>
                    <a:gd name="connsiteY3" fmla="*/ 13379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6" y="0"/>
                      </a:lnTo>
                      <a:lnTo>
                        <a:pt x="13376" y="13379"/>
                      </a:lnTo>
                      <a:lnTo>
                        <a:pt x="0" y="13379"/>
                      </a:lnTo>
                      <a:close/>
                    </a:path>
                  </a:pathLst>
                </a:custGeom>
                <a:noFill/>
                <a:ln w="3819"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59EAA40A-DFEA-1930-8574-CC23E0D702FD}"/>
                    </a:ext>
                  </a:extLst>
                </p:cNvPr>
                <p:cNvSpPr/>
                <p:nvPr/>
              </p:nvSpPr>
              <p:spPr>
                <a:xfrm>
                  <a:off x="7527390" y="3012757"/>
                  <a:ext cx="13649" cy="13652"/>
                </a:xfrm>
                <a:custGeom>
                  <a:avLst/>
                  <a:gdLst>
                    <a:gd name="connsiteX0" fmla="*/ 12175 w 13649"/>
                    <a:gd name="connsiteY0" fmla="*/ 2621 h 13652"/>
                    <a:gd name="connsiteX1" fmla="*/ 2620 w 13649"/>
                    <a:gd name="connsiteY1" fmla="*/ 1474 h 13652"/>
                    <a:gd name="connsiteX2" fmla="*/ 1474 w 13649"/>
                    <a:gd name="connsiteY2" fmla="*/ 11031 h 13652"/>
                    <a:gd name="connsiteX3" fmla="*/ 11029 w 13649"/>
                    <a:gd name="connsiteY3" fmla="*/ 12178 h 13652"/>
                    <a:gd name="connsiteX4" fmla="*/ 12175 w 13649"/>
                    <a:gd name="connsiteY4" fmla="*/ 2621 h 1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 h="13652">
                      <a:moveTo>
                        <a:pt x="12175" y="2621"/>
                      </a:moveTo>
                      <a:cubicBezTo>
                        <a:pt x="9882" y="-437"/>
                        <a:pt x="5678" y="-819"/>
                        <a:pt x="2620" y="1474"/>
                      </a:cubicBezTo>
                      <a:cubicBezTo>
                        <a:pt x="-437" y="3768"/>
                        <a:pt x="-819" y="7973"/>
                        <a:pt x="1474" y="11031"/>
                      </a:cubicBezTo>
                      <a:cubicBezTo>
                        <a:pt x="3767" y="14089"/>
                        <a:pt x="7971" y="14472"/>
                        <a:pt x="11029" y="12178"/>
                      </a:cubicBezTo>
                      <a:cubicBezTo>
                        <a:pt x="14086" y="9885"/>
                        <a:pt x="14469" y="5297"/>
                        <a:pt x="12175" y="2621"/>
                      </a:cubicBezTo>
                      <a:close/>
                    </a:path>
                  </a:pathLst>
                </a:custGeom>
                <a:solidFill>
                  <a:srgbClr val="29ABE2"/>
                </a:solidFill>
                <a:ln w="3819" cap="flat">
                  <a:noFill/>
                  <a:prstDash val="solid"/>
                  <a:miter/>
                </a:ln>
              </p:spPr>
              <p:txBody>
                <a:bodyPr rtlCol="0" anchor="ctr"/>
                <a:lstStyle/>
                <a:p>
                  <a:endParaRPr lang="en-US"/>
                </a:p>
              </p:txBody>
            </p:sp>
          </p:grpSp>
          <p:grpSp>
            <p:nvGrpSpPr>
              <p:cNvPr id="236" name="Graphic 4">
                <a:extLst>
                  <a:ext uri="{FF2B5EF4-FFF2-40B4-BE49-F238E27FC236}">
                    <a16:creationId xmlns:a16="http://schemas.microsoft.com/office/drawing/2014/main" id="{9A364755-489C-5FA4-9803-ED479DA30CAB}"/>
                  </a:ext>
                </a:extLst>
              </p:cNvPr>
              <p:cNvGrpSpPr/>
              <p:nvPr/>
            </p:nvGrpSpPr>
            <p:grpSpPr>
              <a:xfrm>
                <a:off x="7458294" y="2982602"/>
                <a:ext cx="16657" cy="16660"/>
                <a:chOff x="7458294" y="2982602"/>
                <a:chExt cx="16657" cy="16660"/>
              </a:xfrm>
            </p:grpSpPr>
            <p:sp>
              <p:nvSpPr>
                <p:cNvPr id="309" name="Freeform 308">
                  <a:extLst>
                    <a:ext uri="{FF2B5EF4-FFF2-40B4-BE49-F238E27FC236}">
                      <a16:creationId xmlns:a16="http://schemas.microsoft.com/office/drawing/2014/main" id="{8F3E0CFF-C7F9-7EF8-5F19-3B638DAE48A6}"/>
                    </a:ext>
                  </a:extLst>
                </p:cNvPr>
                <p:cNvSpPr/>
                <p:nvPr/>
              </p:nvSpPr>
              <p:spPr>
                <a:xfrm rot="-2327588">
                  <a:off x="7460698" y="2985008"/>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EBC7396A-EC19-1B5F-B787-5000562ED221}"/>
                    </a:ext>
                  </a:extLst>
                </p:cNvPr>
                <p:cNvSpPr/>
                <p:nvPr/>
              </p:nvSpPr>
              <p:spPr>
                <a:xfrm>
                  <a:off x="7460474" y="2984820"/>
                  <a:ext cx="12184" cy="12186"/>
                </a:xfrm>
                <a:custGeom>
                  <a:avLst/>
                  <a:gdLst>
                    <a:gd name="connsiteX0" fmla="*/ 10679 w 12184"/>
                    <a:gd name="connsiteY0" fmla="*/ 2271 h 12186"/>
                    <a:gd name="connsiteX1" fmla="*/ 2270 w 12184"/>
                    <a:gd name="connsiteY1" fmla="*/ 1506 h 12186"/>
                    <a:gd name="connsiteX2" fmla="*/ 1506 w 12184"/>
                    <a:gd name="connsiteY2" fmla="*/ 9916 h 12186"/>
                    <a:gd name="connsiteX3" fmla="*/ 9914 w 12184"/>
                    <a:gd name="connsiteY3" fmla="*/ 10681 h 12186"/>
                    <a:gd name="connsiteX4" fmla="*/ 10679 w 12184"/>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 h="12186">
                      <a:moveTo>
                        <a:pt x="10679" y="2271"/>
                      </a:moveTo>
                      <a:cubicBezTo>
                        <a:pt x="8768" y="-405"/>
                        <a:pt x="4946" y="-788"/>
                        <a:pt x="2270" y="1506"/>
                      </a:cubicBezTo>
                      <a:cubicBezTo>
                        <a:pt x="-405" y="3417"/>
                        <a:pt x="-787" y="7240"/>
                        <a:pt x="1506" y="9916"/>
                      </a:cubicBezTo>
                      <a:cubicBezTo>
                        <a:pt x="3417" y="12592"/>
                        <a:pt x="7239" y="12974"/>
                        <a:pt x="9914" y="10681"/>
                      </a:cubicBezTo>
                      <a:cubicBezTo>
                        <a:pt x="12590" y="8387"/>
                        <a:pt x="12972" y="4946"/>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37" name="Graphic 4">
                <a:extLst>
                  <a:ext uri="{FF2B5EF4-FFF2-40B4-BE49-F238E27FC236}">
                    <a16:creationId xmlns:a16="http://schemas.microsoft.com/office/drawing/2014/main" id="{2CACA473-0A6B-58BD-E87F-0B1EFF62D7CB}"/>
                  </a:ext>
                </a:extLst>
              </p:cNvPr>
              <p:cNvGrpSpPr/>
              <p:nvPr/>
            </p:nvGrpSpPr>
            <p:grpSpPr>
              <a:xfrm>
                <a:off x="7146844" y="2459963"/>
                <a:ext cx="21493" cy="21497"/>
                <a:chOff x="7146844" y="2459963"/>
                <a:chExt cx="21493" cy="21497"/>
              </a:xfrm>
            </p:grpSpPr>
            <p:sp>
              <p:nvSpPr>
                <p:cNvPr id="307" name="Freeform 306">
                  <a:extLst>
                    <a:ext uri="{FF2B5EF4-FFF2-40B4-BE49-F238E27FC236}">
                      <a16:creationId xmlns:a16="http://schemas.microsoft.com/office/drawing/2014/main" id="{BCEF3280-99A3-5DDF-45EB-BABE23120154}"/>
                    </a:ext>
                  </a:extLst>
                </p:cNvPr>
                <p:cNvSpPr/>
                <p:nvPr/>
              </p:nvSpPr>
              <p:spPr>
                <a:xfrm rot="-2328555">
                  <a:off x="7149947" y="2463067"/>
                  <a:ext cx="15287" cy="15290"/>
                </a:xfrm>
                <a:custGeom>
                  <a:avLst/>
                  <a:gdLst>
                    <a:gd name="connsiteX0" fmla="*/ 0 w 15287"/>
                    <a:gd name="connsiteY0" fmla="*/ 0 h 15290"/>
                    <a:gd name="connsiteX1" fmla="*/ 15287 w 15287"/>
                    <a:gd name="connsiteY1" fmla="*/ 0 h 15290"/>
                    <a:gd name="connsiteX2" fmla="*/ 15287 w 15287"/>
                    <a:gd name="connsiteY2" fmla="*/ 15290 h 15290"/>
                    <a:gd name="connsiteX3" fmla="*/ 0 w 15287"/>
                    <a:gd name="connsiteY3" fmla="*/ 15290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7" y="0"/>
                      </a:lnTo>
                      <a:lnTo>
                        <a:pt x="15287" y="15290"/>
                      </a:lnTo>
                      <a:lnTo>
                        <a:pt x="0" y="15290"/>
                      </a:lnTo>
                      <a:close/>
                    </a:path>
                  </a:pathLst>
                </a:custGeom>
                <a:noFill/>
                <a:ln w="3819"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A40379B8-8799-EA94-52C3-31C9D0C15D79}"/>
                    </a:ext>
                  </a:extLst>
                </p:cNvPr>
                <p:cNvSpPr/>
                <p:nvPr/>
              </p:nvSpPr>
              <p:spPr>
                <a:xfrm>
                  <a:off x="7149878" y="246276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7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8"/>
                        <a:pt x="6342" y="-920"/>
                        <a:pt x="2902" y="1756"/>
                      </a:cubicBezTo>
                      <a:cubicBezTo>
                        <a:pt x="-537" y="4432"/>
                        <a:pt x="-920" y="9019"/>
                        <a:pt x="1756" y="12460"/>
                      </a:cubicBezTo>
                      <a:cubicBezTo>
                        <a:pt x="4431" y="15900"/>
                        <a:pt x="9017" y="16283"/>
                        <a:pt x="12457" y="13607"/>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38" name="Graphic 4">
                <a:extLst>
                  <a:ext uri="{FF2B5EF4-FFF2-40B4-BE49-F238E27FC236}">
                    <a16:creationId xmlns:a16="http://schemas.microsoft.com/office/drawing/2014/main" id="{DDD6ADDD-3690-543B-2AE3-EEE4CDFB5B71}"/>
                  </a:ext>
                </a:extLst>
              </p:cNvPr>
              <p:cNvGrpSpPr/>
              <p:nvPr/>
            </p:nvGrpSpPr>
            <p:grpSpPr>
              <a:xfrm>
                <a:off x="7664197" y="3427937"/>
                <a:ext cx="23642" cy="23647"/>
                <a:chOff x="7664197" y="3427937"/>
                <a:chExt cx="23642" cy="23647"/>
              </a:xfrm>
            </p:grpSpPr>
            <p:sp>
              <p:nvSpPr>
                <p:cNvPr id="305" name="Freeform 304">
                  <a:extLst>
                    <a:ext uri="{FF2B5EF4-FFF2-40B4-BE49-F238E27FC236}">
                      <a16:creationId xmlns:a16="http://schemas.microsoft.com/office/drawing/2014/main" id="{F16366EF-4C2B-C807-578E-F985554A214C}"/>
                    </a:ext>
                  </a:extLst>
                </p:cNvPr>
                <p:cNvSpPr/>
                <p:nvPr/>
              </p:nvSpPr>
              <p:spPr>
                <a:xfrm rot="-2329038">
                  <a:off x="7667611" y="3431351"/>
                  <a:ext cx="16815" cy="16819"/>
                </a:xfrm>
                <a:custGeom>
                  <a:avLst/>
                  <a:gdLst>
                    <a:gd name="connsiteX0" fmla="*/ 0 w 16815"/>
                    <a:gd name="connsiteY0" fmla="*/ 0 h 16819"/>
                    <a:gd name="connsiteX1" fmla="*/ 16816 w 16815"/>
                    <a:gd name="connsiteY1" fmla="*/ 0 h 16819"/>
                    <a:gd name="connsiteX2" fmla="*/ 16816 w 16815"/>
                    <a:gd name="connsiteY2" fmla="*/ 16819 h 16819"/>
                    <a:gd name="connsiteX3" fmla="*/ 0 w 16815"/>
                    <a:gd name="connsiteY3" fmla="*/ 16819 h 16819"/>
                  </a:gdLst>
                  <a:ahLst/>
                  <a:cxnLst>
                    <a:cxn ang="0">
                      <a:pos x="connsiteX0" y="connsiteY0"/>
                    </a:cxn>
                    <a:cxn ang="0">
                      <a:pos x="connsiteX1" y="connsiteY1"/>
                    </a:cxn>
                    <a:cxn ang="0">
                      <a:pos x="connsiteX2" y="connsiteY2"/>
                    </a:cxn>
                    <a:cxn ang="0">
                      <a:pos x="connsiteX3" y="connsiteY3"/>
                    </a:cxn>
                  </a:cxnLst>
                  <a:rect l="l" t="t" r="r" b="b"/>
                  <a:pathLst>
                    <a:path w="16815" h="16819">
                      <a:moveTo>
                        <a:pt x="0" y="0"/>
                      </a:moveTo>
                      <a:lnTo>
                        <a:pt x="16816" y="0"/>
                      </a:lnTo>
                      <a:lnTo>
                        <a:pt x="16816" y="16819"/>
                      </a:lnTo>
                      <a:lnTo>
                        <a:pt x="0" y="16819"/>
                      </a:lnTo>
                      <a:close/>
                    </a:path>
                  </a:pathLst>
                </a:custGeom>
                <a:noFill/>
                <a:ln w="3819"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8D0E219E-8B8A-B273-D55E-F8270DA86EAD}"/>
                    </a:ext>
                  </a:extLst>
                </p:cNvPr>
                <p:cNvSpPr/>
                <p:nvPr/>
              </p:nvSpPr>
              <p:spPr>
                <a:xfrm>
                  <a:off x="7667980" y="3431289"/>
                  <a:ext cx="16825" cy="16828"/>
                </a:xfrm>
                <a:custGeom>
                  <a:avLst/>
                  <a:gdLst>
                    <a:gd name="connsiteX0" fmla="*/ 14910 w 16825"/>
                    <a:gd name="connsiteY0" fmla="*/ 3063 h 16828"/>
                    <a:gd name="connsiteX1" fmla="*/ 3062 w 16825"/>
                    <a:gd name="connsiteY1" fmla="*/ 1916 h 16828"/>
                    <a:gd name="connsiteX2" fmla="*/ 1916 w 16825"/>
                    <a:gd name="connsiteY2" fmla="*/ 13766 h 16828"/>
                    <a:gd name="connsiteX3" fmla="*/ 13764 w 16825"/>
                    <a:gd name="connsiteY3" fmla="*/ 14913 h 16828"/>
                    <a:gd name="connsiteX4" fmla="*/ 14910 w 16825"/>
                    <a:gd name="connsiteY4" fmla="*/ 3063 h 1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5" h="16828">
                      <a:moveTo>
                        <a:pt x="14910" y="3063"/>
                      </a:moveTo>
                      <a:cubicBezTo>
                        <a:pt x="11853" y="-378"/>
                        <a:pt x="6884" y="-1142"/>
                        <a:pt x="3062" y="1916"/>
                      </a:cubicBezTo>
                      <a:cubicBezTo>
                        <a:pt x="-378" y="4974"/>
                        <a:pt x="-1142" y="9944"/>
                        <a:pt x="1916" y="13766"/>
                      </a:cubicBezTo>
                      <a:cubicBezTo>
                        <a:pt x="4973" y="17207"/>
                        <a:pt x="9942" y="17971"/>
                        <a:pt x="13764" y="14913"/>
                      </a:cubicBezTo>
                      <a:cubicBezTo>
                        <a:pt x="17204" y="11855"/>
                        <a:pt x="17968" y="6886"/>
                        <a:pt x="14910" y="3063"/>
                      </a:cubicBezTo>
                      <a:close/>
                    </a:path>
                  </a:pathLst>
                </a:custGeom>
                <a:solidFill>
                  <a:srgbClr val="29ABE2"/>
                </a:solidFill>
                <a:ln w="3819" cap="flat">
                  <a:noFill/>
                  <a:prstDash val="solid"/>
                  <a:miter/>
                </a:ln>
              </p:spPr>
              <p:txBody>
                <a:bodyPr rtlCol="0" anchor="ctr"/>
                <a:lstStyle/>
                <a:p>
                  <a:endParaRPr lang="en-US"/>
                </a:p>
              </p:txBody>
            </p:sp>
          </p:grpSp>
          <p:grpSp>
            <p:nvGrpSpPr>
              <p:cNvPr id="239" name="Graphic 4">
                <a:extLst>
                  <a:ext uri="{FF2B5EF4-FFF2-40B4-BE49-F238E27FC236}">
                    <a16:creationId xmlns:a16="http://schemas.microsoft.com/office/drawing/2014/main" id="{C0C9E42E-914F-1370-7C28-51C9844A3CD4}"/>
                  </a:ext>
                </a:extLst>
              </p:cNvPr>
              <p:cNvGrpSpPr/>
              <p:nvPr/>
            </p:nvGrpSpPr>
            <p:grpSpPr>
              <a:xfrm>
                <a:off x="7321575" y="2840658"/>
                <a:ext cx="22568" cy="22572"/>
                <a:chOff x="7321575" y="2840658"/>
                <a:chExt cx="22568" cy="22572"/>
              </a:xfrm>
            </p:grpSpPr>
            <p:sp>
              <p:nvSpPr>
                <p:cNvPr id="303" name="Freeform 302">
                  <a:extLst>
                    <a:ext uri="{FF2B5EF4-FFF2-40B4-BE49-F238E27FC236}">
                      <a16:creationId xmlns:a16="http://schemas.microsoft.com/office/drawing/2014/main" id="{7D35EA33-58CE-5AFC-818A-E453937545F4}"/>
                    </a:ext>
                  </a:extLst>
                </p:cNvPr>
                <p:cNvSpPr/>
                <p:nvPr/>
              </p:nvSpPr>
              <p:spPr>
                <a:xfrm rot="-2327588">
                  <a:off x="7324833" y="2843916"/>
                  <a:ext cx="16052" cy="16055"/>
                </a:xfrm>
                <a:custGeom>
                  <a:avLst/>
                  <a:gdLst>
                    <a:gd name="connsiteX0" fmla="*/ 0 w 16052"/>
                    <a:gd name="connsiteY0" fmla="*/ 0 h 16055"/>
                    <a:gd name="connsiteX1" fmla="*/ 16052 w 16052"/>
                    <a:gd name="connsiteY1" fmla="*/ 0 h 16055"/>
                    <a:gd name="connsiteX2" fmla="*/ 16052 w 16052"/>
                    <a:gd name="connsiteY2" fmla="*/ 16055 h 16055"/>
                    <a:gd name="connsiteX3" fmla="*/ 0 w 16052"/>
                    <a:gd name="connsiteY3" fmla="*/ 16055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2" y="0"/>
                      </a:lnTo>
                      <a:lnTo>
                        <a:pt x="16052" y="16055"/>
                      </a:lnTo>
                      <a:lnTo>
                        <a:pt x="0" y="16055"/>
                      </a:lnTo>
                      <a:close/>
                    </a:path>
                  </a:pathLst>
                </a:custGeom>
                <a:noFill/>
                <a:ln w="3819"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04656A0B-A054-BEB5-0FB9-A1AA6C1E1398}"/>
                    </a:ext>
                  </a:extLst>
                </p:cNvPr>
                <p:cNvSpPr/>
                <p:nvPr/>
              </p:nvSpPr>
              <p:spPr>
                <a:xfrm>
                  <a:off x="7324925" y="2843511"/>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39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39" y="13989"/>
                      </a:cubicBezTo>
                      <a:cubicBezTo>
                        <a:pt x="16279" y="11313"/>
                        <a:pt x="16661"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0" name="Graphic 4">
                <a:extLst>
                  <a:ext uri="{FF2B5EF4-FFF2-40B4-BE49-F238E27FC236}">
                    <a16:creationId xmlns:a16="http://schemas.microsoft.com/office/drawing/2014/main" id="{6819D585-06AA-C662-F652-6B3E1358EAE7}"/>
                  </a:ext>
                </a:extLst>
              </p:cNvPr>
              <p:cNvGrpSpPr/>
              <p:nvPr/>
            </p:nvGrpSpPr>
            <p:grpSpPr>
              <a:xfrm>
                <a:off x="7439781" y="3080731"/>
                <a:ext cx="24181" cy="24186"/>
                <a:chOff x="7439781" y="3080731"/>
                <a:chExt cx="24181" cy="24186"/>
              </a:xfrm>
            </p:grpSpPr>
            <p:sp>
              <p:nvSpPr>
                <p:cNvPr id="301" name="Freeform 300">
                  <a:extLst>
                    <a:ext uri="{FF2B5EF4-FFF2-40B4-BE49-F238E27FC236}">
                      <a16:creationId xmlns:a16="http://schemas.microsoft.com/office/drawing/2014/main" id="{0FD03801-D7D5-7ED5-175C-6B5630C2DD84}"/>
                    </a:ext>
                  </a:extLst>
                </p:cNvPr>
                <p:cNvSpPr/>
                <p:nvPr/>
              </p:nvSpPr>
              <p:spPr>
                <a:xfrm rot="-2328823">
                  <a:off x="7443272" y="3084223"/>
                  <a:ext cx="17199" cy="17202"/>
                </a:xfrm>
                <a:custGeom>
                  <a:avLst/>
                  <a:gdLst>
                    <a:gd name="connsiteX0" fmla="*/ 0 w 17199"/>
                    <a:gd name="connsiteY0" fmla="*/ 0 h 17202"/>
                    <a:gd name="connsiteX1" fmla="*/ 17199 w 17199"/>
                    <a:gd name="connsiteY1" fmla="*/ 0 h 17202"/>
                    <a:gd name="connsiteX2" fmla="*/ 17199 w 17199"/>
                    <a:gd name="connsiteY2" fmla="*/ 17203 h 17202"/>
                    <a:gd name="connsiteX3" fmla="*/ 0 w 17199"/>
                    <a:gd name="connsiteY3" fmla="*/ 17203 h 17202"/>
                  </a:gdLst>
                  <a:ahLst/>
                  <a:cxnLst>
                    <a:cxn ang="0">
                      <a:pos x="connsiteX0" y="connsiteY0"/>
                    </a:cxn>
                    <a:cxn ang="0">
                      <a:pos x="connsiteX1" y="connsiteY1"/>
                    </a:cxn>
                    <a:cxn ang="0">
                      <a:pos x="connsiteX2" y="connsiteY2"/>
                    </a:cxn>
                    <a:cxn ang="0">
                      <a:pos x="connsiteX3" y="connsiteY3"/>
                    </a:cxn>
                  </a:cxnLst>
                  <a:rect l="l" t="t" r="r" b="b"/>
                  <a:pathLst>
                    <a:path w="17199" h="17202">
                      <a:moveTo>
                        <a:pt x="0" y="0"/>
                      </a:moveTo>
                      <a:lnTo>
                        <a:pt x="17199" y="0"/>
                      </a:lnTo>
                      <a:lnTo>
                        <a:pt x="17199" y="17203"/>
                      </a:lnTo>
                      <a:lnTo>
                        <a:pt x="0" y="17203"/>
                      </a:lnTo>
                      <a:close/>
                    </a:path>
                  </a:pathLst>
                </a:custGeom>
                <a:noFill/>
                <a:ln w="3819"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B3205F89-61D5-5963-FFC8-DD88D0978983}"/>
                    </a:ext>
                  </a:extLst>
                </p:cNvPr>
                <p:cNvSpPr/>
                <p:nvPr/>
              </p:nvSpPr>
              <p:spPr>
                <a:xfrm>
                  <a:off x="7443124" y="3084443"/>
                  <a:ext cx="17170" cy="17457"/>
                </a:xfrm>
                <a:custGeom>
                  <a:avLst/>
                  <a:gdLst>
                    <a:gd name="connsiteX0" fmla="*/ 15415 w 17170"/>
                    <a:gd name="connsiteY0" fmla="*/ 3186 h 17457"/>
                    <a:gd name="connsiteX1" fmla="*/ 3185 w 17170"/>
                    <a:gd name="connsiteY1" fmla="*/ 2039 h 17457"/>
                    <a:gd name="connsiteX2" fmla="*/ 2038 w 17170"/>
                    <a:gd name="connsiteY2" fmla="*/ 14271 h 17457"/>
                    <a:gd name="connsiteX3" fmla="*/ 14269 w 17170"/>
                    <a:gd name="connsiteY3" fmla="*/ 15418 h 17457"/>
                    <a:gd name="connsiteX4" fmla="*/ 15415 w 17170"/>
                    <a:gd name="connsiteY4" fmla="*/ 3186 h 1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0" h="17457">
                      <a:moveTo>
                        <a:pt x="15415" y="3186"/>
                      </a:moveTo>
                      <a:cubicBezTo>
                        <a:pt x="12358" y="-637"/>
                        <a:pt x="7007" y="-1019"/>
                        <a:pt x="3185" y="2039"/>
                      </a:cubicBezTo>
                      <a:cubicBezTo>
                        <a:pt x="-637" y="5097"/>
                        <a:pt x="-1019" y="10449"/>
                        <a:pt x="2038" y="14271"/>
                      </a:cubicBezTo>
                      <a:cubicBezTo>
                        <a:pt x="5096" y="18094"/>
                        <a:pt x="10447" y="18477"/>
                        <a:pt x="14269" y="15418"/>
                      </a:cubicBezTo>
                      <a:cubicBezTo>
                        <a:pt x="17708" y="11978"/>
                        <a:pt x="18091" y="6626"/>
                        <a:pt x="15415" y="3186"/>
                      </a:cubicBezTo>
                      <a:close/>
                    </a:path>
                  </a:pathLst>
                </a:custGeom>
                <a:solidFill>
                  <a:srgbClr val="29ABE2"/>
                </a:solidFill>
                <a:ln w="3819" cap="flat">
                  <a:noFill/>
                  <a:prstDash val="solid"/>
                  <a:miter/>
                </a:ln>
              </p:spPr>
              <p:txBody>
                <a:bodyPr rtlCol="0" anchor="ctr"/>
                <a:lstStyle/>
                <a:p>
                  <a:endParaRPr lang="en-US"/>
                </a:p>
              </p:txBody>
            </p:sp>
          </p:grpSp>
          <p:grpSp>
            <p:nvGrpSpPr>
              <p:cNvPr id="241" name="Graphic 4">
                <a:extLst>
                  <a:ext uri="{FF2B5EF4-FFF2-40B4-BE49-F238E27FC236}">
                    <a16:creationId xmlns:a16="http://schemas.microsoft.com/office/drawing/2014/main" id="{0B0E44AD-457E-9DAC-7530-3F576677B06C}"/>
                  </a:ext>
                </a:extLst>
              </p:cNvPr>
              <p:cNvGrpSpPr/>
              <p:nvPr/>
            </p:nvGrpSpPr>
            <p:grpSpPr>
              <a:xfrm>
                <a:off x="7600472" y="3465481"/>
                <a:ext cx="27405" cy="27411"/>
                <a:chOff x="7600472" y="3465481"/>
                <a:chExt cx="27405" cy="27411"/>
              </a:xfrm>
            </p:grpSpPr>
            <p:sp>
              <p:nvSpPr>
                <p:cNvPr id="299" name="Freeform 298">
                  <a:extLst>
                    <a:ext uri="{FF2B5EF4-FFF2-40B4-BE49-F238E27FC236}">
                      <a16:creationId xmlns:a16="http://schemas.microsoft.com/office/drawing/2014/main" id="{79458664-ADCE-1DEC-EAEF-48D94B3D5DB3}"/>
                    </a:ext>
                  </a:extLst>
                </p:cNvPr>
                <p:cNvSpPr/>
                <p:nvPr/>
              </p:nvSpPr>
              <p:spPr>
                <a:xfrm rot="-2328339">
                  <a:off x="7604429" y="3469439"/>
                  <a:ext cx="19492" cy="19496"/>
                </a:xfrm>
                <a:custGeom>
                  <a:avLst/>
                  <a:gdLst>
                    <a:gd name="connsiteX0" fmla="*/ 0 w 19492"/>
                    <a:gd name="connsiteY0" fmla="*/ 0 h 19496"/>
                    <a:gd name="connsiteX1" fmla="*/ 19493 w 19492"/>
                    <a:gd name="connsiteY1" fmla="*/ 0 h 19496"/>
                    <a:gd name="connsiteX2" fmla="*/ 19493 w 19492"/>
                    <a:gd name="connsiteY2" fmla="*/ 19497 h 19496"/>
                    <a:gd name="connsiteX3" fmla="*/ 0 w 19492"/>
                    <a:gd name="connsiteY3" fmla="*/ 19497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7"/>
                      </a:lnTo>
                      <a:lnTo>
                        <a:pt x="0" y="19497"/>
                      </a:lnTo>
                      <a:close/>
                    </a:path>
                  </a:pathLst>
                </a:custGeom>
                <a:noFill/>
                <a:ln w="3819"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A531384C-7D7A-D350-B10D-AD5F336BB939}"/>
                    </a:ext>
                  </a:extLst>
                </p:cNvPr>
                <p:cNvSpPr/>
                <p:nvPr/>
              </p:nvSpPr>
              <p:spPr>
                <a:xfrm>
                  <a:off x="7604285" y="346888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4400"/>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2" name="Graphic 4">
                <a:extLst>
                  <a:ext uri="{FF2B5EF4-FFF2-40B4-BE49-F238E27FC236}">
                    <a16:creationId xmlns:a16="http://schemas.microsoft.com/office/drawing/2014/main" id="{B681420E-759B-05FF-DBCF-5787BEE220D3}"/>
                  </a:ext>
                </a:extLst>
              </p:cNvPr>
              <p:cNvGrpSpPr/>
              <p:nvPr/>
            </p:nvGrpSpPr>
            <p:grpSpPr>
              <a:xfrm>
                <a:off x="7081725" y="2657022"/>
                <a:ext cx="27405" cy="27411"/>
                <a:chOff x="7081725" y="2657022"/>
                <a:chExt cx="27405" cy="27411"/>
              </a:xfrm>
            </p:grpSpPr>
            <p:sp>
              <p:nvSpPr>
                <p:cNvPr id="297" name="Freeform 296">
                  <a:extLst>
                    <a:ext uri="{FF2B5EF4-FFF2-40B4-BE49-F238E27FC236}">
                      <a16:creationId xmlns:a16="http://schemas.microsoft.com/office/drawing/2014/main" id="{B48FDE25-12CE-250A-5283-5D320F3FD362}"/>
                    </a:ext>
                  </a:extLst>
                </p:cNvPr>
                <p:cNvSpPr/>
                <p:nvPr/>
              </p:nvSpPr>
              <p:spPr>
                <a:xfrm rot="-2328823">
                  <a:off x="7085682" y="2660979"/>
                  <a:ext cx="19492" cy="19496"/>
                </a:xfrm>
                <a:custGeom>
                  <a:avLst/>
                  <a:gdLst>
                    <a:gd name="connsiteX0" fmla="*/ 0 w 19492"/>
                    <a:gd name="connsiteY0" fmla="*/ 0 h 19496"/>
                    <a:gd name="connsiteX1" fmla="*/ 19493 w 19492"/>
                    <a:gd name="connsiteY1" fmla="*/ 0 h 19496"/>
                    <a:gd name="connsiteX2" fmla="*/ 19493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6"/>
                      </a:lnTo>
                      <a:lnTo>
                        <a:pt x="0" y="19496"/>
                      </a:lnTo>
                      <a:close/>
                    </a:path>
                  </a:pathLst>
                </a:custGeom>
                <a:noFill/>
                <a:ln w="3819"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1015A56-7195-8E4E-2721-387902A8B0A3}"/>
                    </a:ext>
                  </a:extLst>
                </p:cNvPr>
                <p:cNvSpPr/>
                <p:nvPr/>
              </p:nvSpPr>
              <p:spPr>
                <a:xfrm>
                  <a:off x="7085258" y="2660755"/>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3"/>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3" name="Graphic 4">
                <a:extLst>
                  <a:ext uri="{FF2B5EF4-FFF2-40B4-BE49-F238E27FC236}">
                    <a16:creationId xmlns:a16="http://schemas.microsoft.com/office/drawing/2014/main" id="{D4BCC4E8-520E-1C2C-B7D8-7ABF288CE561}"/>
                  </a:ext>
                </a:extLst>
              </p:cNvPr>
              <p:cNvGrpSpPr/>
              <p:nvPr/>
            </p:nvGrpSpPr>
            <p:grpSpPr>
              <a:xfrm>
                <a:off x="7026993" y="2668220"/>
                <a:ext cx="22569" cy="22574"/>
                <a:chOff x="7026993" y="2668220"/>
                <a:chExt cx="22569" cy="22574"/>
              </a:xfrm>
            </p:grpSpPr>
            <p:sp>
              <p:nvSpPr>
                <p:cNvPr id="295" name="Freeform 294">
                  <a:extLst>
                    <a:ext uri="{FF2B5EF4-FFF2-40B4-BE49-F238E27FC236}">
                      <a16:creationId xmlns:a16="http://schemas.microsoft.com/office/drawing/2014/main" id="{69C05BB0-BCFC-8E50-78E8-B47641E69AA8}"/>
                    </a:ext>
                  </a:extLst>
                </p:cNvPr>
                <p:cNvSpPr/>
                <p:nvPr/>
              </p:nvSpPr>
              <p:spPr>
                <a:xfrm rot="-2328823">
                  <a:off x="7030252" y="2671479"/>
                  <a:ext cx="16052" cy="16055"/>
                </a:xfrm>
                <a:custGeom>
                  <a:avLst/>
                  <a:gdLst>
                    <a:gd name="connsiteX0" fmla="*/ 0 w 16052"/>
                    <a:gd name="connsiteY0" fmla="*/ 0 h 16055"/>
                    <a:gd name="connsiteX1" fmla="*/ 16053 w 16052"/>
                    <a:gd name="connsiteY1" fmla="*/ 0 h 16055"/>
                    <a:gd name="connsiteX2" fmla="*/ 16053 w 16052"/>
                    <a:gd name="connsiteY2" fmla="*/ 16056 h 16055"/>
                    <a:gd name="connsiteX3" fmla="*/ 0 w 16052"/>
                    <a:gd name="connsiteY3" fmla="*/ 16056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3" y="0"/>
                      </a:lnTo>
                      <a:lnTo>
                        <a:pt x="16053" y="16056"/>
                      </a:lnTo>
                      <a:lnTo>
                        <a:pt x="0" y="16056"/>
                      </a:lnTo>
                      <a:close/>
                    </a:path>
                  </a:pathLst>
                </a:custGeom>
                <a:noFill/>
                <a:ln w="3819"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FD4800B1-8AB3-CF88-2015-EE6A57B38AF0}"/>
                    </a:ext>
                  </a:extLst>
                </p:cNvPr>
                <p:cNvSpPr/>
                <p:nvPr/>
              </p:nvSpPr>
              <p:spPr>
                <a:xfrm>
                  <a:off x="7030250" y="2671487"/>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40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40" y="13989"/>
                      </a:cubicBezTo>
                      <a:cubicBezTo>
                        <a:pt x="16279" y="11695"/>
                        <a:pt x="16662"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4" name="Graphic 4">
                <a:extLst>
                  <a:ext uri="{FF2B5EF4-FFF2-40B4-BE49-F238E27FC236}">
                    <a16:creationId xmlns:a16="http://schemas.microsoft.com/office/drawing/2014/main" id="{58D61158-DD67-4E4B-85E6-E93FFA8F5F12}"/>
                  </a:ext>
                </a:extLst>
              </p:cNvPr>
              <p:cNvGrpSpPr/>
              <p:nvPr/>
            </p:nvGrpSpPr>
            <p:grpSpPr>
              <a:xfrm>
                <a:off x="7093988" y="2940978"/>
                <a:ext cx="16121" cy="16124"/>
                <a:chOff x="7093988" y="2940978"/>
                <a:chExt cx="16121" cy="16124"/>
              </a:xfrm>
            </p:grpSpPr>
            <p:sp>
              <p:nvSpPr>
                <p:cNvPr id="293" name="Freeform 292">
                  <a:extLst>
                    <a:ext uri="{FF2B5EF4-FFF2-40B4-BE49-F238E27FC236}">
                      <a16:creationId xmlns:a16="http://schemas.microsoft.com/office/drawing/2014/main" id="{3FB89A14-7B90-3ABE-5BF9-E10A704E8D33}"/>
                    </a:ext>
                  </a:extLst>
                </p:cNvPr>
                <p:cNvSpPr/>
                <p:nvPr/>
              </p:nvSpPr>
              <p:spPr>
                <a:xfrm rot="-2329306">
                  <a:off x="7096315" y="2943306"/>
                  <a:ext cx="11465" cy="11468"/>
                </a:xfrm>
                <a:custGeom>
                  <a:avLst/>
                  <a:gdLst>
                    <a:gd name="connsiteX0" fmla="*/ 0 w 11465"/>
                    <a:gd name="connsiteY0" fmla="*/ 0 h 11468"/>
                    <a:gd name="connsiteX1" fmla="*/ 11466 w 11465"/>
                    <a:gd name="connsiteY1" fmla="*/ 0 h 11468"/>
                    <a:gd name="connsiteX2" fmla="*/ 11466 w 11465"/>
                    <a:gd name="connsiteY2" fmla="*/ 11468 h 11468"/>
                    <a:gd name="connsiteX3" fmla="*/ 0 w 11465"/>
                    <a:gd name="connsiteY3" fmla="*/ 11468 h 11468"/>
                  </a:gdLst>
                  <a:ahLst/>
                  <a:cxnLst>
                    <a:cxn ang="0">
                      <a:pos x="connsiteX0" y="connsiteY0"/>
                    </a:cxn>
                    <a:cxn ang="0">
                      <a:pos x="connsiteX1" y="connsiteY1"/>
                    </a:cxn>
                    <a:cxn ang="0">
                      <a:pos x="connsiteX2" y="connsiteY2"/>
                    </a:cxn>
                    <a:cxn ang="0">
                      <a:pos x="connsiteX3" y="connsiteY3"/>
                    </a:cxn>
                  </a:cxnLst>
                  <a:rect l="l" t="t" r="r" b="b"/>
                  <a:pathLst>
                    <a:path w="11465" h="11468">
                      <a:moveTo>
                        <a:pt x="0" y="0"/>
                      </a:moveTo>
                      <a:lnTo>
                        <a:pt x="11466" y="0"/>
                      </a:lnTo>
                      <a:lnTo>
                        <a:pt x="11466" y="11468"/>
                      </a:lnTo>
                      <a:lnTo>
                        <a:pt x="0" y="11468"/>
                      </a:lnTo>
                      <a:close/>
                    </a:path>
                  </a:pathLst>
                </a:custGeom>
                <a:noFill/>
                <a:ln w="3819"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293F9F88-E9F2-05E3-73FC-57C6D44FC86D}"/>
                    </a:ext>
                  </a:extLst>
                </p:cNvPr>
                <p:cNvSpPr/>
                <p:nvPr/>
              </p:nvSpPr>
              <p:spPr>
                <a:xfrm>
                  <a:off x="7096238" y="2942770"/>
                  <a:ext cx="11520" cy="11804"/>
                </a:xfrm>
                <a:custGeom>
                  <a:avLst/>
                  <a:gdLst>
                    <a:gd name="connsiteX0" fmla="*/ 10296 w 11520"/>
                    <a:gd name="connsiteY0" fmla="*/ 2271 h 11804"/>
                    <a:gd name="connsiteX1" fmla="*/ 2270 w 11520"/>
                    <a:gd name="connsiteY1" fmla="*/ 1506 h 11804"/>
                    <a:gd name="connsiteX2" fmla="*/ 1506 w 11520"/>
                    <a:gd name="connsiteY2" fmla="*/ 9534 h 11804"/>
                    <a:gd name="connsiteX3" fmla="*/ 9532 w 11520"/>
                    <a:gd name="connsiteY3" fmla="*/ 10298 h 11804"/>
                    <a:gd name="connsiteX4" fmla="*/ 10296 w 11520"/>
                    <a:gd name="connsiteY4" fmla="*/ 2271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 h="11804">
                      <a:moveTo>
                        <a:pt x="10296" y="2271"/>
                      </a:moveTo>
                      <a:cubicBezTo>
                        <a:pt x="8385" y="-405"/>
                        <a:pt x="4563" y="-788"/>
                        <a:pt x="2270" y="1506"/>
                      </a:cubicBezTo>
                      <a:cubicBezTo>
                        <a:pt x="-405" y="3417"/>
                        <a:pt x="-787" y="7240"/>
                        <a:pt x="1506" y="9534"/>
                      </a:cubicBezTo>
                      <a:cubicBezTo>
                        <a:pt x="3417" y="12210"/>
                        <a:pt x="7239" y="12592"/>
                        <a:pt x="9532" y="10298"/>
                      </a:cubicBezTo>
                      <a:cubicBezTo>
                        <a:pt x="11825" y="8387"/>
                        <a:pt x="12207" y="4946"/>
                        <a:pt x="10296" y="2271"/>
                      </a:cubicBezTo>
                      <a:close/>
                    </a:path>
                  </a:pathLst>
                </a:custGeom>
                <a:solidFill>
                  <a:srgbClr val="29ABE2"/>
                </a:solidFill>
                <a:ln w="3819" cap="flat">
                  <a:noFill/>
                  <a:prstDash val="solid"/>
                  <a:miter/>
                </a:ln>
              </p:spPr>
              <p:txBody>
                <a:bodyPr rtlCol="0" anchor="ctr"/>
                <a:lstStyle/>
                <a:p>
                  <a:endParaRPr lang="en-US"/>
                </a:p>
              </p:txBody>
            </p:sp>
          </p:grpSp>
          <p:grpSp>
            <p:nvGrpSpPr>
              <p:cNvPr id="245" name="Graphic 4">
                <a:extLst>
                  <a:ext uri="{FF2B5EF4-FFF2-40B4-BE49-F238E27FC236}">
                    <a16:creationId xmlns:a16="http://schemas.microsoft.com/office/drawing/2014/main" id="{B87CC203-5AC9-841F-E20F-9ED74BAF69C9}"/>
                  </a:ext>
                </a:extLst>
              </p:cNvPr>
              <p:cNvGrpSpPr/>
              <p:nvPr/>
            </p:nvGrpSpPr>
            <p:grpSpPr>
              <a:xfrm>
                <a:off x="7321311" y="3510088"/>
                <a:ext cx="21494" cy="21499"/>
                <a:chOff x="7321311" y="3510088"/>
                <a:chExt cx="21494" cy="21499"/>
              </a:xfrm>
            </p:grpSpPr>
            <p:sp>
              <p:nvSpPr>
                <p:cNvPr id="291" name="Freeform 290">
                  <a:extLst>
                    <a:ext uri="{FF2B5EF4-FFF2-40B4-BE49-F238E27FC236}">
                      <a16:creationId xmlns:a16="http://schemas.microsoft.com/office/drawing/2014/main" id="{B6A1E902-215B-4AA0-97EC-87FBA8DF51A6}"/>
                    </a:ext>
                  </a:extLst>
                </p:cNvPr>
                <p:cNvSpPr/>
                <p:nvPr/>
              </p:nvSpPr>
              <p:spPr>
                <a:xfrm rot="-2329306">
                  <a:off x="7324415" y="3513192"/>
                  <a:ext cx="15287" cy="15290"/>
                </a:xfrm>
                <a:custGeom>
                  <a:avLst/>
                  <a:gdLst>
                    <a:gd name="connsiteX0" fmla="*/ 0 w 15287"/>
                    <a:gd name="connsiteY0" fmla="*/ 0 h 15290"/>
                    <a:gd name="connsiteX1" fmla="*/ 15288 w 15287"/>
                    <a:gd name="connsiteY1" fmla="*/ 0 h 15290"/>
                    <a:gd name="connsiteX2" fmla="*/ 15288 w 15287"/>
                    <a:gd name="connsiteY2" fmla="*/ 15291 h 15290"/>
                    <a:gd name="connsiteX3" fmla="*/ 0 w 15287"/>
                    <a:gd name="connsiteY3" fmla="*/ 15291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8" y="0"/>
                      </a:lnTo>
                      <a:lnTo>
                        <a:pt x="15288" y="15291"/>
                      </a:lnTo>
                      <a:lnTo>
                        <a:pt x="0" y="15291"/>
                      </a:lnTo>
                      <a:close/>
                    </a:path>
                  </a:pathLst>
                </a:custGeom>
                <a:noFill/>
                <a:ln w="3819"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D96DA709-1A05-EDAE-D2A7-AC6ED45BB4C8}"/>
                    </a:ext>
                  </a:extLst>
                </p:cNvPr>
                <p:cNvSpPr/>
                <p:nvPr/>
              </p:nvSpPr>
              <p:spPr>
                <a:xfrm>
                  <a:off x="7324161" y="351325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6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7"/>
                        <a:pt x="6342" y="-920"/>
                        <a:pt x="2902" y="1756"/>
                      </a:cubicBezTo>
                      <a:cubicBezTo>
                        <a:pt x="-538" y="4432"/>
                        <a:pt x="-920" y="9019"/>
                        <a:pt x="1756" y="12460"/>
                      </a:cubicBezTo>
                      <a:cubicBezTo>
                        <a:pt x="4431" y="15900"/>
                        <a:pt x="9017" y="16282"/>
                        <a:pt x="12457" y="13606"/>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46" name="Graphic 4">
                <a:extLst>
                  <a:ext uri="{FF2B5EF4-FFF2-40B4-BE49-F238E27FC236}">
                    <a16:creationId xmlns:a16="http://schemas.microsoft.com/office/drawing/2014/main" id="{383E680B-9008-E1EB-2834-3B232B773F2F}"/>
                  </a:ext>
                </a:extLst>
              </p:cNvPr>
              <p:cNvGrpSpPr/>
              <p:nvPr/>
            </p:nvGrpSpPr>
            <p:grpSpPr>
              <a:xfrm>
                <a:off x="7151636" y="3681470"/>
                <a:ext cx="27941" cy="27946"/>
                <a:chOff x="7151636" y="3681470"/>
                <a:chExt cx="27941" cy="27946"/>
              </a:xfrm>
            </p:grpSpPr>
            <p:sp>
              <p:nvSpPr>
                <p:cNvPr id="289" name="Freeform 288">
                  <a:extLst>
                    <a:ext uri="{FF2B5EF4-FFF2-40B4-BE49-F238E27FC236}">
                      <a16:creationId xmlns:a16="http://schemas.microsoft.com/office/drawing/2014/main" id="{409DE955-D553-B9C5-A15F-B71938EB1B0A}"/>
                    </a:ext>
                  </a:extLst>
                </p:cNvPr>
                <p:cNvSpPr/>
                <p:nvPr/>
              </p:nvSpPr>
              <p:spPr>
                <a:xfrm rot="-2328072">
                  <a:off x="7155670" y="3685505"/>
                  <a:ext cx="19873" cy="19877"/>
                </a:xfrm>
                <a:custGeom>
                  <a:avLst/>
                  <a:gdLst>
                    <a:gd name="connsiteX0" fmla="*/ 0 w 19873"/>
                    <a:gd name="connsiteY0" fmla="*/ 0 h 19877"/>
                    <a:gd name="connsiteX1" fmla="*/ 19874 w 19873"/>
                    <a:gd name="connsiteY1" fmla="*/ 0 h 19877"/>
                    <a:gd name="connsiteX2" fmla="*/ 19874 w 19873"/>
                    <a:gd name="connsiteY2" fmla="*/ 19878 h 19877"/>
                    <a:gd name="connsiteX3" fmla="*/ 0 w 19873"/>
                    <a:gd name="connsiteY3" fmla="*/ 19878 h 19877"/>
                  </a:gdLst>
                  <a:ahLst/>
                  <a:cxnLst>
                    <a:cxn ang="0">
                      <a:pos x="connsiteX0" y="connsiteY0"/>
                    </a:cxn>
                    <a:cxn ang="0">
                      <a:pos x="connsiteX1" y="connsiteY1"/>
                    </a:cxn>
                    <a:cxn ang="0">
                      <a:pos x="connsiteX2" y="connsiteY2"/>
                    </a:cxn>
                    <a:cxn ang="0">
                      <a:pos x="connsiteX3" y="connsiteY3"/>
                    </a:cxn>
                  </a:cxnLst>
                  <a:rect l="l" t="t" r="r" b="b"/>
                  <a:pathLst>
                    <a:path w="19873" h="19877">
                      <a:moveTo>
                        <a:pt x="0" y="0"/>
                      </a:moveTo>
                      <a:lnTo>
                        <a:pt x="19874" y="0"/>
                      </a:lnTo>
                      <a:lnTo>
                        <a:pt x="19874" y="19878"/>
                      </a:lnTo>
                      <a:lnTo>
                        <a:pt x="0" y="19878"/>
                      </a:lnTo>
                      <a:close/>
                    </a:path>
                  </a:pathLst>
                </a:custGeom>
                <a:noFill/>
                <a:ln w="3819"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ABC730EB-BD6F-2FBA-3E42-45BC5B983287}"/>
                    </a:ext>
                  </a:extLst>
                </p:cNvPr>
                <p:cNvSpPr/>
                <p:nvPr/>
              </p:nvSpPr>
              <p:spPr>
                <a:xfrm>
                  <a:off x="7155965" y="3685632"/>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4"/>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7" name="Graphic 4">
                <a:extLst>
                  <a:ext uri="{FF2B5EF4-FFF2-40B4-BE49-F238E27FC236}">
                    <a16:creationId xmlns:a16="http://schemas.microsoft.com/office/drawing/2014/main" id="{E0C51A86-3C94-6744-AE8F-B6F1B6E4236D}"/>
                  </a:ext>
                </a:extLst>
              </p:cNvPr>
              <p:cNvGrpSpPr/>
              <p:nvPr/>
            </p:nvGrpSpPr>
            <p:grpSpPr>
              <a:xfrm>
                <a:off x="6890126" y="3499970"/>
                <a:ext cx="17194" cy="17198"/>
                <a:chOff x="6890126" y="3499970"/>
                <a:chExt cx="17194" cy="17198"/>
              </a:xfrm>
            </p:grpSpPr>
            <p:sp>
              <p:nvSpPr>
                <p:cNvPr id="287" name="Freeform 286">
                  <a:extLst>
                    <a:ext uri="{FF2B5EF4-FFF2-40B4-BE49-F238E27FC236}">
                      <a16:creationId xmlns:a16="http://schemas.microsoft.com/office/drawing/2014/main" id="{C597E8A1-70C9-649C-FE98-68406D2072EF}"/>
                    </a:ext>
                  </a:extLst>
                </p:cNvPr>
                <p:cNvSpPr/>
                <p:nvPr/>
              </p:nvSpPr>
              <p:spPr>
                <a:xfrm rot="-2329038">
                  <a:off x="6892608" y="3502453"/>
                  <a:ext cx="12229" cy="12232"/>
                </a:xfrm>
                <a:custGeom>
                  <a:avLst/>
                  <a:gdLst>
                    <a:gd name="connsiteX0" fmla="*/ 0 w 12229"/>
                    <a:gd name="connsiteY0" fmla="*/ 0 h 12232"/>
                    <a:gd name="connsiteX1" fmla="*/ 12229 w 12229"/>
                    <a:gd name="connsiteY1" fmla="*/ 0 h 12232"/>
                    <a:gd name="connsiteX2" fmla="*/ 12229 w 12229"/>
                    <a:gd name="connsiteY2" fmla="*/ 12232 h 12232"/>
                    <a:gd name="connsiteX3" fmla="*/ 0 w 12229"/>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29" h="12232">
                      <a:moveTo>
                        <a:pt x="0" y="0"/>
                      </a:moveTo>
                      <a:lnTo>
                        <a:pt x="12229" y="0"/>
                      </a:lnTo>
                      <a:lnTo>
                        <a:pt x="12229" y="12232"/>
                      </a:lnTo>
                      <a:lnTo>
                        <a:pt x="0" y="12232"/>
                      </a:lnTo>
                      <a:close/>
                    </a:path>
                  </a:pathLst>
                </a:custGeom>
                <a:noFill/>
                <a:ln w="3819"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1E8ADED8-3995-A960-CEA4-F5B58119AFCF}"/>
                    </a:ext>
                  </a:extLst>
                </p:cNvPr>
                <p:cNvSpPr/>
                <p:nvPr/>
              </p:nvSpPr>
              <p:spPr>
                <a:xfrm>
                  <a:off x="6892908" y="3502419"/>
                  <a:ext cx="12284" cy="12568"/>
                </a:xfrm>
                <a:custGeom>
                  <a:avLst/>
                  <a:gdLst>
                    <a:gd name="connsiteX0" fmla="*/ 11061 w 12284"/>
                    <a:gd name="connsiteY0" fmla="*/ 2271 h 12568"/>
                    <a:gd name="connsiteX1" fmla="*/ 2270 w 12284"/>
                    <a:gd name="connsiteY1" fmla="*/ 1506 h 12568"/>
                    <a:gd name="connsiteX2" fmla="*/ 1506 w 12284"/>
                    <a:gd name="connsiteY2" fmla="*/ 10299 h 12568"/>
                    <a:gd name="connsiteX3" fmla="*/ 10296 w 12284"/>
                    <a:gd name="connsiteY3" fmla="*/ 11063 h 12568"/>
                    <a:gd name="connsiteX4" fmla="*/ 11061 w 12284"/>
                    <a:gd name="connsiteY4" fmla="*/ 2271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12568">
                      <a:moveTo>
                        <a:pt x="11061" y="2271"/>
                      </a:moveTo>
                      <a:cubicBezTo>
                        <a:pt x="8768" y="-405"/>
                        <a:pt x="4946" y="-788"/>
                        <a:pt x="2270" y="1506"/>
                      </a:cubicBezTo>
                      <a:cubicBezTo>
                        <a:pt x="-405" y="3800"/>
                        <a:pt x="-787" y="7623"/>
                        <a:pt x="1506" y="10299"/>
                      </a:cubicBezTo>
                      <a:cubicBezTo>
                        <a:pt x="3799" y="12974"/>
                        <a:pt x="7621" y="13357"/>
                        <a:pt x="10296" y="11063"/>
                      </a:cubicBezTo>
                      <a:cubicBezTo>
                        <a:pt x="12590" y="8769"/>
                        <a:pt x="12972" y="4947"/>
                        <a:pt x="11061" y="2271"/>
                      </a:cubicBezTo>
                      <a:close/>
                    </a:path>
                  </a:pathLst>
                </a:custGeom>
                <a:solidFill>
                  <a:srgbClr val="29ABE2"/>
                </a:solidFill>
                <a:ln w="3819" cap="flat">
                  <a:noFill/>
                  <a:prstDash val="solid"/>
                  <a:miter/>
                </a:ln>
              </p:spPr>
              <p:txBody>
                <a:bodyPr rtlCol="0" anchor="ctr"/>
                <a:lstStyle/>
                <a:p>
                  <a:endParaRPr lang="en-US"/>
                </a:p>
              </p:txBody>
            </p:sp>
          </p:grpSp>
          <p:grpSp>
            <p:nvGrpSpPr>
              <p:cNvPr id="248" name="Graphic 4">
                <a:extLst>
                  <a:ext uri="{FF2B5EF4-FFF2-40B4-BE49-F238E27FC236}">
                    <a16:creationId xmlns:a16="http://schemas.microsoft.com/office/drawing/2014/main" id="{3DC12A6E-CC9D-53B4-598D-B1730C0F61D2}"/>
                  </a:ext>
                </a:extLst>
              </p:cNvPr>
              <p:cNvGrpSpPr/>
              <p:nvPr/>
            </p:nvGrpSpPr>
            <p:grpSpPr>
              <a:xfrm>
                <a:off x="6925698" y="3752006"/>
                <a:ext cx="30630" cy="30636"/>
                <a:chOff x="6925698" y="3752006"/>
                <a:chExt cx="30630" cy="30636"/>
              </a:xfrm>
            </p:grpSpPr>
            <p:sp>
              <p:nvSpPr>
                <p:cNvPr id="285" name="Freeform 284">
                  <a:extLst>
                    <a:ext uri="{FF2B5EF4-FFF2-40B4-BE49-F238E27FC236}">
                      <a16:creationId xmlns:a16="http://schemas.microsoft.com/office/drawing/2014/main" id="{163BB69C-DE0D-3137-7E4C-1D7380016848}"/>
                    </a:ext>
                  </a:extLst>
                </p:cNvPr>
                <p:cNvSpPr/>
                <p:nvPr/>
              </p:nvSpPr>
              <p:spPr>
                <a:xfrm rot="-2328823">
                  <a:off x="6930120" y="3756429"/>
                  <a:ext cx="21785" cy="21789"/>
                </a:xfrm>
                <a:custGeom>
                  <a:avLst/>
                  <a:gdLst>
                    <a:gd name="connsiteX0" fmla="*/ 0 w 21785"/>
                    <a:gd name="connsiteY0" fmla="*/ 0 h 21789"/>
                    <a:gd name="connsiteX1" fmla="*/ 21785 w 21785"/>
                    <a:gd name="connsiteY1" fmla="*/ 0 h 21789"/>
                    <a:gd name="connsiteX2" fmla="*/ 21785 w 21785"/>
                    <a:gd name="connsiteY2" fmla="*/ 21790 h 21789"/>
                    <a:gd name="connsiteX3" fmla="*/ 0 w 21785"/>
                    <a:gd name="connsiteY3" fmla="*/ 21790 h 21789"/>
                  </a:gdLst>
                  <a:ahLst/>
                  <a:cxnLst>
                    <a:cxn ang="0">
                      <a:pos x="connsiteX0" y="connsiteY0"/>
                    </a:cxn>
                    <a:cxn ang="0">
                      <a:pos x="connsiteX1" y="connsiteY1"/>
                    </a:cxn>
                    <a:cxn ang="0">
                      <a:pos x="connsiteX2" y="connsiteY2"/>
                    </a:cxn>
                    <a:cxn ang="0">
                      <a:pos x="connsiteX3" y="connsiteY3"/>
                    </a:cxn>
                  </a:cxnLst>
                  <a:rect l="l" t="t" r="r" b="b"/>
                  <a:pathLst>
                    <a:path w="21785" h="21789">
                      <a:moveTo>
                        <a:pt x="0" y="0"/>
                      </a:moveTo>
                      <a:lnTo>
                        <a:pt x="21785" y="0"/>
                      </a:lnTo>
                      <a:lnTo>
                        <a:pt x="21785" y="21790"/>
                      </a:lnTo>
                      <a:lnTo>
                        <a:pt x="0" y="21790"/>
                      </a:lnTo>
                      <a:close/>
                    </a:path>
                  </a:pathLst>
                </a:custGeom>
                <a:noFill/>
                <a:ln w="381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5D25051A-78C5-8B2E-C4D3-0D3023903D22}"/>
                    </a:ext>
                  </a:extLst>
                </p:cNvPr>
                <p:cNvSpPr/>
                <p:nvPr/>
              </p:nvSpPr>
              <p:spPr>
                <a:xfrm>
                  <a:off x="6930186" y="3756455"/>
                  <a:ext cx="21711" cy="21715"/>
                </a:xfrm>
                <a:custGeom>
                  <a:avLst/>
                  <a:gdLst>
                    <a:gd name="connsiteX0" fmla="*/ 19264 w 21711"/>
                    <a:gd name="connsiteY0" fmla="*/ 3977 h 21715"/>
                    <a:gd name="connsiteX1" fmla="*/ 3976 w 21711"/>
                    <a:gd name="connsiteY1" fmla="*/ 2448 h 21715"/>
                    <a:gd name="connsiteX2" fmla="*/ 2447 w 21711"/>
                    <a:gd name="connsiteY2" fmla="*/ 17739 h 21715"/>
                    <a:gd name="connsiteX3" fmla="*/ 17735 w 21711"/>
                    <a:gd name="connsiteY3" fmla="*/ 19268 h 21715"/>
                    <a:gd name="connsiteX4" fmla="*/ 19264 w 21711"/>
                    <a:gd name="connsiteY4" fmla="*/ 3977 h 2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 h="21715">
                      <a:moveTo>
                        <a:pt x="19264" y="3977"/>
                      </a:moveTo>
                      <a:cubicBezTo>
                        <a:pt x="15442" y="-611"/>
                        <a:pt x="8562" y="-1375"/>
                        <a:pt x="3976" y="2448"/>
                      </a:cubicBezTo>
                      <a:cubicBezTo>
                        <a:pt x="-611" y="6270"/>
                        <a:pt x="-1375" y="13151"/>
                        <a:pt x="2447" y="17739"/>
                      </a:cubicBezTo>
                      <a:cubicBezTo>
                        <a:pt x="6269" y="22326"/>
                        <a:pt x="13148" y="23090"/>
                        <a:pt x="17735" y="19268"/>
                      </a:cubicBezTo>
                      <a:cubicBezTo>
                        <a:pt x="22321" y="15827"/>
                        <a:pt x="23086" y="8946"/>
                        <a:pt x="19264" y="3977"/>
                      </a:cubicBezTo>
                      <a:close/>
                    </a:path>
                  </a:pathLst>
                </a:custGeom>
                <a:solidFill>
                  <a:srgbClr val="29ABE2"/>
                </a:solidFill>
                <a:ln w="3819" cap="flat">
                  <a:noFill/>
                  <a:prstDash val="solid"/>
                  <a:miter/>
                </a:ln>
              </p:spPr>
              <p:txBody>
                <a:bodyPr rtlCol="0" anchor="ctr"/>
                <a:lstStyle/>
                <a:p>
                  <a:endParaRPr lang="en-US"/>
                </a:p>
              </p:txBody>
            </p:sp>
          </p:grpSp>
          <p:grpSp>
            <p:nvGrpSpPr>
              <p:cNvPr id="249" name="Graphic 4">
                <a:extLst>
                  <a:ext uri="{FF2B5EF4-FFF2-40B4-BE49-F238E27FC236}">
                    <a16:creationId xmlns:a16="http://schemas.microsoft.com/office/drawing/2014/main" id="{2CDBC0B6-677E-C62A-784E-DD82F639E37C}"/>
                  </a:ext>
                </a:extLst>
              </p:cNvPr>
              <p:cNvGrpSpPr/>
              <p:nvPr/>
            </p:nvGrpSpPr>
            <p:grpSpPr>
              <a:xfrm>
                <a:off x="6736534" y="3027539"/>
                <a:ext cx="27943" cy="27948"/>
                <a:chOff x="6736534" y="3027539"/>
                <a:chExt cx="27943" cy="27948"/>
              </a:xfrm>
            </p:grpSpPr>
            <p:sp>
              <p:nvSpPr>
                <p:cNvPr id="283" name="Freeform 282">
                  <a:extLst>
                    <a:ext uri="{FF2B5EF4-FFF2-40B4-BE49-F238E27FC236}">
                      <a16:creationId xmlns:a16="http://schemas.microsoft.com/office/drawing/2014/main" id="{72348B44-13E5-A5F9-84A3-75E5D37A854A}"/>
                    </a:ext>
                  </a:extLst>
                </p:cNvPr>
                <p:cNvSpPr/>
                <p:nvPr/>
              </p:nvSpPr>
              <p:spPr>
                <a:xfrm rot="-2328339">
                  <a:off x="6740568" y="3031574"/>
                  <a:ext cx="19874" cy="19878"/>
                </a:xfrm>
                <a:custGeom>
                  <a:avLst/>
                  <a:gdLst>
                    <a:gd name="connsiteX0" fmla="*/ 0 w 19874"/>
                    <a:gd name="connsiteY0" fmla="*/ 0 h 19878"/>
                    <a:gd name="connsiteX1" fmla="*/ 19875 w 19874"/>
                    <a:gd name="connsiteY1" fmla="*/ 0 h 19878"/>
                    <a:gd name="connsiteX2" fmla="*/ 19875 w 19874"/>
                    <a:gd name="connsiteY2" fmla="*/ 19879 h 19878"/>
                    <a:gd name="connsiteX3" fmla="*/ 0 w 19874"/>
                    <a:gd name="connsiteY3" fmla="*/ 19879 h 19878"/>
                  </a:gdLst>
                  <a:ahLst/>
                  <a:cxnLst>
                    <a:cxn ang="0">
                      <a:pos x="connsiteX0" y="connsiteY0"/>
                    </a:cxn>
                    <a:cxn ang="0">
                      <a:pos x="connsiteX1" y="connsiteY1"/>
                    </a:cxn>
                    <a:cxn ang="0">
                      <a:pos x="connsiteX2" y="connsiteY2"/>
                    </a:cxn>
                    <a:cxn ang="0">
                      <a:pos x="connsiteX3" y="connsiteY3"/>
                    </a:cxn>
                  </a:cxnLst>
                  <a:rect l="l" t="t" r="r" b="b"/>
                  <a:pathLst>
                    <a:path w="19874" h="19878">
                      <a:moveTo>
                        <a:pt x="0" y="0"/>
                      </a:moveTo>
                      <a:lnTo>
                        <a:pt x="19875" y="0"/>
                      </a:lnTo>
                      <a:lnTo>
                        <a:pt x="19875" y="19879"/>
                      </a:lnTo>
                      <a:lnTo>
                        <a:pt x="0" y="19879"/>
                      </a:lnTo>
                      <a:close/>
                    </a:path>
                  </a:pathLst>
                </a:custGeom>
                <a:noFill/>
                <a:ln w="381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6FEF7FED-D2EA-11FC-99BA-0AE245BB7DF8}"/>
                    </a:ext>
                  </a:extLst>
                </p:cNvPr>
                <p:cNvSpPr/>
                <p:nvPr/>
              </p:nvSpPr>
              <p:spPr>
                <a:xfrm>
                  <a:off x="6740514" y="3031561"/>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3"/>
                        <a:pt x="2166" y="15929"/>
                      </a:cubicBezTo>
                      <a:cubicBezTo>
                        <a:pt x="5606" y="20134"/>
                        <a:pt x="11721" y="20898"/>
                        <a:pt x="15926"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0" name="Graphic 4">
                <a:extLst>
                  <a:ext uri="{FF2B5EF4-FFF2-40B4-BE49-F238E27FC236}">
                    <a16:creationId xmlns:a16="http://schemas.microsoft.com/office/drawing/2014/main" id="{844F097C-30B9-FCDE-BF9F-AD30886AABEE}"/>
                  </a:ext>
                </a:extLst>
              </p:cNvPr>
              <p:cNvGrpSpPr/>
              <p:nvPr/>
            </p:nvGrpSpPr>
            <p:grpSpPr>
              <a:xfrm>
                <a:off x="6685480" y="2909175"/>
                <a:ext cx="19882" cy="19886"/>
                <a:chOff x="6685480" y="2909175"/>
                <a:chExt cx="19882" cy="19886"/>
              </a:xfrm>
            </p:grpSpPr>
            <p:sp>
              <p:nvSpPr>
                <p:cNvPr id="281" name="Freeform 280">
                  <a:extLst>
                    <a:ext uri="{FF2B5EF4-FFF2-40B4-BE49-F238E27FC236}">
                      <a16:creationId xmlns:a16="http://schemas.microsoft.com/office/drawing/2014/main" id="{2D26BEB5-4444-6F1D-96B8-641AFC62AB95}"/>
                    </a:ext>
                  </a:extLst>
                </p:cNvPr>
                <p:cNvSpPr/>
                <p:nvPr/>
              </p:nvSpPr>
              <p:spPr>
                <a:xfrm rot="-2328823">
                  <a:off x="6688351" y="2912046"/>
                  <a:ext cx="14141" cy="14144"/>
                </a:xfrm>
                <a:custGeom>
                  <a:avLst/>
                  <a:gdLst>
                    <a:gd name="connsiteX0" fmla="*/ 0 w 14141"/>
                    <a:gd name="connsiteY0" fmla="*/ 0 h 14144"/>
                    <a:gd name="connsiteX1" fmla="*/ 14141 w 14141"/>
                    <a:gd name="connsiteY1" fmla="*/ 0 h 14144"/>
                    <a:gd name="connsiteX2" fmla="*/ 14141 w 14141"/>
                    <a:gd name="connsiteY2" fmla="*/ 14144 h 14144"/>
                    <a:gd name="connsiteX3" fmla="*/ 0 w 14141"/>
                    <a:gd name="connsiteY3" fmla="*/ 14144 h 14144"/>
                  </a:gdLst>
                  <a:ahLst/>
                  <a:cxnLst>
                    <a:cxn ang="0">
                      <a:pos x="connsiteX0" y="connsiteY0"/>
                    </a:cxn>
                    <a:cxn ang="0">
                      <a:pos x="connsiteX1" y="connsiteY1"/>
                    </a:cxn>
                    <a:cxn ang="0">
                      <a:pos x="connsiteX2" y="connsiteY2"/>
                    </a:cxn>
                    <a:cxn ang="0">
                      <a:pos x="connsiteX3" y="connsiteY3"/>
                    </a:cxn>
                  </a:cxnLst>
                  <a:rect l="l" t="t" r="r" b="b"/>
                  <a:pathLst>
                    <a:path w="14141" h="14144">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0D7DC8F3-4A2A-220F-03F9-2F5BE6B469B4}"/>
                    </a:ext>
                  </a:extLst>
                </p:cNvPr>
                <p:cNvSpPr/>
                <p:nvPr/>
              </p:nvSpPr>
              <p:spPr>
                <a:xfrm>
                  <a:off x="6688463" y="2912219"/>
                  <a:ext cx="14032" cy="14034"/>
                </a:xfrm>
                <a:custGeom>
                  <a:avLst/>
                  <a:gdLst>
                    <a:gd name="connsiteX0" fmla="*/ 12558 w 14032"/>
                    <a:gd name="connsiteY0" fmla="*/ 2621 h 14034"/>
                    <a:gd name="connsiteX1" fmla="*/ 2620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4" y="-437"/>
                        <a:pt x="5678" y="-819"/>
                        <a:pt x="2620" y="1475"/>
                      </a:cubicBezTo>
                      <a:cubicBezTo>
                        <a:pt x="-437" y="3768"/>
                        <a:pt x="-819" y="8355"/>
                        <a:pt x="1474" y="11414"/>
                      </a:cubicBezTo>
                      <a:cubicBezTo>
                        <a:pt x="3767" y="14472"/>
                        <a:pt x="8353"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1" name="Graphic 4">
                <a:extLst>
                  <a:ext uri="{FF2B5EF4-FFF2-40B4-BE49-F238E27FC236}">
                    <a16:creationId xmlns:a16="http://schemas.microsoft.com/office/drawing/2014/main" id="{2D7CBA08-CBD3-F437-F509-4363DD690569}"/>
                  </a:ext>
                </a:extLst>
              </p:cNvPr>
              <p:cNvGrpSpPr/>
              <p:nvPr/>
            </p:nvGrpSpPr>
            <p:grpSpPr>
              <a:xfrm>
                <a:off x="6582674" y="2725272"/>
                <a:ext cx="16657" cy="16660"/>
                <a:chOff x="6582674" y="2725272"/>
                <a:chExt cx="16657" cy="16660"/>
              </a:xfrm>
            </p:grpSpPr>
            <p:sp>
              <p:nvSpPr>
                <p:cNvPr id="279" name="Freeform 278">
                  <a:extLst>
                    <a:ext uri="{FF2B5EF4-FFF2-40B4-BE49-F238E27FC236}">
                      <a16:creationId xmlns:a16="http://schemas.microsoft.com/office/drawing/2014/main" id="{C6196107-6354-B25B-B6E0-9892ABC17608}"/>
                    </a:ext>
                  </a:extLst>
                </p:cNvPr>
                <p:cNvSpPr/>
                <p:nvPr/>
              </p:nvSpPr>
              <p:spPr>
                <a:xfrm rot="-2328555">
                  <a:off x="6585079" y="2727678"/>
                  <a:ext cx="11847" cy="11849"/>
                </a:xfrm>
                <a:custGeom>
                  <a:avLst/>
                  <a:gdLst>
                    <a:gd name="connsiteX0" fmla="*/ 0 w 11847"/>
                    <a:gd name="connsiteY0" fmla="*/ 0 h 11849"/>
                    <a:gd name="connsiteX1" fmla="*/ 11847 w 11847"/>
                    <a:gd name="connsiteY1" fmla="*/ 0 h 11849"/>
                    <a:gd name="connsiteX2" fmla="*/ 11847 w 11847"/>
                    <a:gd name="connsiteY2" fmla="*/ 11850 h 11849"/>
                    <a:gd name="connsiteX3" fmla="*/ 0 w 11847"/>
                    <a:gd name="connsiteY3" fmla="*/ 11850 h 11849"/>
                  </a:gdLst>
                  <a:ahLst/>
                  <a:cxnLst>
                    <a:cxn ang="0">
                      <a:pos x="connsiteX0" y="connsiteY0"/>
                    </a:cxn>
                    <a:cxn ang="0">
                      <a:pos x="connsiteX1" y="connsiteY1"/>
                    </a:cxn>
                    <a:cxn ang="0">
                      <a:pos x="connsiteX2" y="connsiteY2"/>
                    </a:cxn>
                    <a:cxn ang="0">
                      <a:pos x="connsiteX3" y="connsiteY3"/>
                    </a:cxn>
                  </a:cxnLst>
                  <a:rect l="l" t="t" r="r" b="b"/>
                  <a:pathLst>
                    <a:path w="11847" h="11849">
                      <a:moveTo>
                        <a:pt x="0" y="0"/>
                      </a:moveTo>
                      <a:lnTo>
                        <a:pt x="11847" y="0"/>
                      </a:lnTo>
                      <a:lnTo>
                        <a:pt x="11847" y="11850"/>
                      </a:lnTo>
                      <a:lnTo>
                        <a:pt x="0" y="11850"/>
                      </a:lnTo>
                      <a:close/>
                    </a:path>
                  </a:pathLst>
                </a:custGeom>
                <a:noFill/>
                <a:ln w="381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27A8EAA3-EE60-3CCD-876A-2A4B5B7A414F}"/>
                    </a:ext>
                  </a:extLst>
                </p:cNvPr>
                <p:cNvSpPr/>
                <p:nvPr/>
              </p:nvSpPr>
              <p:spPr>
                <a:xfrm>
                  <a:off x="6585238" y="2727549"/>
                  <a:ext cx="11519" cy="11804"/>
                </a:xfrm>
                <a:custGeom>
                  <a:avLst/>
                  <a:gdLst>
                    <a:gd name="connsiteX0" fmla="*/ 10296 w 11519"/>
                    <a:gd name="connsiteY0" fmla="*/ 2270 h 11804"/>
                    <a:gd name="connsiteX1" fmla="*/ 2270 w 11519"/>
                    <a:gd name="connsiteY1" fmla="*/ 1506 h 11804"/>
                    <a:gd name="connsiteX2" fmla="*/ 1506 w 11519"/>
                    <a:gd name="connsiteY2" fmla="*/ 9534 h 11804"/>
                    <a:gd name="connsiteX3" fmla="*/ 9532 w 11519"/>
                    <a:gd name="connsiteY3" fmla="*/ 10298 h 11804"/>
                    <a:gd name="connsiteX4" fmla="*/ 10296 w 11519"/>
                    <a:gd name="connsiteY4" fmla="*/ 2270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9" h="11804">
                      <a:moveTo>
                        <a:pt x="10296" y="2270"/>
                      </a:moveTo>
                      <a:cubicBezTo>
                        <a:pt x="8385" y="-405"/>
                        <a:pt x="4563" y="-788"/>
                        <a:pt x="2270" y="1506"/>
                      </a:cubicBezTo>
                      <a:cubicBezTo>
                        <a:pt x="-405" y="3417"/>
                        <a:pt x="-788" y="7240"/>
                        <a:pt x="1506" y="9534"/>
                      </a:cubicBezTo>
                      <a:cubicBezTo>
                        <a:pt x="3417" y="12210"/>
                        <a:pt x="7239" y="12592"/>
                        <a:pt x="9532" y="10298"/>
                      </a:cubicBezTo>
                      <a:cubicBezTo>
                        <a:pt x="11825" y="8769"/>
                        <a:pt x="12207" y="4946"/>
                        <a:pt x="10296" y="2270"/>
                      </a:cubicBezTo>
                      <a:close/>
                    </a:path>
                  </a:pathLst>
                </a:custGeom>
                <a:solidFill>
                  <a:srgbClr val="29ABE2"/>
                </a:solidFill>
                <a:ln w="3819" cap="flat">
                  <a:noFill/>
                  <a:prstDash val="solid"/>
                  <a:miter/>
                </a:ln>
              </p:spPr>
              <p:txBody>
                <a:bodyPr rtlCol="0" anchor="ctr"/>
                <a:lstStyle/>
                <a:p>
                  <a:endParaRPr lang="en-US"/>
                </a:p>
              </p:txBody>
            </p:sp>
          </p:grpSp>
          <p:grpSp>
            <p:nvGrpSpPr>
              <p:cNvPr id="252" name="Graphic 4">
                <a:extLst>
                  <a:ext uri="{FF2B5EF4-FFF2-40B4-BE49-F238E27FC236}">
                    <a16:creationId xmlns:a16="http://schemas.microsoft.com/office/drawing/2014/main" id="{EE35DDA7-8A49-D814-4908-596E372F64C6}"/>
                  </a:ext>
                </a:extLst>
              </p:cNvPr>
              <p:cNvGrpSpPr/>
              <p:nvPr/>
            </p:nvGrpSpPr>
            <p:grpSpPr>
              <a:xfrm>
                <a:off x="6641155" y="3306109"/>
                <a:ext cx="31704" cy="31711"/>
                <a:chOff x="6641155" y="3306109"/>
                <a:chExt cx="31704" cy="31711"/>
              </a:xfrm>
            </p:grpSpPr>
            <p:sp>
              <p:nvSpPr>
                <p:cNvPr id="277" name="Freeform 276">
                  <a:extLst>
                    <a:ext uri="{FF2B5EF4-FFF2-40B4-BE49-F238E27FC236}">
                      <a16:creationId xmlns:a16="http://schemas.microsoft.com/office/drawing/2014/main" id="{56D01DEA-FEBD-2FEB-19D2-DDA5A642969E}"/>
                    </a:ext>
                  </a:extLst>
                </p:cNvPr>
                <p:cNvSpPr/>
                <p:nvPr/>
              </p:nvSpPr>
              <p:spPr>
                <a:xfrm rot="-2328823">
                  <a:off x="6645732" y="3310688"/>
                  <a:ext cx="22550" cy="22554"/>
                </a:xfrm>
                <a:custGeom>
                  <a:avLst/>
                  <a:gdLst>
                    <a:gd name="connsiteX0" fmla="*/ 0 w 22550"/>
                    <a:gd name="connsiteY0" fmla="*/ 0 h 22554"/>
                    <a:gd name="connsiteX1" fmla="*/ 22550 w 22550"/>
                    <a:gd name="connsiteY1" fmla="*/ 0 h 22554"/>
                    <a:gd name="connsiteX2" fmla="*/ 22550 w 22550"/>
                    <a:gd name="connsiteY2" fmla="*/ 22555 h 22554"/>
                    <a:gd name="connsiteX3" fmla="*/ 0 w 22550"/>
                    <a:gd name="connsiteY3" fmla="*/ 22555 h 22554"/>
                  </a:gdLst>
                  <a:ahLst/>
                  <a:cxnLst>
                    <a:cxn ang="0">
                      <a:pos x="connsiteX0" y="connsiteY0"/>
                    </a:cxn>
                    <a:cxn ang="0">
                      <a:pos x="connsiteX1" y="connsiteY1"/>
                    </a:cxn>
                    <a:cxn ang="0">
                      <a:pos x="connsiteX2" y="connsiteY2"/>
                    </a:cxn>
                    <a:cxn ang="0">
                      <a:pos x="connsiteX3" y="connsiteY3"/>
                    </a:cxn>
                  </a:cxnLst>
                  <a:rect l="l" t="t" r="r" b="b"/>
                  <a:pathLst>
                    <a:path w="22550" h="22554">
                      <a:moveTo>
                        <a:pt x="0" y="0"/>
                      </a:moveTo>
                      <a:lnTo>
                        <a:pt x="22550" y="0"/>
                      </a:lnTo>
                      <a:lnTo>
                        <a:pt x="22550" y="22555"/>
                      </a:lnTo>
                      <a:lnTo>
                        <a:pt x="0" y="22555"/>
                      </a:lnTo>
                      <a:close/>
                    </a:path>
                  </a:pathLst>
                </a:custGeom>
                <a:noFill/>
                <a:ln w="381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07D8750D-F13A-475D-026B-53F7506983EF}"/>
                    </a:ext>
                  </a:extLst>
                </p:cNvPr>
                <p:cNvSpPr/>
                <p:nvPr/>
              </p:nvSpPr>
              <p:spPr>
                <a:xfrm>
                  <a:off x="6645548" y="3310441"/>
                  <a:ext cx="22375" cy="22661"/>
                </a:xfrm>
                <a:custGeom>
                  <a:avLst/>
                  <a:gdLst>
                    <a:gd name="connsiteX0" fmla="*/ 19928 w 22375"/>
                    <a:gd name="connsiteY0" fmla="*/ 4259 h 22661"/>
                    <a:gd name="connsiteX1" fmla="*/ 4258 w 22375"/>
                    <a:gd name="connsiteY1" fmla="*/ 2730 h 22661"/>
                    <a:gd name="connsiteX2" fmla="*/ 2729 w 22375"/>
                    <a:gd name="connsiteY2" fmla="*/ 18403 h 22661"/>
                    <a:gd name="connsiteX3" fmla="*/ 18399 w 22375"/>
                    <a:gd name="connsiteY3" fmla="*/ 19932 h 22661"/>
                    <a:gd name="connsiteX4" fmla="*/ 19928 w 22375"/>
                    <a:gd name="connsiteY4" fmla="*/ 4259 h 2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5" h="22661">
                      <a:moveTo>
                        <a:pt x="19928" y="4259"/>
                      </a:moveTo>
                      <a:cubicBezTo>
                        <a:pt x="16106" y="-711"/>
                        <a:pt x="8844" y="-1476"/>
                        <a:pt x="4258" y="2730"/>
                      </a:cubicBezTo>
                      <a:cubicBezTo>
                        <a:pt x="-711" y="6552"/>
                        <a:pt x="-1475" y="13815"/>
                        <a:pt x="2729" y="18403"/>
                      </a:cubicBezTo>
                      <a:cubicBezTo>
                        <a:pt x="6551" y="23372"/>
                        <a:pt x="13813" y="24137"/>
                        <a:pt x="18399" y="19932"/>
                      </a:cubicBezTo>
                      <a:cubicBezTo>
                        <a:pt x="22986" y="16109"/>
                        <a:pt x="23750" y="8846"/>
                        <a:pt x="19928" y="4259"/>
                      </a:cubicBezTo>
                      <a:close/>
                    </a:path>
                  </a:pathLst>
                </a:custGeom>
                <a:solidFill>
                  <a:srgbClr val="29ABE2"/>
                </a:solidFill>
                <a:ln w="3819"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2D4FA2A4-2B0E-6CB1-3DE1-1B7DBFFB44EA}"/>
                  </a:ext>
                </a:extLst>
              </p:cNvPr>
              <p:cNvGrpSpPr/>
              <p:nvPr/>
            </p:nvGrpSpPr>
            <p:grpSpPr>
              <a:xfrm>
                <a:off x="6526176" y="3013301"/>
                <a:ext cx="17195" cy="17199"/>
                <a:chOff x="6526176" y="3013301"/>
                <a:chExt cx="17195" cy="17199"/>
              </a:xfrm>
            </p:grpSpPr>
            <p:sp>
              <p:nvSpPr>
                <p:cNvPr id="275" name="Freeform 274">
                  <a:extLst>
                    <a:ext uri="{FF2B5EF4-FFF2-40B4-BE49-F238E27FC236}">
                      <a16:creationId xmlns:a16="http://schemas.microsoft.com/office/drawing/2014/main" id="{4FA4EC83-0A07-B7E3-8B39-13F936184BA5}"/>
                    </a:ext>
                  </a:extLst>
                </p:cNvPr>
                <p:cNvSpPr/>
                <p:nvPr/>
              </p:nvSpPr>
              <p:spPr>
                <a:xfrm rot="-2328339">
                  <a:off x="6528659" y="3015784"/>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FEA984C-753D-4300-9BBE-10576EE28F85}"/>
                    </a:ext>
                  </a:extLst>
                </p:cNvPr>
                <p:cNvSpPr/>
                <p:nvPr/>
              </p:nvSpPr>
              <p:spPr>
                <a:xfrm>
                  <a:off x="6528672" y="3015784"/>
                  <a:ext cx="12063" cy="12186"/>
                </a:xfrm>
                <a:custGeom>
                  <a:avLst/>
                  <a:gdLst>
                    <a:gd name="connsiteX0" fmla="*/ 10679 w 12063"/>
                    <a:gd name="connsiteY0" fmla="*/ 2271 h 12186"/>
                    <a:gd name="connsiteX1" fmla="*/ 2270 w 12063"/>
                    <a:gd name="connsiteY1" fmla="*/ 1506 h 12186"/>
                    <a:gd name="connsiteX2" fmla="*/ 1506 w 12063"/>
                    <a:gd name="connsiteY2" fmla="*/ 9916 h 12186"/>
                    <a:gd name="connsiteX3" fmla="*/ 9914 w 12063"/>
                    <a:gd name="connsiteY3" fmla="*/ 10681 h 12186"/>
                    <a:gd name="connsiteX4" fmla="*/ 10679 w 12063"/>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 h="12186">
                      <a:moveTo>
                        <a:pt x="10679" y="2271"/>
                      </a:moveTo>
                      <a:cubicBezTo>
                        <a:pt x="8385" y="-405"/>
                        <a:pt x="4563" y="-788"/>
                        <a:pt x="2270" y="1506"/>
                      </a:cubicBezTo>
                      <a:cubicBezTo>
                        <a:pt x="-405" y="3800"/>
                        <a:pt x="-787" y="7623"/>
                        <a:pt x="1506" y="9916"/>
                      </a:cubicBezTo>
                      <a:cubicBezTo>
                        <a:pt x="3799" y="12592"/>
                        <a:pt x="7621" y="12974"/>
                        <a:pt x="9914" y="10681"/>
                      </a:cubicBezTo>
                      <a:cubicBezTo>
                        <a:pt x="12207" y="8769"/>
                        <a:pt x="12972" y="4947"/>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54" name="Graphic 4">
                <a:extLst>
                  <a:ext uri="{FF2B5EF4-FFF2-40B4-BE49-F238E27FC236}">
                    <a16:creationId xmlns:a16="http://schemas.microsoft.com/office/drawing/2014/main" id="{8E91DD42-9E44-5D87-715E-5E83C64808F5}"/>
                  </a:ext>
                </a:extLst>
              </p:cNvPr>
              <p:cNvGrpSpPr/>
              <p:nvPr/>
            </p:nvGrpSpPr>
            <p:grpSpPr>
              <a:xfrm>
                <a:off x="6515570" y="3172233"/>
                <a:ext cx="27405" cy="27411"/>
                <a:chOff x="6515570" y="3172233"/>
                <a:chExt cx="27405" cy="27411"/>
              </a:xfrm>
            </p:grpSpPr>
            <p:sp>
              <p:nvSpPr>
                <p:cNvPr id="273" name="Freeform 272">
                  <a:extLst>
                    <a:ext uri="{FF2B5EF4-FFF2-40B4-BE49-F238E27FC236}">
                      <a16:creationId xmlns:a16="http://schemas.microsoft.com/office/drawing/2014/main" id="{F88B7CF8-4CB6-D5A8-3AC1-ED4DEF5B85CC}"/>
                    </a:ext>
                  </a:extLst>
                </p:cNvPr>
                <p:cNvSpPr/>
                <p:nvPr/>
              </p:nvSpPr>
              <p:spPr>
                <a:xfrm rot="-2328823">
                  <a:off x="6519527" y="3176190"/>
                  <a:ext cx="19492" cy="19496"/>
                </a:xfrm>
                <a:custGeom>
                  <a:avLst/>
                  <a:gdLst>
                    <a:gd name="connsiteX0" fmla="*/ 0 w 19492"/>
                    <a:gd name="connsiteY0" fmla="*/ 0 h 19496"/>
                    <a:gd name="connsiteX1" fmla="*/ 19492 w 19492"/>
                    <a:gd name="connsiteY1" fmla="*/ 0 h 19496"/>
                    <a:gd name="connsiteX2" fmla="*/ 19492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2" y="0"/>
                      </a:lnTo>
                      <a:lnTo>
                        <a:pt x="19492" y="19496"/>
                      </a:lnTo>
                      <a:lnTo>
                        <a:pt x="0" y="19496"/>
                      </a:lnTo>
                      <a:close/>
                    </a:path>
                  </a:pathLst>
                </a:custGeom>
                <a:noFill/>
                <a:ln w="381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EA7A72A5-2424-6153-8084-3E2BDA3CAD2D}"/>
                    </a:ext>
                  </a:extLst>
                </p:cNvPr>
                <p:cNvSpPr/>
                <p:nvPr/>
              </p:nvSpPr>
              <p:spPr>
                <a:xfrm>
                  <a:off x="6519221" y="317644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3635"/>
                        <a:pt x="20894" y="7519"/>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5" name="Graphic 4">
                <a:extLst>
                  <a:ext uri="{FF2B5EF4-FFF2-40B4-BE49-F238E27FC236}">
                    <a16:creationId xmlns:a16="http://schemas.microsoft.com/office/drawing/2014/main" id="{3291C48F-6C54-CCDC-9DEF-C31582A6B548}"/>
                  </a:ext>
                </a:extLst>
              </p:cNvPr>
              <p:cNvGrpSpPr/>
              <p:nvPr/>
            </p:nvGrpSpPr>
            <p:grpSpPr>
              <a:xfrm>
                <a:off x="6598367" y="3701061"/>
                <a:ext cx="19882" cy="19886"/>
                <a:chOff x="6598367" y="3701061"/>
                <a:chExt cx="19882" cy="19886"/>
              </a:xfrm>
            </p:grpSpPr>
            <p:sp>
              <p:nvSpPr>
                <p:cNvPr id="271" name="Freeform 270">
                  <a:extLst>
                    <a:ext uri="{FF2B5EF4-FFF2-40B4-BE49-F238E27FC236}">
                      <a16:creationId xmlns:a16="http://schemas.microsoft.com/office/drawing/2014/main" id="{EE41F4C0-5B1E-91AA-2A23-394C9B075704}"/>
                    </a:ext>
                  </a:extLst>
                </p:cNvPr>
                <p:cNvSpPr/>
                <p:nvPr/>
              </p:nvSpPr>
              <p:spPr>
                <a:xfrm rot="-2327856">
                  <a:off x="6601237" y="3703932"/>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35899DB7-D07F-7A56-C18A-0863E7F0C981}"/>
                    </a:ext>
                  </a:extLst>
                </p:cNvPr>
                <p:cNvSpPr/>
                <p:nvPr/>
              </p:nvSpPr>
              <p:spPr>
                <a:xfrm>
                  <a:off x="6600939" y="3703909"/>
                  <a:ext cx="14032" cy="14034"/>
                </a:xfrm>
                <a:custGeom>
                  <a:avLst/>
                  <a:gdLst>
                    <a:gd name="connsiteX0" fmla="*/ 12558 w 14032"/>
                    <a:gd name="connsiteY0" fmla="*/ 2621 h 14034"/>
                    <a:gd name="connsiteX1" fmla="*/ 2621 w 14032"/>
                    <a:gd name="connsiteY1" fmla="*/ 1474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5" y="-437"/>
                        <a:pt x="5678" y="-819"/>
                        <a:pt x="2621" y="1474"/>
                      </a:cubicBezTo>
                      <a:cubicBezTo>
                        <a:pt x="-437" y="3768"/>
                        <a:pt x="-819" y="8355"/>
                        <a:pt x="1474" y="11414"/>
                      </a:cubicBezTo>
                      <a:cubicBezTo>
                        <a:pt x="3767" y="14472"/>
                        <a:pt x="8354" y="14854"/>
                        <a:pt x="11411" y="12560"/>
                      </a:cubicBezTo>
                      <a:cubicBezTo>
                        <a:pt x="14469" y="9885"/>
                        <a:pt x="14851" y="5680"/>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6" name="Graphic 4">
                <a:extLst>
                  <a:ext uri="{FF2B5EF4-FFF2-40B4-BE49-F238E27FC236}">
                    <a16:creationId xmlns:a16="http://schemas.microsoft.com/office/drawing/2014/main" id="{D88D827B-117D-999D-DC18-BD639541F259}"/>
                  </a:ext>
                </a:extLst>
              </p:cNvPr>
              <p:cNvGrpSpPr/>
              <p:nvPr/>
            </p:nvGrpSpPr>
            <p:grpSpPr>
              <a:xfrm>
                <a:off x="6443891" y="3316596"/>
                <a:ext cx="31167" cy="31173"/>
                <a:chOff x="6443891" y="3316596"/>
                <a:chExt cx="31167" cy="31173"/>
              </a:xfrm>
            </p:grpSpPr>
            <p:sp>
              <p:nvSpPr>
                <p:cNvPr id="269" name="Freeform 268">
                  <a:extLst>
                    <a:ext uri="{FF2B5EF4-FFF2-40B4-BE49-F238E27FC236}">
                      <a16:creationId xmlns:a16="http://schemas.microsoft.com/office/drawing/2014/main" id="{5B405B52-D733-5799-575B-20AD6C9924C5}"/>
                    </a:ext>
                  </a:extLst>
                </p:cNvPr>
                <p:cNvSpPr/>
                <p:nvPr/>
              </p:nvSpPr>
              <p:spPr>
                <a:xfrm rot="-2328823">
                  <a:off x="6448391" y="3321097"/>
                  <a:ext cx="22167" cy="22172"/>
                </a:xfrm>
                <a:custGeom>
                  <a:avLst/>
                  <a:gdLst>
                    <a:gd name="connsiteX0" fmla="*/ 0 w 22167"/>
                    <a:gd name="connsiteY0" fmla="*/ 0 h 22172"/>
                    <a:gd name="connsiteX1" fmla="*/ 22168 w 22167"/>
                    <a:gd name="connsiteY1" fmla="*/ 0 h 22172"/>
                    <a:gd name="connsiteX2" fmla="*/ 22168 w 22167"/>
                    <a:gd name="connsiteY2" fmla="*/ 22172 h 22172"/>
                    <a:gd name="connsiteX3" fmla="*/ 0 w 22167"/>
                    <a:gd name="connsiteY3" fmla="*/ 22172 h 22172"/>
                  </a:gdLst>
                  <a:ahLst/>
                  <a:cxnLst>
                    <a:cxn ang="0">
                      <a:pos x="connsiteX0" y="connsiteY0"/>
                    </a:cxn>
                    <a:cxn ang="0">
                      <a:pos x="connsiteX1" y="connsiteY1"/>
                    </a:cxn>
                    <a:cxn ang="0">
                      <a:pos x="connsiteX2" y="connsiteY2"/>
                    </a:cxn>
                    <a:cxn ang="0">
                      <a:pos x="connsiteX3" y="connsiteY3"/>
                    </a:cxn>
                  </a:cxnLst>
                  <a:rect l="l" t="t" r="r" b="b"/>
                  <a:pathLst>
                    <a:path w="22167" h="22172">
                      <a:moveTo>
                        <a:pt x="0" y="0"/>
                      </a:moveTo>
                      <a:lnTo>
                        <a:pt x="22168" y="0"/>
                      </a:lnTo>
                      <a:lnTo>
                        <a:pt x="22168" y="22172"/>
                      </a:lnTo>
                      <a:lnTo>
                        <a:pt x="0" y="22172"/>
                      </a:lnTo>
                      <a:close/>
                    </a:path>
                  </a:pathLst>
                </a:custGeom>
                <a:noFill/>
                <a:ln w="381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02EEFA28-C4C3-461F-F81A-E54DC8240C7F}"/>
                    </a:ext>
                  </a:extLst>
                </p:cNvPr>
                <p:cNvSpPr/>
                <p:nvPr/>
              </p:nvSpPr>
              <p:spPr>
                <a:xfrm>
                  <a:off x="6447951" y="3321302"/>
                  <a:ext cx="22374" cy="22345"/>
                </a:xfrm>
                <a:custGeom>
                  <a:avLst/>
                  <a:gdLst>
                    <a:gd name="connsiteX0" fmla="*/ 19928 w 22374"/>
                    <a:gd name="connsiteY0" fmla="*/ 4101 h 22345"/>
                    <a:gd name="connsiteX1" fmla="*/ 4258 w 22374"/>
                    <a:gd name="connsiteY1" fmla="*/ 2572 h 22345"/>
                    <a:gd name="connsiteX2" fmla="*/ 2729 w 22374"/>
                    <a:gd name="connsiteY2" fmla="*/ 18245 h 22345"/>
                    <a:gd name="connsiteX3" fmla="*/ 18399 w 22374"/>
                    <a:gd name="connsiteY3" fmla="*/ 19774 h 22345"/>
                    <a:gd name="connsiteX4" fmla="*/ 19928 w 22374"/>
                    <a:gd name="connsiteY4" fmla="*/ 4101 h 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4" h="22345">
                      <a:moveTo>
                        <a:pt x="19928" y="4101"/>
                      </a:moveTo>
                      <a:cubicBezTo>
                        <a:pt x="16106" y="-869"/>
                        <a:pt x="9226" y="-1251"/>
                        <a:pt x="4258" y="2572"/>
                      </a:cubicBezTo>
                      <a:cubicBezTo>
                        <a:pt x="-711" y="6394"/>
                        <a:pt x="-1475" y="13275"/>
                        <a:pt x="2729" y="18245"/>
                      </a:cubicBezTo>
                      <a:cubicBezTo>
                        <a:pt x="6551" y="23215"/>
                        <a:pt x="13430" y="23597"/>
                        <a:pt x="18399" y="19774"/>
                      </a:cubicBezTo>
                      <a:cubicBezTo>
                        <a:pt x="22985" y="15951"/>
                        <a:pt x="23750" y="8688"/>
                        <a:pt x="19928" y="4101"/>
                      </a:cubicBezTo>
                      <a:close/>
                    </a:path>
                  </a:pathLst>
                </a:custGeom>
                <a:solidFill>
                  <a:srgbClr val="29ABE2"/>
                </a:solidFill>
                <a:ln w="3819" cap="flat">
                  <a:noFill/>
                  <a:prstDash val="solid"/>
                  <a:miter/>
                </a:ln>
              </p:spPr>
              <p:txBody>
                <a:bodyPr rtlCol="0" anchor="ctr"/>
                <a:lstStyle/>
                <a:p>
                  <a:endParaRPr lang="en-US"/>
                </a:p>
              </p:txBody>
            </p:sp>
          </p:grpSp>
          <p:grpSp>
            <p:nvGrpSpPr>
              <p:cNvPr id="257" name="Graphic 4">
                <a:extLst>
                  <a:ext uri="{FF2B5EF4-FFF2-40B4-BE49-F238E27FC236}">
                    <a16:creationId xmlns:a16="http://schemas.microsoft.com/office/drawing/2014/main" id="{A2568907-452C-FED8-1EB5-A002B8915093}"/>
                  </a:ext>
                </a:extLst>
              </p:cNvPr>
              <p:cNvGrpSpPr/>
              <p:nvPr/>
            </p:nvGrpSpPr>
            <p:grpSpPr>
              <a:xfrm>
                <a:off x="6308232" y="2877565"/>
                <a:ext cx="29018" cy="29023"/>
                <a:chOff x="6308232" y="2877565"/>
                <a:chExt cx="29018" cy="29023"/>
              </a:xfrm>
            </p:grpSpPr>
            <p:sp>
              <p:nvSpPr>
                <p:cNvPr id="267" name="Freeform 266">
                  <a:extLst>
                    <a:ext uri="{FF2B5EF4-FFF2-40B4-BE49-F238E27FC236}">
                      <a16:creationId xmlns:a16="http://schemas.microsoft.com/office/drawing/2014/main" id="{907DF02E-7D82-CA2F-C535-2691A8AE7D01}"/>
                    </a:ext>
                  </a:extLst>
                </p:cNvPr>
                <p:cNvSpPr/>
                <p:nvPr/>
              </p:nvSpPr>
              <p:spPr>
                <a:xfrm rot="-2328823">
                  <a:off x="6312421" y="2881755"/>
                  <a:ext cx="20639" cy="20643"/>
                </a:xfrm>
                <a:custGeom>
                  <a:avLst/>
                  <a:gdLst>
                    <a:gd name="connsiteX0" fmla="*/ 0 w 20639"/>
                    <a:gd name="connsiteY0" fmla="*/ 0 h 20643"/>
                    <a:gd name="connsiteX1" fmla="*/ 20639 w 20639"/>
                    <a:gd name="connsiteY1" fmla="*/ 0 h 20643"/>
                    <a:gd name="connsiteX2" fmla="*/ 20639 w 20639"/>
                    <a:gd name="connsiteY2" fmla="*/ 20643 h 20643"/>
                    <a:gd name="connsiteX3" fmla="*/ 0 w 20639"/>
                    <a:gd name="connsiteY3" fmla="*/ 20643 h 20643"/>
                  </a:gdLst>
                  <a:ahLst/>
                  <a:cxnLst>
                    <a:cxn ang="0">
                      <a:pos x="connsiteX0" y="connsiteY0"/>
                    </a:cxn>
                    <a:cxn ang="0">
                      <a:pos x="connsiteX1" y="connsiteY1"/>
                    </a:cxn>
                    <a:cxn ang="0">
                      <a:pos x="connsiteX2" y="connsiteY2"/>
                    </a:cxn>
                    <a:cxn ang="0">
                      <a:pos x="connsiteX3" y="connsiteY3"/>
                    </a:cxn>
                  </a:cxnLst>
                  <a:rect l="l" t="t" r="r" b="b"/>
                  <a:pathLst>
                    <a:path w="20639" h="20643">
                      <a:moveTo>
                        <a:pt x="0" y="0"/>
                      </a:moveTo>
                      <a:lnTo>
                        <a:pt x="20639" y="0"/>
                      </a:lnTo>
                      <a:lnTo>
                        <a:pt x="20639" y="20643"/>
                      </a:lnTo>
                      <a:lnTo>
                        <a:pt x="0" y="20643"/>
                      </a:lnTo>
                      <a:close/>
                    </a:path>
                  </a:pathLst>
                </a:custGeom>
                <a:noFill/>
                <a:ln w="381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82EBBC08-1BB3-4CEA-3EA8-C50FFBFCA25B}"/>
                    </a:ext>
                  </a:extLst>
                </p:cNvPr>
                <p:cNvSpPr/>
                <p:nvPr/>
              </p:nvSpPr>
              <p:spPr>
                <a:xfrm>
                  <a:off x="6312329" y="2881588"/>
                  <a:ext cx="20506" cy="20632"/>
                </a:xfrm>
                <a:custGeom>
                  <a:avLst/>
                  <a:gdLst>
                    <a:gd name="connsiteX0" fmla="*/ 18341 w 20506"/>
                    <a:gd name="connsiteY0" fmla="*/ 3818 h 20632"/>
                    <a:gd name="connsiteX1" fmla="*/ 3817 w 20506"/>
                    <a:gd name="connsiteY1" fmla="*/ 2289 h 20632"/>
                    <a:gd name="connsiteX2" fmla="*/ 2288 w 20506"/>
                    <a:gd name="connsiteY2" fmla="*/ 16815 h 20632"/>
                    <a:gd name="connsiteX3" fmla="*/ 16812 w 20506"/>
                    <a:gd name="connsiteY3" fmla="*/ 18344 h 20632"/>
                    <a:gd name="connsiteX4" fmla="*/ 18341 w 20506"/>
                    <a:gd name="connsiteY4" fmla="*/ 3818 h 2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 h="20632">
                      <a:moveTo>
                        <a:pt x="18341" y="3818"/>
                      </a:moveTo>
                      <a:cubicBezTo>
                        <a:pt x="14901" y="-770"/>
                        <a:pt x="8403" y="-1152"/>
                        <a:pt x="3817" y="2289"/>
                      </a:cubicBezTo>
                      <a:cubicBezTo>
                        <a:pt x="-769" y="5729"/>
                        <a:pt x="-1152" y="12228"/>
                        <a:pt x="2288" y="16815"/>
                      </a:cubicBezTo>
                      <a:cubicBezTo>
                        <a:pt x="5728" y="21402"/>
                        <a:pt x="12225" y="21785"/>
                        <a:pt x="16812" y="18344"/>
                      </a:cubicBezTo>
                      <a:cubicBezTo>
                        <a:pt x="21016" y="14521"/>
                        <a:pt x="21780" y="8023"/>
                        <a:pt x="18341" y="3818"/>
                      </a:cubicBezTo>
                      <a:close/>
                    </a:path>
                  </a:pathLst>
                </a:custGeom>
                <a:solidFill>
                  <a:srgbClr val="29ABE2"/>
                </a:solidFill>
                <a:ln w="3819" cap="flat">
                  <a:no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id="{5AA00417-53C6-6B07-3290-2933F12E0ACC}"/>
                  </a:ext>
                </a:extLst>
              </p:cNvPr>
              <p:cNvGrpSpPr/>
              <p:nvPr/>
            </p:nvGrpSpPr>
            <p:grpSpPr>
              <a:xfrm>
                <a:off x="6339283" y="3192048"/>
                <a:ext cx="20420" cy="20424"/>
                <a:chOff x="6339283" y="3192048"/>
                <a:chExt cx="20420" cy="20424"/>
              </a:xfrm>
            </p:grpSpPr>
            <p:sp>
              <p:nvSpPr>
                <p:cNvPr id="265" name="Freeform 264">
                  <a:extLst>
                    <a:ext uri="{FF2B5EF4-FFF2-40B4-BE49-F238E27FC236}">
                      <a16:creationId xmlns:a16="http://schemas.microsoft.com/office/drawing/2014/main" id="{D10B0395-B43B-518B-2A0B-A45541B64F92}"/>
                    </a:ext>
                  </a:extLst>
                </p:cNvPr>
                <p:cNvSpPr/>
                <p:nvPr/>
              </p:nvSpPr>
              <p:spPr>
                <a:xfrm rot="-2328823">
                  <a:off x="6342231" y="3194996"/>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C50B6FCB-04AB-2F66-1569-620631DDC924}"/>
                    </a:ext>
                  </a:extLst>
                </p:cNvPr>
                <p:cNvSpPr/>
                <p:nvPr/>
              </p:nvSpPr>
              <p:spPr>
                <a:xfrm>
                  <a:off x="6341808" y="3195102"/>
                  <a:ext cx="14695" cy="14417"/>
                </a:xfrm>
                <a:custGeom>
                  <a:avLst/>
                  <a:gdLst>
                    <a:gd name="connsiteX0" fmla="*/ 12940 w 14695"/>
                    <a:gd name="connsiteY0" fmla="*/ 2621 h 14417"/>
                    <a:gd name="connsiteX1" fmla="*/ 2621 w 14695"/>
                    <a:gd name="connsiteY1" fmla="*/ 1475 h 14417"/>
                    <a:gd name="connsiteX2" fmla="*/ 1474 w 14695"/>
                    <a:gd name="connsiteY2" fmla="*/ 11796 h 14417"/>
                    <a:gd name="connsiteX3" fmla="*/ 11794 w 14695"/>
                    <a:gd name="connsiteY3" fmla="*/ 12943 h 14417"/>
                    <a:gd name="connsiteX4" fmla="*/ 12940 w 14695"/>
                    <a:gd name="connsiteY4" fmla="*/ 2621 h 1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14417">
                      <a:moveTo>
                        <a:pt x="12940" y="2621"/>
                      </a:moveTo>
                      <a:cubicBezTo>
                        <a:pt x="10265" y="-437"/>
                        <a:pt x="6061" y="-819"/>
                        <a:pt x="2621" y="1475"/>
                      </a:cubicBezTo>
                      <a:cubicBezTo>
                        <a:pt x="-437" y="4151"/>
                        <a:pt x="-819" y="8738"/>
                        <a:pt x="1474" y="11796"/>
                      </a:cubicBezTo>
                      <a:cubicBezTo>
                        <a:pt x="4150" y="14854"/>
                        <a:pt x="8736" y="15236"/>
                        <a:pt x="11794" y="12943"/>
                      </a:cubicBezTo>
                      <a:cubicBezTo>
                        <a:pt x="15233" y="10267"/>
                        <a:pt x="15616" y="5679"/>
                        <a:pt x="12940" y="2621"/>
                      </a:cubicBezTo>
                      <a:close/>
                    </a:path>
                  </a:pathLst>
                </a:custGeom>
                <a:solidFill>
                  <a:srgbClr val="29ABE2"/>
                </a:solidFill>
                <a:ln w="3819" cap="flat">
                  <a:noFill/>
                  <a:prstDash val="solid"/>
                  <a:miter/>
                </a:ln>
              </p:spPr>
              <p:txBody>
                <a:bodyPr rtlCol="0" anchor="ctr"/>
                <a:lstStyle/>
                <a:p>
                  <a:endParaRPr lang="en-US"/>
                </a:p>
              </p:txBody>
            </p:sp>
          </p:grpSp>
          <p:grpSp>
            <p:nvGrpSpPr>
              <p:cNvPr id="259" name="Graphic 4">
                <a:extLst>
                  <a:ext uri="{FF2B5EF4-FFF2-40B4-BE49-F238E27FC236}">
                    <a16:creationId xmlns:a16="http://schemas.microsoft.com/office/drawing/2014/main" id="{16556BB9-3889-86DA-514D-4E63EA8773E5}"/>
                  </a:ext>
                </a:extLst>
              </p:cNvPr>
              <p:cNvGrpSpPr/>
              <p:nvPr/>
            </p:nvGrpSpPr>
            <p:grpSpPr>
              <a:xfrm>
                <a:off x="6227927" y="2728042"/>
                <a:ext cx="23106" cy="23111"/>
                <a:chOff x="6227927" y="2728042"/>
                <a:chExt cx="23106" cy="23111"/>
              </a:xfrm>
            </p:grpSpPr>
            <p:sp>
              <p:nvSpPr>
                <p:cNvPr id="263" name="Freeform 262">
                  <a:extLst>
                    <a:ext uri="{FF2B5EF4-FFF2-40B4-BE49-F238E27FC236}">
                      <a16:creationId xmlns:a16="http://schemas.microsoft.com/office/drawing/2014/main" id="{CD245EDD-561C-2714-1AC5-DCE60BCF72A9}"/>
                    </a:ext>
                  </a:extLst>
                </p:cNvPr>
                <p:cNvSpPr/>
                <p:nvPr/>
              </p:nvSpPr>
              <p:spPr>
                <a:xfrm rot="-2328823">
                  <a:off x="6231263" y="2731379"/>
                  <a:ext cx="16434" cy="16438"/>
                </a:xfrm>
                <a:custGeom>
                  <a:avLst/>
                  <a:gdLst>
                    <a:gd name="connsiteX0" fmla="*/ 0 w 16434"/>
                    <a:gd name="connsiteY0" fmla="*/ 0 h 16438"/>
                    <a:gd name="connsiteX1" fmla="*/ 16435 w 16434"/>
                    <a:gd name="connsiteY1" fmla="*/ 0 h 16438"/>
                    <a:gd name="connsiteX2" fmla="*/ 16435 w 16434"/>
                    <a:gd name="connsiteY2" fmla="*/ 16438 h 16438"/>
                    <a:gd name="connsiteX3" fmla="*/ 0 w 16434"/>
                    <a:gd name="connsiteY3" fmla="*/ 16438 h 16438"/>
                  </a:gdLst>
                  <a:ahLst/>
                  <a:cxnLst>
                    <a:cxn ang="0">
                      <a:pos x="connsiteX0" y="connsiteY0"/>
                    </a:cxn>
                    <a:cxn ang="0">
                      <a:pos x="connsiteX1" y="connsiteY1"/>
                    </a:cxn>
                    <a:cxn ang="0">
                      <a:pos x="connsiteX2" y="connsiteY2"/>
                    </a:cxn>
                    <a:cxn ang="0">
                      <a:pos x="connsiteX3" y="connsiteY3"/>
                    </a:cxn>
                  </a:cxnLst>
                  <a:rect l="l" t="t" r="r" b="b"/>
                  <a:pathLst>
                    <a:path w="16434" h="16438">
                      <a:moveTo>
                        <a:pt x="0" y="0"/>
                      </a:moveTo>
                      <a:lnTo>
                        <a:pt x="16435" y="0"/>
                      </a:lnTo>
                      <a:lnTo>
                        <a:pt x="16435" y="16438"/>
                      </a:lnTo>
                      <a:lnTo>
                        <a:pt x="0" y="16438"/>
                      </a:lnTo>
                      <a:close/>
                    </a:path>
                  </a:pathLst>
                </a:custGeom>
                <a:noFill/>
                <a:ln w="381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A5272C47-DEC9-8A90-AFF6-E405C0A7BC81}"/>
                    </a:ext>
                  </a:extLst>
                </p:cNvPr>
                <p:cNvSpPr/>
                <p:nvPr/>
              </p:nvSpPr>
              <p:spPr>
                <a:xfrm>
                  <a:off x="6231676" y="2731345"/>
                  <a:ext cx="16283" cy="16446"/>
                </a:xfrm>
                <a:custGeom>
                  <a:avLst/>
                  <a:gdLst>
                    <a:gd name="connsiteX0" fmla="*/ 14528 w 16283"/>
                    <a:gd name="connsiteY0" fmla="*/ 3063 h 16446"/>
                    <a:gd name="connsiteX1" fmla="*/ 3062 w 16283"/>
                    <a:gd name="connsiteY1" fmla="*/ 1916 h 16446"/>
                    <a:gd name="connsiteX2" fmla="*/ 1915 w 16283"/>
                    <a:gd name="connsiteY2" fmla="*/ 13384 h 16446"/>
                    <a:gd name="connsiteX3" fmla="*/ 13381 w 16283"/>
                    <a:gd name="connsiteY3" fmla="*/ 14531 h 16446"/>
                    <a:gd name="connsiteX4" fmla="*/ 14528 w 16283"/>
                    <a:gd name="connsiteY4" fmla="*/ 3063 h 16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 h="16446">
                      <a:moveTo>
                        <a:pt x="14528" y="3063"/>
                      </a:moveTo>
                      <a:cubicBezTo>
                        <a:pt x="11853" y="-378"/>
                        <a:pt x="6502" y="-1142"/>
                        <a:pt x="3062" y="1916"/>
                      </a:cubicBezTo>
                      <a:cubicBezTo>
                        <a:pt x="-378" y="4592"/>
                        <a:pt x="-1142" y="9943"/>
                        <a:pt x="1915" y="13384"/>
                      </a:cubicBezTo>
                      <a:cubicBezTo>
                        <a:pt x="4591" y="16825"/>
                        <a:pt x="9942" y="17589"/>
                        <a:pt x="13381" y="14531"/>
                      </a:cubicBezTo>
                      <a:cubicBezTo>
                        <a:pt x="16821" y="11855"/>
                        <a:pt x="17203" y="6885"/>
                        <a:pt x="14528" y="3063"/>
                      </a:cubicBezTo>
                      <a:close/>
                    </a:path>
                  </a:pathLst>
                </a:custGeom>
                <a:solidFill>
                  <a:srgbClr val="29ABE2"/>
                </a:solidFill>
                <a:ln w="3819" cap="flat">
                  <a:noFill/>
                  <a:prstDash val="solid"/>
                  <a:miter/>
                </a:ln>
              </p:spPr>
              <p:txBody>
                <a:bodyPr rtlCol="0" anchor="ctr"/>
                <a:lstStyle/>
                <a:p>
                  <a:endParaRPr lang="en-US"/>
                </a:p>
              </p:txBody>
            </p:sp>
          </p:grpSp>
          <p:grpSp>
            <p:nvGrpSpPr>
              <p:cNvPr id="260" name="Graphic 4">
                <a:extLst>
                  <a:ext uri="{FF2B5EF4-FFF2-40B4-BE49-F238E27FC236}">
                    <a16:creationId xmlns:a16="http://schemas.microsoft.com/office/drawing/2014/main" id="{3D09579B-B27F-B41E-A307-D08A149E165B}"/>
                  </a:ext>
                </a:extLst>
              </p:cNvPr>
              <p:cNvGrpSpPr/>
              <p:nvPr/>
            </p:nvGrpSpPr>
            <p:grpSpPr>
              <a:xfrm>
                <a:off x="6359205" y="3575083"/>
                <a:ext cx="24181" cy="24186"/>
                <a:chOff x="6359205" y="3575083"/>
                <a:chExt cx="24181" cy="24186"/>
              </a:xfrm>
            </p:grpSpPr>
            <p:sp>
              <p:nvSpPr>
                <p:cNvPr id="261" name="Freeform 260">
                  <a:extLst>
                    <a:ext uri="{FF2B5EF4-FFF2-40B4-BE49-F238E27FC236}">
                      <a16:creationId xmlns:a16="http://schemas.microsoft.com/office/drawing/2014/main" id="{AC217DF3-4F4E-5BAC-8B99-2F0D36FBBF7B}"/>
                    </a:ext>
                  </a:extLst>
                </p:cNvPr>
                <p:cNvSpPr/>
                <p:nvPr/>
              </p:nvSpPr>
              <p:spPr>
                <a:xfrm rot="-2327856">
                  <a:off x="6362696" y="3578575"/>
                  <a:ext cx="17199" cy="17203"/>
                </a:xfrm>
                <a:custGeom>
                  <a:avLst/>
                  <a:gdLst>
                    <a:gd name="connsiteX0" fmla="*/ 0 w 17199"/>
                    <a:gd name="connsiteY0" fmla="*/ 0 h 17203"/>
                    <a:gd name="connsiteX1" fmla="*/ 17200 w 17199"/>
                    <a:gd name="connsiteY1" fmla="*/ 0 h 17203"/>
                    <a:gd name="connsiteX2" fmla="*/ 17200 w 17199"/>
                    <a:gd name="connsiteY2" fmla="*/ 17203 h 17203"/>
                    <a:gd name="connsiteX3" fmla="*/ 0 w 17199"/>
                    <a:gd name="connsiteY3" fmla="*/ 17203 h 17203"/>
                  </a:gdLst>
                  <a:ahLst/>
                  <a:cxnLst>
                    <a:cxn ang="0">
                      <a:pos x="connsiteX0" y="connsiteY0"/>
                    </a:cxn>
                    <a:cxn ang="0">
                      <a:pos x="connsiteX1" y="connsiteY1"/>
                    </a:cxn>
                    <a:cxn ang="0">
                      <a:pos x="connsiteX2" y="connsiteY2"/>
                    </a:cxn>
                    <a:cxn ang="0">
                      <a:pos x="connsiteX3" y="connsiteY3"/>
                    </a:cxn>
                  </a:cxnLst>
                  <a:rect l="l" t="t" r="r" b="b"/>
                  <a:pathLst>
                    <a:path w="17199" h="17203">
                      <a:moveTo>
                        <a:pt x="0" y="0"/>
                      </a:moveTo>
                      <a:lnTo>
                        <a:pt x="17200" y="0"/>
                      </a:lnTo>
                      <a:lnTo>
                        <a:pt x="17200" y="17203"/>
                      </a:lnTo>
                      <a:lnTo>
                        <a:pt x="0" y="17203"/>
                      </a:lnTo>
                      <a:close/>
                    </a:path>
                  </a:pathLst>
                </a:custGeom>
                <a:noFill/>
                <a:ln w="381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4C9E7054-3043-86A4-0C1D-38B6D6C3A291}"/>
                    </a:ext>
                  </a:extLst>
                </p:cNvPr>
                <p:cNvSpPr/>
                <p:nvPr/>
              </p:nvSpPr>
              <p:spPr>
                <a:xfrm>
                  <a:off x="6362647" y="3578341"/>
                  <a:ext cx="16948" cy="17074"/>
                </a:xfrm>
                <a:custGeom>
                  <a:avLst/>
                  <a:gdLst>
                    <a:gd name="connsiteX0" fmla="*/ 15033 w 16948"/>
                    <a:gd name="connsiteY0" fmla="*/ 3186 h 17074"/>
                    <a:gd name="connsiteX1" fmla="*/ 3185 w 16948"/>
                    <a:gd name="connsiteY1" fmla="*/ 2039 h 17074"/>
                    <a:gd name="connsiteX2" fmla="*/ 2038 w 16948"/>
                    <a:gd name="connsiteY2" fmla="*/ 13889 h 17074"/>
                    <a:gd name="connsiteX3" fmla="*/ 13887 w 16948"/>
                    <a:gd name="connsiteY3" fmla="*/ 15036 h 17074"/>
                    <a:gd name="connsiteX4" fmla="*/ 15033 w 16948"/>
                    <a:gd name="connsiteY4" fmla="*/ 3186 h 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 h="17074">
                      <a:moveTo>
                        <a:pt x="15033" y="3186"/>
                      </a:moveTo>
                      <a:cubicBezTo>
                        <a:pt x="11976" y="-637"/>
                        <a:pt x="6625" y="-1019"/>
                        <a:pt x="3185" y="2039"/>
                      </a:cubicBezTo>
                      <a:cubicBezTo>
                        <a:pt x="-637" y="5097"/>
                        <a:pt x="-1019" y="10449"/>
                        <a:pt x="2038" y="13889"/>
                      </a:cubicBezTo>
                      <a:cubicBezTo>
                        <a:pt x="5096" y="17712"/>
                        <a:pt x="10447" y="18094"/>
                        <a:pt x="13887" y="15036"/>
                      </a:cubicBezTo>
                      <a:cubicBezTo>
                        <a:pt x="17326" y="12360"/>
                        <a:pt x="18091" y="7008"/>
                        <a:pt x="15033" y="3186"/>
                      </a:cubicBezTo>
                      <a:close/>
                    </a:path>
                  </a:pathLst>
                </a:custGeom>
                <a:solidFill>
                  <a:srgbClr val="29ABE2"/>
                </a:solidFill>
                <a:ln w="3819" cap="flat">
                  <a:noFill/>
                  <a:prstDash val="solid"/>
                  <a:miter/>
                </a:ln>
              </p:spPr>
              <p:txBody>
                <a:bodyPr rtlCol="0" anchor="ctr"/>
                <a:lstStyle/>
                <a:p>
                  <a:endParaRPr lang="en-US"/>
                </a:p>
              </p:txBody>
            </p:sp>
          </p:grpSp>
        </p:grpSp>
        <p:grpSp>
          <p:nvGrpSpPr>
            <p:cNvPr id="206" name="Graphic 4">
              <a:extLst>
                <a:ext uri="{FF2B5EF4-FFF2-40B4-BE49-F238E27FC236}">
                  <a16:creationId xmlns:a16="http://schemas.microsoft.com/office/drawing/2014/main" id="{E3D1BA6F-C4A1-BF8D-6A80-439580B08156}"/>
                </a:ext>
              </a:extLst>
            </p:cNvPr>
            <p:cNvGrpSpPr/>
            <p:nvPr/>
          </p:nvGrpSpPr>
          <p:grpSpPr>
            <a:xfrm>
              <a:off x="10452230" y="5742780"/>
              <a:ext cx="22030" cy="22035"/>
              <a:chOff x="8759035" y="5185285"/>
              <a:chExt cx="22030" cy="22035"/>
            </a:xfrm>
          </p:grpSpPr>
          <p:sp>
            <p:nvSpPr>
              <p:cNvPr id="232" name="Freeform 231">
                <a:extLst>
                  <a:ext uri="{FF2B5EF4-FFF2-40B4-BE49-F238E27FC236}">
                    <a16:creationId xmlns:a16="http://schemas.microsoft.com/office/drawing/2014/main" id="{B3788BBA-EBF5-1019-CA35-9105F834B352}"/>
                  </a:ext>
                </a:extLst>
              </p:cNvPr>
              <p:cNvSpPr/>
              <p:nvPr/>
            </p:nvSpPr>
            <p:spPr>
              <a:xfrm rot="-2328555">
                <a:off x="8762216" y="5188466"/>
                <a:ext cx="15669" cy="15672"/>
              </a:xfrm>
              <a:custGeom>
                <a:avLst/>
                <a:gdLst>
                  <a:gd name="connsiteX0" fmla="*/ 0 w 15669"/>
                  <a:gd name="connsiteY0" fmla="*/ 0 h 15672"/>
                  <a:gd name="connsiteX1" fmla="*/ 15669 w 15669"/>
                  <a:gd name="connsiteY1" fmla="*/ 0 h 15672"/>
                  <a:gd name="connsiteX2" fmla="*/ 15669 w 15669"/>
                  <a:gd name="connsiteY2" fmla="*/ 15673 h 15672"/>
                  <a:gd name="connsiteX3" fmla="*/ 0 w 15669"/>
                  <a:gd name="connsiteY3" fmla="*/ 15673 h 15672"/>
                </a:gdLst>
                <a:ahLst/>
                <a:cxnLst>
                  <a:cxn ang="0">
                    <a:pos x="connsiteX0" y="connsiteY0"/>
                  </a:cxn>
                  <a:cxn ang="0">
                    <a:pos x="connsiteX1" y="connsiteY1"/>
                  </a:cxn>
                  <a:cxn ang="0">
                    <a:pos x="connsiteX2" y="connsiteY2"/>
                  </a:cxn>
                  <a:cxn ang="0">
                    <a:pos x="connsiteX3" y="connsiteY3"/>
                  </a:cxn>
                </a:cxnLst>
                <a:rect l="l" t="t" r="r" b="b"/>
                <a:pathLst>
                  <a:path w="15669" h="15672">
                    <a:moveTo>
                      <a:pt x="0" y="0"/>
                    </a:moveTo>
                    <a:lnTo>
                      <a:pt x="15669" y="0"/>
                    </a:lnTo>
                    <a:lnTo>
                      <a:pt x="15669" y="15673"/>
                    </a:lnTo>
                    <a:lnTo>
                      <a:pt x="0" y="15673"/>
                    </a:lnTo>
                    <a:close/>
                  </a:path>
                </a:pathLst>
              </a:custGeom>
              <a:noFill/>
              <a:ln w="381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E8F37FB6-C22E-D23F-9806-FEAF55F39CC5}"/>
                  </a:ext>
                </a:extLst>
              </p:cNvPr>
              <p:cNvSpPr/>
              <p:nvPr/>
            </p:nvSpPr>
            <p:spPr>
              <a:xfrm>
                <a:off x="8762376" y="5188763"/>
                <a:ext cx="15621" cy="15744"/>
              </a:xfrm>
              <a:custGeom>
                <a:avLst/>
                <a:gdLst>
                  <a:gd name="connsiteX0" fmla="*/ 13986 w 15621"/>
                  <a:gd name="connsiteY0" fmla="*/ 2903 h 15744"/>
                  <a:gd name="connsiteX1" fmla="*/ 2902 w 15621"/>
                  <a:gd name="connsiteY1" fmla="*/ 1756 h 15744"/>
                  <a:gd name="connsiteX2" fmla="*/ 1756 w 15621"/>
                  <a:gd name="connsiteY2" fmla="*/ 12842 h 15744"/>
                  <a:gd name="connsiteX3" fmla="*/ 12839 w 15621"/>
                  <a:gd name="connsiteY3" fmla="*/ 13989 h 15744"/>
                  <a:gd name="connsiteX4" fmla="*/ 13986 w 1562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 h="15744">
                    <a:moveTo>
                      <a:pt x="13986" y="2903"/>
                    </a:moveTo>
                    <a:cubicBezTo>
                      <a:pt x="11311" y="-538"/>
                      <a:pt x="6342" y="-920"/>
                      <a:pt x="2902" y="1756"/>
                    </a:cubicBezTo>
                    <a:cubicBezTo>
                      <a:pt x="-537" y="4432"/>
                      <a:pt x="-920" y="9402"/>
                      <a:pt x="1756" y="12842"/>
                    </a:cubicBezTo>
                    <a:cubicBezTo>
                      <a:pt x="4431" y="16282"/>
                      <a:pt x="9400" y="16665"/>
                      <a:pt x="12839" y="13989"/>
                    </a:cubicBezTo>
                    <a:cubicBezTo>
                      <a:pt x="15897" y="10931"/>
                      <a:pt x="16661" y="5961"/>
                      <a:pt x="13986" y="2903"/>
                    </a:cubicBezTo>
                    <a:close/>
                  </a:path>
                </a:pathLst>
              </a:custGeom>
              <a:solidFill>
                <a:srgbClr val="29ABE2"/>
              </a:solidFill>
              <a:ln w="3819"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E726BE02-9C18-30F5-2EE4-85E40398C6AE}"/>
                </a:ext>
              </a:extLst>
            </p:cNvPr>
            <p:cNvSpPr/>
            <p:nvPr/>
          </p:nvSpPr>
          <p:spPr>
            <a:xfrm>
              <a:off x="8960436" y="4640985"/>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FBA0D004-F248-3D7F-681B-81934358FB67}"/>
                </a:ext>
              </a:extLst>
            </p:cNvPr>
            <p:cNvSpPr/>
            <p:nvPr/>
          </p:nvSpPr>
          <p:spPr>
            <a:xfrm>
              <a:off x="8775069" y="439480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E59FEF7F-56F1-F394-FAC0-FE3E23C893A6}"/>
                </a:ext>
              </a:extLst>
            </p:cNvPr>
            <p:cNvSpPr/>
            <p:nvPr/>
          </p:nvSpPr>
          <p:spPr>
            <a:xfrm>
              <a:off x="9216892" y="321816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7E8432D4-39A3-53CC-153D-1939DD834E7B}"/>
                </a:ext>
              </a:extLst>
            </p:cNvPr>
            <p:cNvSpPr/>
            <p:nvPr/>
          </p:nvSpPr>
          <p:spPr>
            <a:xfrm>
              <a:off x="9323525" y="397621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B02B9D57-A139-0CAA-0959-1BA05DE60462}"/>
                </a:ext>
              </a:extLst>
            </p:cNvPr>
            <p:cNvSpPr/>
            <p:nvPr/>
          </p:nvSpPr>
          <p:spPr>
            <a:xfrm>
              <a:off x="8827048" y="3867262"/>
              <a:ext cx="29535" cy="27832"/>
            </a:xfrm>
            <a:custGeom>
              <a:avLst/>
              <a:gdLst>
                <a:gd name="connsiteX0" fmla="*/ 27335 w 29535"/>
                <a:gd name="connsiteY0" fmla="*/ 3786 h 27832"/>
                <a:gd name="connsiteX1" fmla="*/ 7079 w 29535"/>
                <a:gd name="connsiteY1" fmla="*/ 4551 h 27832"/>
                <a:gd name="connsiteX2" fmla="*/ 2110 w 29535"/>
                <a:gd name="connsiteY2" fmla="*/ 24046 h 27832"/>
                <a:gd name="connsiteX3" fmla="*/ 22367 w 29535"/>
                <a:gd name="connsiteY3" fmla="*/ 23282 h 27832"/>
                <a:gd name="connsiteX4" fmla="*/ 27335 w 2953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629"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16A87E73-BEB3-5ED9-1FAB-B6249632C774}"/>
                </a:ext>
              </a:extLst>
            </p:cNvPr>
            <p:cNvSpPr/>
            <p:nvPr/>
          </p:nvSpPr>
          <p:spPr>
            <a:xfrm>
              <a:off x="9505452" y="367688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84BE4A49-9D54-7E16-EE31-038E9504A7EE}"/>
                </a:ext>
              </a:extLst>
            </p:cNvPr>
            <p:cNvSpPr/>
            <p:nvPr/>
          </p:nvSpPr>
          <p:spPr>
            <a:xfrm>
              <a:off x="9370536" y="3767106"/>
              <a:ext cx="29704" cy="27832"/>
            </a:xfrm>
            <a:custGeom>
              <a:avLst/>
              <a:gdLst>
                <a:gd name="connsiteX0" fmla="*/ 27335 w 29704"/>
                <a:gd name="connsiteY0" fmla="*/ 3786 h 27832"/>
                <a:gd name="connsiteX1" fmla="*/ 7079 w 29704"/>
                <a:gd name="connsiteY1" fmla="*/ 4551 h 27832"/>
                <a:gd name="connsiteX2" fmla="*/ 2110 w 29704"/>
                <a:gd name="connsiteY2" fmla="*/ 24047 h 27832"/>
                <a:gd name="connsiteX3" fmla="*/ 22367 w 29704"/>
                <a:gd name="connsiteY3" fmla="*/ 23282 h 27832"/>
                <a:gd name="connsiteX4" fmla="*/ 27335 w 29704"/>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4"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628" y="17930"/>
                    <a:pt x="31922" y="9138"/>
                    <a:pt x="27335" y="3786"/>
                  </a:cubicBezTo>
                  <a:close/>
                </a:path>
              </a:pathLst>
            </a:custGeom>
            <a:solidFill>
              <a:srgbClr val="29ABE2"/>
            </a:solidFill>
            <a:ln w="381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1820560-E0F5-8C5B-C5CF-F579F4656981}"/>
                </a:ext>
              </a:extLst>
            </p:cNvPr>
            <p:cNvSpPr/>
            <p:nvPr/>
          </p:nvSpPr>
          <p:spPr>
            <a:xfrm>
              <a:off x="9575012" y="4454053"/>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FEEA6459-6E7F-701A-2D69-0F196A9D2167}"/>
                </a:ext>
              </a:extLst>
            </p:cNvPr>
            <p:cNvSpPr/>
            <p:nvPr/>
          </p:nvSpPr>
          <p:spPr>
            <a:xfrm>
              <a:off x="9927018" y="4397858"/>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B046A31A-F673-789F-5F86-4F3AFF993E86}"/>
                </a:ext>
              </a:extLst>
            </p:cNvPr>
            <p:cNvSpPr/>
            <p:nvPr/>
          </p:nvSpPr>
          <p:spPr>
            <a:xfrm>
              <a:off x="9440478" y="4543887"/>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C32234E4-6FEC-7911-94E8-0EB98D4E91DD}"/>
                </a:ext>
              </a:extLst>
            </p:cNvPr>
            <p:cNvSpPr/>
            <p:nvPr/>
          </p:nvSpPr>
          <p:spPr>
            <a:xfrm>
              <a:off x="9336138" y="4392506"/>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3B4A3BF3-8601-4A76-C086-9D515B31F616}"/>
                </a:ext>
              </a:extLst>
            </p:cNvPr>
            <p:cNvSpPr/>
            <p:nvPr/>
          </p:nvSpPr>
          <p:spPr>
            <a:xfrm>
              <a:off x="9143892" y="4437232"/>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A2CA235-4F42-88AF-334A-FFC88BD153E2}"/>
                </a:ext>
              </a:extLst>
            </p:cNvPr>
            <p:cNvSpPr/>
            <p:nvPr/>
          </p:nvSpPr>
          <p:spPr>
            <a:xfrm>
              <a:off x="9331551" y="425985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DB7663C9-E1F6-4975-31D3-08475335B295}"/>
                </a:ext>
              </a:extLst>
            </p:cNvPr>
            <p:cNvSpPr/>
            <p:nvPr/>
          </p:nvSpPr>
          <p:spPr>
            <a:xfrm>
              <a:off x="8673787" y="417919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AE80B7A3-49CA-E8FD-1FCE-AE89ADFE6069}"/>
                </a:ext>
              </a:extLst>
            </p:cNvPr>
            <p:cNvSpPr/>
            <p:nvPr/>
          </p:nvSpPr>
          <p:spPr>
            <a:xfrm>
              <a:off x="8736085" y="40943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gradFill>
              <a:gsLst>
                <a:gs pos="0">
                  <a:srgbClr val="00B0F0"/>
                </a:gs>
                <a:gs pos="74000">
                  <a:srgbClr val="29ABE2"/>
                </a:gs>
              </a:gsLst>
              <a:path path="circle">
                <a:fillToRect l="100000" b="100000"/>
              </a:path>
            </a:gradFill>
            <a:ln w="381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DE4E385A-F46C-2CA9-60F6-AE51F406225D}"/>
                </a:ext>
              </a:extLst>
            </p:cNvPr>
            <p:cNvSpPr/>
            <p:nvPr/>
          </p:nvSpPr>
          <p:spPr>
            <a:xfrm>
              <a:off x="8856478" y="425182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D9896282-9AA7-030C-82A1-1421D7F048E5}"/>
                </a:ext>
              </a:extLst>
            </p:cNvPr>
            <p:cNvSpPr/>
            <p:nvPr/>
          </p:nvSpPr>
          <p:spPr>
            <a:xfrm>
              <a:off x="9636164" y="4701002"/>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8755"/>
                    <a:pt x="27335" y="3786"/>
                  </a:cubicBezTo>
                  <a:close/>
                </a:path>
              </a:pathLst>
            </a:custGeom>
            <a:solidFill>
              <a:srgbClr val="29ABE2"/>
            </a:solidFill>
            <a:ln w="381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58247E91-0F61-F555-7798-34F195BD64BD}"/>
                </a:ext>
              </a:extLst>
            </p:cNvPr>
            <p:cNvSpPr/>
            <p:nvPr/>
          </p:nvSpPr>
          <p:spPr>
            <a:xfrm>
              <a:off x="9794012" y="452592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E8F486CB-1003-15B2-10F7-050D363E352E}"/>
                </a:ext>
              </a:extLst>
            </p:cNvPr>
            <p:cNvSpPr/>
            <p:nvPr/>
          </p:nvSpPr>
          <p:spPr>
            <a:xfrm>
              <a:off x="9729421" y="4758343"/>
              <a:ext cx="29445" cy="27832"/>
            </a:xfrm>
            <a:custGeom>
              <a:avLst/>
              <a:gdLst>
                <a:gd name="connsiteX0" fmla="*/ 27336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6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6" y="3786"/>
                  </a:moveTo>
                  <a:cubicBezTo>
                    <a:pt x="23131" y="-1566"/>
                    <a:pt x="13959" y="-1184"/>
                    <a:pt x="7079" y="4551"/>
                  </a:cubicBezTo>
                  <a:cubicBezTo>
                    <a:pt x="199" y="10285"/>
                    <a:pt x="-2094" y="19077"/>
                    <a:pt x="2110" y="24046"/>
                  </a:cubicBezTo>
                  <a:cubicBezTo>
                    <a:pt x="6315" y="29398"/>
                    <a:pt x="15487" y="29016"/>
                    <a:pt x="22367" y="23282"/>
                  </a:cubicBezTo>
                  <a:cubicBezTo>
                    <a:pt x="29247" y="17548"/>
                    <a:pt x="31540" y="8755"/>
                    <a:pt x="27336" y="3786"/>
                  </a:cubicBezTo>
                  <a:close/>
                </a:path>
              </a:pathLst>
            </a:custGeom>
            <a:solidFill>
              <a:srgbClr val="29ABE2"/>
            </a:solidFill>
            <a:ln w="381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0AB0ADBC-2CD2-3CED-7F06-9B6DC662A244}"/>
                </a:ext>
              </a:extLst>
            </p:cNvPr>
            <p:cNvSpPr/>
            <p:nvPr/>
          </p:nvSpPr>
          <p:spPr>
            <a:xfrm>
              <a:off x="8646651" y="3436439"/>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6D121751-D6BB-4791-DDA3-86EBB4652395}"/>
                </a:ext>
              </a:extLst>
            </p:cNvPr>
            <p:cNvSpPr/>
            <p:nvPr/>
          </p:nvSpPr>
          <p:spPr>
            <a:xfrm>
              <a:off x="8937886" y="349530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271DF75-37B1-3A6E-FA8A-BD7DBC1BB772}"/>
                </a:ext>
              </a:extLst>
            </p:cNvPr>
            <p:cNvSpPr/>
            <p:nvPr/>
          </p:nvSpPr>
          <p:spPr>
            <a:xfrm>
              <a:off x="9005918" y="3689886"/>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77C63906-CB42-25A1-1CCC-C9B021D9CEF4}"/>
                </a:ext>
              </a:extLst>
            </p:cNvPr>
            <p:cNvSpPr/>
            <p:nvPr/>
          </p:nvSpPr>
          <p:spPr>
            <a:xfrm>
              <a:off x="9458442" y="412032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C7C0CFC-25B6-0F38-DB0E-84ADBDB474DD}"/>
                </a:ext>
              </a:extLst>
            </p:cNvPr>
            <p:cNvSpPr/>
            <p:nvPr/>
          </p:nvSpPr>
          <p:spPr>
            <a:xfrm>
              <a:off x="9085797" y="459817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647F06B5-8AC3-FECC-07A0-B01B266D0D80}"/>
                </a:ext>
              </a:extLst>
            </p:cNvPr>
            <p:cNvSpPr/>
            <p:nvPr/>
          </p:nvSpPr>
          <p:spPr>
            <a:xfrm>
              <a:off x="9015090" y="44070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grpSp>
      <p:sp>
        <p:nvSpPr>
          <p:cNvPr id="315" name="TextBox 314">
            <a:extLst>
              <a:ext uri="{FF2B5EF4-FFF2-40B4-BE49-F238E27FC236}">
                <a16:creationId xmlns:a16="http://schemas.microsoft.com/office/drawing/2014/main" id="{968BF53E-EF50-470E-936A-41C7D61DD6E2}"/>
              </a:ext>
            </a:extLst>
          </p:cNvPr>
          <p:cNvSpPr txBox="1"/>
          <p:nvPr/>
        </p:nvSpPr>
        <p:spPr>
          <a:xfrm>
            <a:off x="210424" y="937864"/>
            <a:ext cx="6995179" cy="5478423"/>
          </a:xfrm>
          <a:prstGeom prst="rect">
            <a:avLst/>
          </a:prstGeom>
          <a:noFill/>
          <a:effectLst/>
        </p:spPr>
        <p:txBody>
          <a:bodyPr wrap="square">
            <a:spAutoFit/>
          </a:bodyPr>
          <a:lstStyle/>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Wild animal suffering’s scale - billions of beings in diverse habitats - demands automation.  </a:t>
            </a:r>
          </a:p>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AI can coordinate a planetary network: everything from gene-editing labs to drone fleets.  </a:t>
            </a:r>
          </a:p>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Swarm intelligence can manage micro-robots and sensors, adapting to local conditions (jungle, tundra, ocean).  </a:t>
            </a:r>
          </a:p>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Data feeds back for continuous refinement.</a:t>
            </a:r>
          </a:p>
          <a:p>
            <a:pPr lvl="0">
              <a:buClr>
                <a:srgbClr val="000000"/>
              </a:buClr>
              <a:defRPr/>
            </a:pPr>
            <a:endParaRPr lang="en-US"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endParaRPr lang="en-US" sz="2400" b="1"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p:txBody>
      </p:sp>
      <p:pic>
        <p:nvPicPr>
          <p:cNvPr id="2" name="Рисунок 1">
            <a:extLst>
              <a:ext uri="{FF2B5EF4-FFF2-40B4-BE49-F238E27FC236}">
                <a16:creationId xmlns:a16="http://schemas.microsoft.com/office/drawing/2014/main" id="{F759FDC8-83B1-48E5-9545-EE3E811098B9}"/>
              </a:ext>
            </a:extLst>
          </p:cNvPr>
          <p:cNvPicPr>
            <a:picLocks noChangeAspect="1"/>
          </p:cNvPicPr>
          <p:nvPr/>
        </p:nvPicPr>
        <p:blipFill>
          <a:blip r:embed="rId2"/>
          <a:stretch>
            <a:fillRect/>
          </a:stretch>
        </p:blipFill>
        <p:spPr>
          <a:xfrm>
            <a:off x="7156797" y="813709"/>
            <a:ext cx="4909870" cy="4909870"/>
          </a:xfrm>
          <a:prstGeom prst="rect">
            <a:avLst/>
          </a:prstGeom>
        </p:spPr>
      </p:pic>
    </p:spTree>
    <p:extLst>
      <p:ext uri="{BB962C8B-B14F-4D97-AF65-F5344CB8AC3E}">
        <p14:creationId xmlns:p14="http://schemas.microsoft.com/office/powerpoint/2010/main" val="3132215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03F72"/>
            </a:gs>
            <a:gs pos="35000">
              <a:srgbClr val="003F72"/>
            </a:gs>
            <a:gs pos="79000">
              <a:srgbClr val="001531"/>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46BED6-0F46-0BCD-CDDC-FB4425831719}"/>
              </a:ext>
            </a:extLst>
          </p:cNvPr>
          <p:cNvSpPr txBox="1"/>
          <p:nvPr/>
        </p:nvSpPr>
        <p:spPr>
          <a:xfrm>
            <a:off x="842635" y="42247"/>
            <a:ext cx="10377491" cy="646331"/>
          </a:xfrm>
          <a:prstGeom prst="rect">
            <a:avLst/>
          </a:prstGeom>
          <a:noFill/>
          <a:effectLst/>
        </p:spPr>
        <p:txBody>
          <a:bodyPr wrap="square">
            <a:spAutoFit/>
          </a:bodyPr>
          <a:lstStyle>
            <a:defPPr>
              <a:defRPr lang="en-US"/>
            </a:defPPr>
            <a:lvl1pPr marR="0" lvl="0" indent="0" fontAlgn="auto">
              <a:lnSpc>
                <a:spcPct val="90000"/>
              </a:lnSpc>
              <a:spcBef>
                <a:spcPts val="0"/>
              </a:spcBef>
              <a:spcAft>
                <a:spcPts val="0"/>
              </a:spcAft>
              <a:buClr>
                <a:srgbClr val="000000"/>
              </a:buClr>
              <a:buSzTx/>
              <a:buFont typeface="Arial"/>
              <a:buNone/>
              <a:tabLst/>
              <a:defRPr kumimoji="0" sz="4000" b="1" u="none" strike="noStrike" kern="0" cap="none" spc="300" normalizeH="0" baseline="0">
                <a:ln>
                  <a:noFill/>
                </a:ln>
                <a:solidFill>
                  <a:schemeClr val="bg1"/>
                </a:solidFill>
                <a:effectLst>
                  <a:outerShdw blurRad="139700" dist="38100" dir="2700000" sx="103000" sy="103000" algn="tl" rotWithShape="0">
                    <a:prstClr val="black">
                      <a:alpha val="25376"/>
                    </a:prstClr>
                  </a:outerShdw>
                </a:effectLst>
                <a:uLnTx/>
                <a:uFillTx/>
                <a:latin typeface="Cairo" pitchFamily="2" charset="-78"/>
                <a:ea typeface="Rubik"/>
                <a:cs typeface="Cairo" pitchFamily="2" charset="-78"/>
              </a:defRPr>
            </a:lvl1pPr>
          </a:lstStyle>
          <a:p>
            <a:pPr algn="ctr"/>
            <a:r>
              <a:rPr lang="en-US" spc="0" dirty="0">
                <a:effectLst/>
                <a:sym typeface="Rubik"/>
              </a:rPr>
              <a:t>PRECISION WELFARE INTERVENTIONS</a:t>
            </a:r>
            <a:endParaRPr lang="en-GB" spc="0" dirty="0">
              <a:effectLst/>
              <a:sym typeface="Rubik"/>
            </a:endParaRPr>
          </a:p>
        </p:txBody>
      </p:sp>
      <p:grpSp>
        <p:nvGrpSpPr>
          <p:cNvPr id="8" name="Graphic 4">
            <a:extLst>
              <a:ext uri="{FF2B5EF4-FFF2-40B4-BE49-F238E27FC236}">
                <a16:creationId xmlns:a16="http://schemas.microsoft.com/office/drawing/2014/main" id="{BA213637-7B87-A331-DC60-2F7F672DBB9D}"/>
              </a:ext>
            </a:extLst>
          </p:cNvPr>
          <p:cNvGrpSpPr/>
          <p:nvPr/>
        </p:nvGrpSpPr>
        <p:grpSpPr>
          <a:xfrm rot="12061865">
            <a:off x="-2404425" y="5515380"/>
            <a:ext cx="5510085" cy="2685241"/>
            <a:chOff x="5100600" y="4832506"/>
            <a:chExt cx="2388199" cy="1163846"/>
          </a:xfrm>
        </p:grpSpPr>
        <p:sp>
          <p:nvSpPr>
            <p:cNvPr id="9" name="Freeform 8">
              <a:extLst>
                <a:ext uri="{FF2B5EF4-FFF2-40B4-BE49-F238E27FC236}">
                  <a16:creationId xmlns:a16="http://schemas.microsoft.com/office/drawing/2014/main" id="{31AAFF9A-C510-39C5-20EE-AA67BC945302}"/>
                </a:ext>
              </a:extLst>
            </p:cNvPr>
            <p:cNvSpPr/>
            <p:nvPr/>
          </p:nvSpPr>
          <p:spPr>
            <a:xfrm>
              <a:off x="5734821" y="4842650"/>
              <a:ext cx="139502" cy="200311"/>
            </a:xfrm>
            <a:custGeom>
              <a:avLst/>
              <a:gdLst>
                <a:gd name="connsiteX0" fmla="*/ 134916 w 139502"/>
                <a:gd name="connsiteY0" fmla="*/ 0 h 200311"/>
                <a:gd name="connsiteX1" fmla="*/ 0 w 139502"/>
                <a:gd name="connsiteY1" fmla="*/ 198400 h 200311"/>
                <a:gd name="connsiteX2" fmla="*/ 139503 w 139502"/>
                <a:gd name="connsiteY2" fmla="*/ 200311 h 200311"/>
              </a:gdLst>
              <a:ahLst/>
              <a:cxnLst>
                <a:cxn ang="0">
                  <a:pos x="connsiteX0" y="connsiteY0"/>
                </a:cxn>
                <a:cxn ang="0">
                  <a:pos x="connsiteX1" y="connsiteY1"/>
                </a:cxn>
                <a:cxn ang="0">
                  <a:pos x="connsiteX2" y="connsiteY2"/>
                </a:cxn>
              </a:cxnLst>
              <a:rect l="l" t="t" r="r" b="b"/>
              <a:pathLst>
                <a:path w="139502" h="200311">
                  <a:moveTo>
                    <a:pt x="134916" y="0"/>
                  </a:moveTo>
                  <a:lnTo>
                    <a:pt x="0" y="198400"/>
                  </a:lnTo>
                  <a:lnTo>
                    <a:pt x="139503" y="200311"/>
                  </a:lnTo>
                  <a:close/>
                </a:path>
              </a:pathLst>
            </a:custGeom>
            <a:noFill/>
            <a:ln w="734" cap="flat">
              <a:solidFill>
                <a:srgbClr val="29ABE2"/>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5C009C4-2293-6B13-93E9-BF8A99D3F8C4}"/>
                </a:ext>
              </a:extLst>
            </p:cNvPr>
            <p:cNvSpPr/>
            <p:nvPr/>
          </p:nvSpPr>
          <p:spPr>
            <a:xfrm>
              <a:off x="5791387" y="5380892"/>
              <a:ext cx="292000" cy="138765"/>
            </a:xfrm>
            <a:custGeom>
              <a:avLst/>
              <a:gdLst>
                <a:gd name="connsiteX0" fmla="*/ 0 w 292000"/>
                <a:gd name="connsiteY0" fmla="*/ 138766 h 138765"/>
                <a:gd name="connsiteX1" fmla="*/ 184220 w 292000"/>
                <a:gd name="connsiteY1" fmla="*/ 70339 h 138765"/>
                <a:gd name="connsiteX2" fmla="*/ 292000 w 292000"/>
                <a:gd name="connsiteY2" fmla="*/ 0 h 138765"/>
              </a:gdLst>
              <a:ahLst/>
              <a:cxnLst>
                <a:cxn ang="0">
                  <a:pos x="connsiteX0" y="connsiteY0"/>
                </a:cxn>
                <a:cxn ang="0">
                  <a:pos x="connsiteX1" y="connsiteY1"/>
                </a:cxn>
                <a:cxn ang="0">
                  <a:pos x="connsiteX2" y="connsiteY2"/>
                </a:cxn>
              </a:cxnLst>
              <a:rect l="l" t="t" r="r" b="b"/>
              <a:pathLst>
                <a:path w="292000" h="138765">
                  <a:moveTo>
                    <a:pt x="0" y="138766"/>
                  </a:moveTo>
                  <a:lnTo>
                    <a:pt x="184220" y="70339"/>
                  </a:lnTo>
                  <a:lnTo>
                    <a:pt x="292000" y="0"/>
                  </a:lnTo>
                  <a:close/>
                </a:path>
              </a:pathLst>
            </a:custGeom>
            <a:noFill/>
            <a:ln w="734" cap="flat">
              <a:solidFill>
                <a:srgbClr val="29ABE2"/>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111B9EA-97F7-935F-0041-5EC8AB09400A}"/>
                </a:ext>
              </a:extLst>
            </p:cNvPr>
            <p:cNvSpPr/>
            <p:nvPr/>
          </p:nvSpPr>
          <p:spPr>
            <a:xfrm>
              <a:off x="6026057" y="4994413"/>
              <a:ext cx="188042" cy="263004"/>
            </a:xfrm>
            <a:custGeom>
              <a:avLst/>
              <a:gdLst>
                <a:gd name="connsiteX0" fmla="*/ 0 w 188042"/>
                <a:gd name="connsiteY0" fmla="*/ 263005 h 263004"/>
                <a:gd name="connsiteX1" fmla="*/ 188042 w 188042"/>
                <a:gd name="connsiteY1" fmla="*/ 0 h 263004"/>
                <a:gd name="connsiteX2" fmla="*/ 32487 w 188042"/>
                <a:gd name="connsiteY2" fmla="*/ 165142 h 263004"/>
              </a:gdLst>
              <a:ahLst/>
              <a:cxnLst>
                <a:cxn ang="0">
                  <a:pos x="connsiteX0" y="connsiteY0"/>
                </a:cxn>
                <a:cxn ang="0">
                  <a:pos x="connsiteX1" y="connsiteY1"/>
                </a:cxn>
                <a:cxn ang="0">
                  <a:pos x="connsiteX2" y="connsiteY2"/>
                </a:cxn>
              </a:cxnLst>
              <a:rect l="l" t="t" r="r" b="b"/>
              <a:pathLst>
                <a:path w="188042" h="263004">
                  <a:moveTo>
                    <a:pt x="0" y="263005"/>
                  </a:moveTo>
                  <a:lnTo>
                    <a:pt x="188042" y="0"/>
                  </a:lnTo>
                  <a:lnTo>
                    <a:pt x="32487" y="165142"/>
                  </a:lnTo>
                  <a:close/>
                </a:path>
              </a:pathLst>
            </a:custGeom>
            <a:noFill/>
            <a:ln w="734" cap="flat">
              <a:solidFill>
                <a:srgbClr val="29ABE2"/>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8380980-9FFC-A092-A252-F392D5984B6F}"/>
                </a:ext>
              </a:extLst>
            </p:cNvPr>
            <p:cNvSpPr/>
            <p:nvPr/>
          </p:nvSpPr>
          <p:spPr>
            <a:xfrm>
              <a:off x="6363157" y="5358337"/>
              <a:ext cx="188041" cy="263004"/>
            </a:xfrm>
            <a:custGeom>
              <a:avLst/>
              <a:gdLst>
                <a:gd name="connsiteX0" fmla="*/ 0 w 188041"/>
                <a:gd name="connsiteY0" fmla="*/ 263005 h 263004"/>
                <a:gd name="connsiteX1" fmla="*/ 188042 w 188041"/>
                <a:gd name="connsiteY1" fmla="*/ 0 h 263004"/>
                <a:gd name="connsiteX2" fmla="*/ 32869 w 188041"/>
                <a:gd name="connsiteY2" fmla="*/ 165143 h 263004"/>
              </a:gdLst>
              <a:ahLst/>
              <a:cxnLst>
                <a:cxn ang="0">
                  <a:pos x="connsiteX0" y="connsiteY0"/>
                </a:cxn>
                <a:cxn ang="0">
                  <a:pos x="connsiteX1" y="connsiteY1"/>
                </a:cxn>
                <a:cxn ang="0">
                  <a:pos x="connsiteX2" y="connsiteY2"/>
                </a:cxn>
              </a:cxnLst>
              <a:rect l="l" t="t" r="r" b="b"/>
              <a:pathLst>
                <a:path w="188041" h="263004">
                  <a:moveTo>
                    <a:pt x="0" y="263005"/>
                  </a:moveTo>
                  <a:lnTo>
                    <a:pt x="188042" y="0"/>
                  </a:lnTo>
                  <a:lnTo>
                    <a:pt x="32869" y="165143"/>
                  </a:lnTo>
                  <a:close/>
                </a:path>
              </a:pathLst>
            </a:custGeom>
            <a:noFill/>
            <a:ln w="734" cap="flat">
              <a:solidFill>
                <a:srgbClr val="29ABE2"/>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24366C5-858D-74BE-CD54-E84EB3CC32D7}"/>
                </a:ext>
              </a:extLst>
            </p:cNvPr>
            <p:cNvSpPr/>
            <p:nvPr/>
          </p:nvSpPr>
          <p:spPr>
            <a:xfrm>
              <a:off x="6172439" y="5520804"/>
              <a:ext cx="79497" cy="162084"/>
            </a:xfrm>
            <a:custGeom>
              <a:avLst/>
              <a:gdLst>
                <a:gd name="connsiteX0" fmla="*/ 25607 w 79497"/>
                <a:gd name="connsiteY0" fmla="*/ 0 h 162084"/>
                <a:gd name="connsiteX1" fmla="*/ 0 w 79497"/>
                <a:gd name="connsiteY1" fmla="*/ 162084 h 162084"/>
                <a:gd name="connsiteX2" fmla="*/ 79497 w 79497"/>
                <a:gd name="connsiteY2" fmla="*/ 64987 h 162084"/>
              </a:gdLst>
              <a:ahLst/>
              <a:cxnLst>
                <a:cxn ang="0">
                  <a:pos x="connsiteX0" y="connsiteY0"/>
                </a:cxn>
                <a:cxn ang="0">
                  <a:pos x="connsiteX1" y="connsiteY1"/>
                </a:cxn>
                <a:cxn ang="0">
                  <a:pos x="connsiteX2" y="connsiteY2"/>
                </a:cxn>
              </a:cxnLst>
              <a:rect l="l" t="t" r="r" b="b"/>
              <a:pathLst>
                <a:path w="79497" h="162084">
                  <a:moveTo>
                    <a:pt x="25607" y="0"/>
                  </a:moveTo>
                  <a:lnTo>
                    <a:pt x="0" y="162084"/>
                  </a:lnTo>
                  <a:lnTo>
                    <a:pt x="79497" y="64987"/>
                  </a:lnTo>
                  <a:close/>
                </a:path>
              </a:pathLst>
            </a:custGeom>
            <a:noFill/>
            <a:ln w="734" cap="flat">
              <a:solidFill>
                <a:srgbClr val="29ABE2"/>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543E08-634D-491D-36B7-95E439D674BE}"/>
                </a:ext>
              </a:extLst>
            </p:cNvPr>
            <p:cNvSpPr/>
            <p:nvPr/>
          </p:nvSpPr>
          <p:spPr>
            <a:xfrm>
              <a:off x="6822178" y="5121710"/>
              <a:ext cx="123450" cy="76072"/>
            </a:xfrm>
            <a:custGeom>
              <a:avLst/>
              <a:gdLst>
                <a:gd name="connsiteX0" fmla="*/ 0 w 123450"/>
                <a:gd name="connsiteY0" fmla="*/ 64604 h 76072"/>
                <a:gd name="connsiteX1" fmla="*/ 123451 w 123450"/>
                <a:gd name="connsiteY1" fmla="*/ 76072 h 76072"/>
                <a:gd name="connsiteX2" fmla="*/ 26372 w 123450"/>
                <a:gd name="connsiteY2" fmla="*/ 0 h 76072"/>
              </a:gdLst>
              <a:ahLst/>
              <a:cxnLst>
                <a:cxn ang="0">
                  <a:pos x="connsiteX0" y="connsiteY0"/>
                </a:cxn>
                <a:cxn ang="0">
                  <a:pos x="connsiteX1" y="connsiteY1"/>
                </a:cxn>
                <a:cxn ang="0">
                  <a:pos x="connsiteX2" y="connsiteY2"/>
                </a:cxn>
              </a:cxnLst>
              <a:rect l="l" t="t" r="r" b="b"/>
              <a:pathLst>
                <a:path w="123450" h="76072">
                  <a:moveTo>
                    <a:pt x="0" y="64604"/>
                  </a:moveTo>
                  <a:lnTo>
                    <a:pt x="123451" y="76072"/>
                  </a:lnTo>
                  <a:lnTo>
                    <a:pt x="26372" y="0"/>
                  </a:lnTo>
                  <a:close/>
                </a:path>
              </a:pathLst>
            </a:custGeom>
            <a:noFill/>
            <a:ln w="734" cap="flat">
              <a:solidFill>
                <a:srgbClr val="29ABE2"/>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9ABFA87-AE86-A960-AD34-8C08854A8E33}"/>
                </a:ext>
              </a:extLst>
            </p:cNvPr>
            <p:cNvSpPr/>
            <p:nvPr/>
          </p:nvSpPr>
          <p:spPr>
            <a:xfrm>
              <a:off x="5833811" y="5669127"/>
              <a:ext cx="121921" cy="66897"/>
            </a:xfrm>
            <a:custGeom>
              <a:avLst/>
              <a:gdLst>
                <a:gd name="connsiteX0" fmla="*/ 121921 w 121921"/>
                <a:gd name="connsiteY0" fmla="*/ 32493 h 66897"/>
                <a:gd name="connsiteX1" fmla="*/ 0 w 121921"/>
                <a:gd name="connsiteY1" fmla="*/ 0 h 66897"/>
                <a:gd name="connsiteX2" fmla="*/ 1529 w 121921"/>
                <a:gd name="connsiteY2" fmla="*/ 66898 h 66897"/>
              </a:gdLst>
              <a:ahLst/>
              <a:cxnLst>
                <a:cxn ang="0">
                  <a:pos x="connsiteX0" y="connsiteY0"/>
                </a:cxn>
                <a:cxn ang="0">
                  <a:pos x="connsiteX1" y="connsiteY1"/>
                </a:cxn>
                <a:cxn ang="0">
                  <a:pos x="connsiteX2" y="connsiteY2"/>
                </a:cxn>
              </a:cxnLst>
              <a:rect l="l" t="t" r="r" b="b"/>
              <a:pathLst>
                <a:path w="121921" h="66897">
                  <a:moveTo>
                    <a:pt x="121921" y="32493"/>
                  </a:moveTo>
                  <a:lnTo>
                    <a:pt x="0" y="0"/>
                  </a:lnTo>
                  <a:lnTo>
                    <a:pt x="1529" y="66898"/>
                  </a:lnTo>
                  <a:close/>
                </a:path>
              </a:pathLst>
            </a:custGeom>
            <a:noFill/>
            <a:ln w="734" cap="flat">
              <a:solidFill>
                <a:srgbClr val="29ABE2"/>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82329E5-2B69-AB7A-F562-950D1961169B}"/>
                </a:ext>
              </a:extLst>
            </p:cNvPr>
            <p:cNvSpPr/>
            <p:nvPr/>
          </p:nvSpPr>
          <p:spPr>
            <a:xfrm>
              <a:off x="6522916" y="5474549"/>
              <a:ext cx="69177" cy="149469"/>
            </a:xfrm>
            <a:custGeom>
              <a:avLst/>
              <a:gdLst>
                <a:gd name="connsiteX0" fmla="*/ 69178 w 69177"/>
                <a:gd name="connsiteY0" fmla="*/ 142206 h 149469"/>
                <a:gd name="connsiteX1" fmla="*/ 11084 w 69177"/>
                <a:gd name="connsiteY1" fmla="*/ 0 h 149469"/>
                <a:gd name="connsiteX2" fmla="*/ 0 w 69177"/>
                <a:gd name="connsiteY2" fmla="*/ 149469 h 149469"/>
              </a:gdLst>
              <a:ahLst/>
              <a:cxnLst>
                <a:cxn ang="0">
                  <a:pos x="connsiteX0" y="connsiteY0"/>
                </a:cxn>
                <a:cxn ang="0">
                  <a:pos x="connsiteX1" y="connsiteY1"/>
                </a:cxn>
                <a:cxn ang="0">
                  <a:pos x="connsiteX2" y="connsiteY2"/>
                </a:cxn>
              </a:cxnLst>
              <a:rect l="l" t="t" r="r" b="b"/>
              <a:pathLst>
                <a:path w="69177" h="149469">
                  <a:moveTo>
                    <a:pt x="69178" y="142206"/>
                  </a:moveTo>
                  <a:lnTo>
                    <a:pt x="11084" y="0"/>
                  </a:lnTo>
                  <a:lnTo>
                    <a:pt x="0" y="149469"/>
                  </a:lnTo>
                  <a:close/>
                </a:path>
              </a:pathLst>
            </a:custGeom>
            <a:noFill/>
            <a:ln w="734" cap="flat">
              <a:solidFill>
                <a:srgbClr val="29ABE2"/>
              </a:solid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0CE971F-E561-2309-77F9-AA3DBE69C5A1}"/>
                </a:ext>
              </a:extLst>
            </p:cNvPr>
            <p:cNvSpPr/>
            <p:nvPr/>
          </p:nvSpPr>
          <p:spPr>
            <a:xfrm>
              <a:off x="6572220" y="5798335"/>
              <a:ext cx="153261" cy="89069"/>
            </a:xfrm>
            <a:custGeom>
              <a:avLst/>
              <a:gdLst>
                <a:gd name="connsiteX0" fmla="*/ 0 w 153261"/>
                <a:gd name="connsiteY0" fmla="*/ 0 h 89069"/>
                <a:gd name="connsiteX1" fmla="*/ 153262 w 153261"/>
                <a:gd name="connsiteY1" fmla="*/ 89070 h 89069"/>
                <a:gd name="connsiteX2" fmla="*/ 58094 w 153261"/>
                <a:gd name="connsiteY2" fmla="*/ 30964 h 89069"/>
              </a:gdLst>
              <a:ahLst/>
              <a:cxnLst>
                <a:cxn ang="0">
                  <a:pos x="connsiteX0" y="connsiteY0"/>
                </a:cxn>
                <a:cxn ang="0">
                  <a:pos x="connsiteX1" y="connsiteY1"/>
                </a:cxn>
                <a:cxn ang="0">
                  <a:pos x="connsiteX2" y="connsiteY2"/>
                </a:cxn>
              </a:cxnLst>
              <a:rect l="l" t="t" r="r" b="b"/>
              <a:pathLst>
                <a:path w="153261" h="89069">
                  <a:moveTo>
                    <a:pt x="0" y="0"/>
                  </a:moveTo>
                  <a:lnTo>
                    <a:pt x="153262" y="89070"/>
                  </a:lnTo>
                  <a:lnTo>
                    <a:pt x="58094" y="30964"/>
                  </a:lnTo>
                  <a:close/>
                </a:path>
              </a:pathLst>
            </a:custGeom>
            <a:noFill/>
            <a:ln w="734" cap="flat">
              <a:solidFill>
                <a:srgbClr val="29ABE2"/>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C60A7CB-1A8C-5A3F-D3C5-4D9886CE8573}"/>
                </a:ext>
              </a:extLst>
            </p:cNvPr>
            <p:cNvSpPr/>
            <p:nvPr/>
          </p:nvSpPr>
          <p:spPr>
            <a:xfrm>
              <a:off x="5532638" y="5289146"/>
              <a:ext cx="279387" cy="83718"/>
            </a:xfrm>
            <a:custGeom>
              <a:avLst/>
              <a:gdLst>
                <a:gd name="connsiteX0" fmla="*/ 279388 w 279387"/>
                <a:gd name="connsiteY0" fmla="*/ 71486 h 83718"/>
                <a:gd name="connsiteX1" fmla="*/ 169697 w 279387"/>
                <a:gd name="connsiteY1" fmla="*/ 0 h 83718"/>
                <a:gd name="connsiteX2" fmla="*/ 0 w 279387"/>
                <a:gd name="connsiteY2" fmla="*/ 83718 h 83718"/>
              </a:gdLst>
              <a:ahLst/>
              <a:cxnLst>
                <a:cxn ang="0">
                  <a:pos x="connsiteX0" y="connsiteY0"/>
                </a:cxn>
                <a:cxn ang="0">
                  <a:pos x="connsiteX1" y="connsiteY1"/>
                </a:cxn>
                <a:cxn ang="0">
                  <a:pos x="connsiteX2" y="connsiteY2"/>
                </a:cxn>
              </a:cxnLst>
              <a:rect l="l" t="t" r="r" b="b"/>
              <a:pathLst>
                <a:path w="279387" h="83718">
                  <a:moveTo>
                    <a:pt x="279388" y="71486"/>
                  </a:moveTo>
                  <a:lnTo>
                    <a:pt x="169697" y="0"/>
                  </a:lnTo>
                  <a:lnTo>
                    <a:pt x="0" y="83718"/>
                  </a:lnTo>
                  <a:close/>
                </a:path>
              </a:pathLst>
            </a:custGeom>
            <a:noFill/>
            <a:ln w="734" cap="flat">
              <a:solidFill>
                <a:srgbClr val="29ABE2"/>
              </a:solid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CFF3807-9B9C-E327-2C0D-28755E08199C}"/>
                </a:ext>
              </a:extLst>
            </p:cNvPr>
            <p:cNvSpPr/>
            <p:nvPr/>
          </p:nvSpPr>
          <p:spPr>
            <a:xfrm>
              <a:off x="7002958" y="5161466"/>
              <a:ext cx="220528" cy="72632"/>
            </a:xfrm>
            <a:custGeom>
              <a:avLst/>
              <a:gdLst>
                <a:gd name="connsiteX0" fmla="*/ 152497 w 220528"/>
                <a:gd name="connsiteY0" fmla="*/ 72632 h 72632"/>
                <a:gd name="connsiteX1" fmla="*/ 220529 w 220528"/>
                <a:gd name="connsiteY1" fmla="*/ 11468 h 72632"/>
                <a:gd name="connsiteX2" fmla="*/ 0 w 220528"/>
                <a:gd name="connsiteY2" fmla="*/ 0 h 72632"/>
              </a:gdLst>
              <a:ahLst/>
              <a:cxnLst>
                <a:cxn ang="0">
                  <a:pos x="connsiteX0" y="connsiteY0"/>
                </a:cxn>
                <a:cxn ang="0">
                  <a:pos x="connsiteX1" y="connsiteY1"/>
                </a:cxn>
                <a:cxn ang="0">
                  <a:pos x="connsiteX2" y="connsiteY2"/>
                </a:cxn>
              </a:cxnLst>
              <a:rect l="l" t="t" r="r" b="b"/>
              <a:pathLst>
                <a:path w="220528" h="72632">
                  <a:moveTo>
                    <a:pt x="152497" y="72632"/>
                  </a:moveTo>
                  <a:lnTo>
                    <a:pt x="220529" y="11468"/>
                  </a:lnTo>
                  <a:lnTo>
                    <a:pt x="0" y="0"/>
                  </a:lnTo>
                  <a:close/>
                </a:path>
              </a:pathLst>
            </a:custGeom>
            <a:noFill/>
            <a:ln w="734" cap="flat">
              <a:solidFill>
                <a:srgbClr val="29ABE2"/>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B28CAB2-9636-EAFF-4A9B-8996B0347AA9}"/>
                </a:ext>
              </a:extLst>
            </p:cNvPr>
            <p:cNvSpPr/>
            <p:nvPr/>
          </p:nvSpPr>
          <p:spPr>
            <a:xfrm>
              <a:off x="6618084" y="5588467"/>
              <a:ext cx="149822" cy="241597"/>
            </a:xfrm>
            <a:custGeom>
              <a:avLst/>
              <a:gdLst>
                <a:gd name="connsiteX0" fmla="*/ 149822 w 149822"/>
                <a:gd name="connsiteY0" fmla="*/ 204517 h 241597"/>
                <a:gd name="connsiteX1" fmla="*/ 141032 w 149822"/>
                <a:gd name="connsiteY1" fmla="*/ 0 h 241597"/>
                <a:gd name="connsiteX2" fmla="*/ 0 w 149822"/>
                <a:gd name="connsiteY2" fmla="*/ 241597 h 241597"/>
              </a:gdLst>
              <a:ahLst/>
              <a:cxnLst>
                <a:cxn ang="0">
                  <a:pos x="connsiteX0" y="connsiteY0"/>
                </a:cxn>
                <a:cxn ang="0">
                  <a:pos x="connsiteX1" y="connsiteY1"/>
                </a:cxn>
                <a:cxn ang="0">
                  <a:pos x="connsiteX2" y="connsiteY2"/>
                </a:cxn>
              </a:cxnLst>
              <a:rect l="l" t="t" r="r" b="b"/>
              <a:pathLst>
                <a:path w="149822" h="241597">
                  <a:moveTo>
                    <a:pt x="149822" y="204517"/>
                  </a:moveTo>
                  <a:lnTo>
                    <a:pt x="141032" y="0"/>
                  </a:lnTo>
                  <a:lnTo>
                    <a:pt x="0" y="241597"/>
                  </a:lnTo>
                  <a:close/>
                </a:path>
              </a:pathLst>
            </a:custGeom>
            <a:noFill/>
            <a:ln w="734" cap="flat">
              <a:solidFill>
                <a:srgbClr val="29ABE2"/>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160A929-1B05-2F45-69EF-916710A5B5D0}"/>
                </a:ext>
              </a:extLst>
            </p:cNvPr>
            <p:cNvSpPr/>
            <p:nvPr/>
          </p:nvSpPr>
          <p:spPr>
            <a:xfrm>
              <a:off x="6535911" y="5886641"/>
              <a:ext cx="100518" cy="109712"/>
            </a:xfrm>
            <a:custGeom>
              <a:avLst/>
              <a:gdLst>
                <a:gd name="connsiteX0" fmla="*/ 0 w 100518"/>
                <a:gd name="connsiteY0" fmla="*/ 55430 h 109712"/>
                <a:gd name="connsiteX1" fmla="*/ 100519 w 100518"/>
                <a:gd name="connsiteY1" fmla="*/ 109713 h 109712"/>
                <a:gd name="connsiteX2" fmla="*/ 8408 w 100518"/>
                <a:gd name="connsiteY2" fmla="*/ 0 h 109712"/>
              </a:gdLst>
              <a:ahLst/>
              <a:cxnLst>
                <a:cxn ang="0">
                  <a:pos x="connsiteX0" y="connsiteY0"/>
                </a:cxn>
                <a:cxn ang="0">
                  <a:pos x="connsiteX1" y="connsiteY1"/>
                </a:cxn>
                <a:cxn ang="0">
                  <a:pos x="connsiteX2" y="connsiteY2"/>
                </a:cxn>
              </a:cxnLst>
              <a:rect l="l" t="t" r="r" b="b"/>
              <a:pathLst>
                <a:path w="100518" h="109712">
                  <a:moveTo>
                    <a:pt x="0" y="55430"/>
                  </a:moveTo>
                  <a:lnTo>
                    <a:pt x="100519" y="109713"/>
                  </a:lnTo>
                  <a:lnTo>
                    <a:pt x="8408" y="0"/>
                  </a:lnTo>
                  <a:close/>
                </a:path>
              </a:pathLst>
            </a:custGeom>
            <a:noFill/>
            <a:ln w="734" cap="flat">
              <a:solidFill>
                <a:srgbClr val="29ABE2"/>
              </a:solid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C7296072-277C-B856-08D7-0F15E9F4919B}"/>
                </a:ext>
              </a:extLst>
            </p:cNvPr>
            <p:cNvGrpSpPr/>
            <p:nvPr/>
          </p:nvGrpSpPr>
          <p:grpSpPr>
            <a:xfrm>
              <a:off x="5100600" y="5080903"/>
              <a:ext cx="1008351" cy="880162"/>
              <a:chOff x="5100600" y="5080903"/>
              <a:chExt cx="1008351" cy="880162"/>
            </a:xfrm>
          </p:grpSpPr>
          <p:grpSp>
            <p:nvGrpSpPr>
              <p:cNvPr id="118" name="Graphic 4">
                <a:extLst>
                  <a:ext uri="{FF2B5EF4-FFF2-40B4-BE49-F238E27FC236}">
                    <a16:creationId xmlns:a16="http://schemas.microsoft.com/office/drawing/2014/main" id="{01DD0D23-D1C7-DDC2-5607-04CAD3D09242}"/>
                  </a:ext>
                </a:extLst>
              </p:cNvPr>
              <p:cNvGrpSpPr/>
              <p:nvPr/>
            </p:nvGrpSpPr>
            <p:grpSpPr>
              <a:xfrm>
                <a:off x="5702956" y="5106757"/>
                <a:ext cx="11059" cy="11061"/>
                <a:chOff x="5702956" y="5106757"/>
                <a:chExt cx="11059" cy="11061"/>
              </a:xfrm>
            </p:grpSpPr>
            <p:sp>
              <p:nvSpPr>
                <p:cNvPr id="197" name="Freeform 196">
                  <a:extLst>
                    <a:ext uri="{FF2B5EF4-FFF2-40B4-BE49-F238E27FC236}">
                      <a16:creationId xmlns:a16="http://schemas.microsoft.com/office/drawing/2014/main" id="{FEEB5CAC-74BA-8A66-1950-B15ECC70C53F}"/>
                    </a:ext>
                  </a:extLst>
                </p:cNvPr>
                <p:cNvSpPr/>
                <p:nvPr/>
              </p:nvSpPr>
              <p:spPr>
                <a:xfrm rot="-4590510">
                  <a:off x="5703900" y="5107700"/>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2126944C-2A96-CF59-869F-4C40CA82A849}"/>
                    </a:ext>
                  </a:extLst>
                </p:cNvPr>
                <p:cNvSpPr/>
                <p:nvPr/>
              </p:nvSpPr>
              <p:spPr>
                <a:xfrm>
                  <a:off x="5704049" y="5107369"/>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19" name="Graphic 4">
                <a:extLst>
                  <a:ext uri="{FF2B5EF4-FFF2-40B4-BE49-F238E27FC236}">
                    <a16:creationId xmlns:a16="http://schemas.microsoft.com/office/drawing/2014/main" id="{AEBEF999-3D36-5E0D-B302-37DF30E446B8}"/>
                  </a:ext>
                </a:extLst>
              </p:cNvPr>
              <p:cNvGrpSpPr/>
              <p:nvPr/>
            </p:nvGrpSpPr>
            <p:grpSpPr>
              <a:xfrm>
                <a:off x="5862306" y="5210629"/>
                <a:ext cx="10595" cy="10597"/>
                <a:chOff x="5862306" y="5210629"/>
                <a:chExt cx="10595" cy="10597"/>
              </a:xfrm>
            </p:grpSpPr>
            <p:sp>
              <p:nvSpPr>
                <p:cNvPr id="195" name="Freeform 194">
                  <a:extLst>
                    <a:ext uri="{FF2B5EF4-FFF2-40B4-BE49-F238E27FC236}">
                      <a16:creationId xmlns:a16="http://schemas.microsoft.com/office/drawing/2014/main" id="{CE84D98D-2AD9-DE8D-5A22-FAB38D5CE40F}"/>
                    </a:ext>
                  </a:extLst>
                </p:cNvPr>
                <p:cNvSpPr/>
                <p:nvPr/>
              </p:nvSpPr>
              <p:spPr>
                <a:xfrm rot="-4592676">
                  <a:off x="5863208" y="5211531"/>
                  <a:ext cx="8791" cy="8792"/>
                </a:xfrm>
                <a:custGeom>
                  <a:avLst/>
                  <a:gdLst>
                    <a:gd name="connsiteX0" fmla="*/ 0 w 8791"/>
                    <a:gd name="connsiteY0" fmla="*/ 0 h 8792"/>
                    <a:gd name="connsiteX1" fmla="*/ 8791 w 8791"/>
                    <a:gd name="connsiteY1" fmla="*/ 0 h 8792"/>
                    <a:gd name="connsiteX2" fmla="*/ 8791 w 8791"/>
                    <a:gd name="connsiteY2" fmla="*/ 8793 h 8792"/>
                    <a:gd name="connsiteX3" fmla="*/ 0 w 8791"/>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1"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FB31FA0F-C817-D389-5876-1FD72766E73C}"/>
                    </a:ext>
                  </a:extLst>
                </p:cNvPr>
                <p:cNvSpPr/>
                <p:nvPr/>
              </p:nvSpPr>
              <p:spPr>
                <a:xfrm>
                  <a:off x="5862786" y="5211854"/>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3130"/>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120" name="Graphic 4">
                <a:extLst>
                  <a:ext uri="{FF2B5EF4-FFF2-40B4-BE49-F238E27FC236}">
                    <a16:creationId xmlns:a16="http://schemas.microsoft.com/office/drawing/2014/main" id="{FBEC8D5C-EF33-A302-52F2-3274364AD8B5}"/>
                  </a:ext>
                </a:extLst>
              </p:cNvPr>
              <p:cNvGrpSpPr/>
              <p:nvPr/>
            </p:nvGrpSpPr>
            <p:grpSpPr>
              <a:xfrm>
                <a:off x="5817262" y="5223550"/>
                <a:ext cx="9214" cy="9215"/>
                <a:chOff x="5817262" y="5223550"/>
                <a:chExt cx="9214" cy="9215"/>
              </a:xfrm>
            </p:grpSpPr>
            <p:sp>
              <p:nvSpPr>
                <p:cNvPr id="193" name="Freeform 192">
                  <a:extLst>
                    <a:ext uri="{FF2B5EF4-FFF2-40B4-BE49-F238E27FC236}">
                      <a16:creationId xmlns:a16="http://schemas.microsoft.com/office/drawing/2014/main" id="{61E86B90-4EFF-0071-FA50-95F1761CA5CF}"/>
                    </a:ext>
                  </a:extLst>
                </p:cNvPr>
                <p:cNvSpPr/>
                <p:nvPr/>
              </p:nvSpPr>
              <p:spPr>
                <a:xfrm rot="-4591927">
                  <a:off x="5818047" y="5224335"/>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D05B82B8-80E8-0018-66E2-08B10ADD9362}"/>
                    </a:ext>
                  </a:extLst>
                </p:cNvPr>
                <p:cNvSpPr/>
                <p:nvPr/>
              </p:nvSpPr>
              <p:spPr>
                <a:xfrm>
                  <a:off x="5818067" y="5224468"/>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6" y="838"/>
                        <a:pt x="73" y="2749"/>
                      </a:cubicBezTo>
                      <a:cubicBezTo>
                        <a:pt x="-309" y="4661"/>
                        <a:pt x="838" y="6954"/>
                        <a:pt x="2749" y="7337"/>
                      </a:cubicBezTo>
                      <a:cubicBezTo>
                        <a:pt x="4660" y="7719"/>
                        <a:pt x="6953" y="6572"/>
                        <a:pt x="7335" y="4661"/>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1" name="Graphic 4">
                <a:extLst>
                  <a:ext uri="{FF2B5EF4-FFF2-40B4-BE49-F238E27FC236}">
                    <a16:creationId xmlns:a16="http://schemas.microsoft.com/office/drawing/2014/main" id="{264BE8F6-88AB-322E-7975-9F942FE854B8}"/>
                  </a:ext>
                </a:extLst>
              </p:cNvPr>
              <p:cNvGrpSpPr/>
              <p:nvPr/>
            </p:nvGrpSpPr>
            <p:grpSpPr>
              <a:xfrm>
                <a:off x="5458058" y="5080903"/>
                <a:ext cx="11518" cy="11520"/>
                <a:chOff x="5458058" y="5080903"/>
                <a:chExt cx="11518" cy="11520"/>
              </a:xfrm>
            </p:grpSpPr>
            <p:sp>
              <p:nvSpPr>
                <p:cNvPr id="191" name="Freeform 190">
                  <a:extLst>
                    <a:ext uri="{FF2B5EF4-FFF2-40B4-BE49-F238E27FC236}">
                      <a16:creationId xmlns:a16="http://schemas.microsoft.com/office/drawing/2014/main" id="{FCD322BC-B757-0941-66F6-0956BDC5DBDE}"/>
                    </a:ext>
                  </a:extLst>
                </p:cNvPr>
                <p:cNvSpPr/>
                <p:nvPr/>
              </p:nvSpPr>
              <p:spPr>
                <a:xfrm rot="-4591593">
                  <a:off x="5459040" y="5081885"/>
                  <a:ext cx="9555" cy="9557"/>
                </a:xfrm>
                <a:custGeom>
                  <a:avLst/>
                  <a:gdLst>
                    <a:gd name="connsiteX0" fmla="*/ 0 w 9555"/>
                    <a:gd name="connsiteY0" fmla="*/ 0 h 9557"/>
                    <a:gd name="connsiteX1" fmla="*/ 9555 w 9555"/>
                    <a:gd name="connsiteY1" fmla="*/ 0 h 9557"/>
                    <a:gd name="connsiteX2" fmla="*/ 9555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71FB3D5-F32D-A909-AFF4-6EC75C94E9AE}"/>
                    </a:ext>
                  </a:extLst>
                </p:cNvPr>
                <p:cNvSpPr/>
                <p:nvPr/>
              </p:nvSpPr>
              <p:spPr>
                <a:xfrm>
                  <a:off x="5459085" y="5081400"/>
                  <a:ext cx="9540" cy="9516"/>
                </a:xfrm>
                <a:custGeom>
                  <a:avLst/>
                  <a:gdLst>
                    <a:gd name="connsiteX0" fmla="*/ 5904 w 9540"/>
                    <a:gd name="connsiteY0" fmla="*/ 171 h 9516"/>
                    <a:gd name="connsiteX1" fmla="*/ 171 w 9540"/>
                    <a:gd name="connsiteY1" fmla="*/ 3611 h 9516"/>
                    <a:gd name="connsiteX2" fmla="*/ 3611 w 9540"/>
                    <a:gd name="connsiteY2" fmla="*/ 9346 h 9516"/>
                    <a:gd name="connsiteX3" fmla="*/ 9344 w 9540"/>
                    <a:gd name="connsiteY3" fmla="*/ 5905 h 9516"/>
                    <a:gd name="connsiteX4" fmla="*/ 5904 w 9540"/>
                    <a:gd name="connsiteY4" fmla="*/ 171 h 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6">
                      <a:moveTo>
                        <a:pt x="5904" y="171"/>
                      </a:moveTo>
                      <a:cubicBezTo>
                        <a:pt x="3229" y="-593"/>
                        <a:pt x="553" y="1318"/>
                        <a:pt x="171" y="3611"/>
                      </a:cubicBezTo>
                      <a:cubicBezTo>
                        <a:pt x="-593" y="6288"/>
                        <a:pt x="1318" y="8963"/>
                        <a:pt x="3611" y="9346"/>
                      </a:cubicBezTo>
                      <a:cubicBezTo>
                        <a:pt x="6286" y="10110"/>
                        <a:pt x="8962" y="8199"/>
                        <a:pt x="9344" y="5905"/>
                      </a:cubicBezTo>
                      <a:cubicBezTo>
                        <a:pt x="10108" y="3611"/>
                        <a:pt x="8579"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22" name="Graphic 4">
                <a:extLst>
                  <a:ext uri="{FF2B5EF4-FFF2-40B4-BE49-F238E27FC236}">
                    <a16:creationId xmlns:a16="http://schemas.microsoft.com/office/drawing/2014/main" id="{D8AB9857-8226-91FC-AA43-3C9ECF9A2D5C}"/>
                  </a:ext>
                </a:extLst>
              </p:cNvPr>
              <p:cNvGrpSpPr/>
              <p:nvPr/>
            </p:nvGrpSpPr>
            <p:grpSpPr>
              <a:xfrm>
                <a:off x="6096050" y="5365901"/>
                <a:ext cx="12901" cy="12904"/>
                <a:chOff x="6096050" y="5365901"/>
                <a:chExt cx="12901" cy="12904"/>
              </a:xfrm>
            </p:grpSpPr>
            <p:sp>
              <p:nvSpPr>
                <p:cNvPr id="189" name="Freeform 188">
                  <a:extLst>
                    <a:ext uri="{FF2B5EF4-FFF2-40B4-BE49-F238E27FC236}">
                      <a16:creationId xmlns:a16="http://schemas.microsoft.com/office/drawing/2014/main" id="{BBB3015D-AA6C-5658-63DC-E4C5DBED03DD}"/>
                    </a:ext>
                  </a:extLst>
                </p:cNvPr>
                <p:cNvSpPr/>
                <p:nvPr/>
              </p:nvSpPr>
              <p:spPr>
                <a:xfrm rot="-4591259">
                  <a:off x="6097150" y="5367002"/>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5F07E4CF-D787-02DF-9940-1CB822F06431}"/>
                    </a:ext>
                  </a:extLst>
                </p:cNvPr>
                <p:cNvSpPr/>
                <p:nvPr/>
              </p:nvSpPr>
              <p:spPr>
                <a:xfrm>
                  <a:off x="6096594" y="5366960"/>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8"/>
                        <a:pt x="1316" y="9727"/>
                        <a:pt x="3992" y="10491"/>
                      </a:cubicBezTo>
                      <a:cubicBezTo>
                        <a:pt x="6667" y="11256"/>
                        <a:pt x="9725" y="9344"/>
                        <a:pt x="10489" y="6668"/>
                      </a:cubicBezTo>
                      <a:cubicBezTo>
                        <a:pt x="11254" y="3610"/>
                        <a:pt x="9725" y="934"/>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id="{7BD02CDF-AB70-7B8B-9B5F-5378FEE0A3FA}"/>
                  </a:ext>
                </a:extLst>
              </p:cNvPr>
              <p:cNvGrpSpPr/>
              <p:nvPr/>
            </p:nvGrpSpPr>
            <p:grpSpPr>
              <a:xfrm>
                <a:off x="5694420" y="5204203"/>
                <a:ext cx="11980" cy="11982"/>
                <a:chOff x="5694420" y="5204203"/>
                <a:chExt cx="11980" cy="11982"/>
              </a:xfrm>
            </p:grpSpPr>
            <p:sp>
              <p:nvSpPr>
                <p:cNvPr id="187" name="Freeform 186">
                  <a:extLst>
                    <a:ext uri="{FF2B5EF4-FFF2-40B4-BE49-F238E27FC236}">
                      <a16:creationId xmlns:a16="http://schemas.microsoft.com/office/drawing/2014/main" id="{3CD3B453-109F-7D7A-2A78-54E65FFF78D4}"/>
                    </a:ext>
                  </a:extLst>
                </p:cNvPr>
                <p:cNvSpPr/>
                <p:nvPr/>
              </p:nvSpPr>
              <p:spPr>
                <a:xfrm rot="-4591259">
                  <a:off x="5695442" y="5205224"/>
                  <a:ext cx="9937" cy="9939"/>
                </a:xfrm>
                <a:custGeom>
                  <a:avLst/>
                  <a:gdLst>
                    <a:gd name="connsiteX0" fmla="*/ 0 w 9937"/>
                    <a:gd name="connsiteY0" fmla="*/ 0 h 9939"/>
                    <a:gd name="connsiteX1" fmla="*/ 9938 w 9937"/>
                    <a:gd name="connsiteY1" fmla="*/ 0 h 9939"/>
                    <a:gd name="connsiteX2" fmla="*/ 9938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8" y="0"/>
                      </a:lnTo>
                      <a:lnTo>
                        <a:pt x="9938" y="9939"/>
                      </a:lnTo>
                      <a:lnTo>
                        <a:pt x="0" y="9939"/>
                      </a:lnTo>
                      <a:close/>
                    </a:path>
                  </a:pathLst>
                </a:custGeom>
                <a:noFill/>
                <a:ln w="381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C6C774E-0AAE-7B66-D888-0DC106DB2AC9}"/>
                    </a:ext>
                  </a:extLst>
                </p:cNvPr>
                <p:cNvSpPr/>
                <p:nvPr/>
              </p:nvSpPr>
              <p:spPr>
                <a:xfrm>
                  <a:off x="5695285" y="5204876"/>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5" y="6669"/>
                        <a:pt x="1316" y="9344"/>
                        <a:pt x="3992" y="10109"/>
                      </a:cubicBezTo>
                      <a:cubicBezTo>
                        <a:pt x="6667" y="10874"/>
                        <a:pt x="9343" y="8962"/>
                        <a:pt x="10107" y="6286"/>
                      </a:cubicBezTo>
                      <a:cubicBezTo>
                        <a:pt x="10489" y="3610"/>
                        <a:pt x="8960" y="935"/>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4" name="Graphic 4">
                <a:extLst>
                  <a:ext uri="{FF2B5EF4-FFF2-40B4-BE49-F238E27FC236}">
                    <a16:creationId xmlns:a16="http://schemas.microsoft.com/office/drawing/2014/main" id="{3E7F15C8-E2A0-DCAD-2964-0B6D0C5FE7BB}"/>
                  </a:ext>
                </a:extLst>
              </p:cNvPr>
              <p:cNvGrpSpPr/>
              <p:nvPr/>
            </p:nvGrpSpPr>
            <p:grpSpPr>
              <a:xfrm>
                <a:off x="5847669" y="5278541"/>
                <a:ext cx="13360" cy="13363"/>
                <a:chOff x="5847669" y="5278541"/>
                <a:chExt cx="13360" cy="13363"/>
              </a:xfrm>
            </p:grpSpPr>
            <p:sp>
              <p:nvSpPr>
                <p:cNvPr id="185" name="Freeform 184">
                  <a:extLst>
                    <a:ext uri="{FF2B5EF4-FFF2-40B4-BE49-F238E27FC236}">
                      <a16:creationId xmlns:a16="http://schemas.microsoft.com/office/drawing/2014/main" id="{35F24096-993D-12B6-0AE8-97D888B4174C}"/>
                    </a:ext>
                  </a:extLst>
                </p:cNvPr>
                <p:cNvSpPr/>
                <p:nvPr/>
              </p:nvSpPr>
              <p:spPr>
                <a:xfrm rot="-4591927">
                  <a:off x="5848807" y="5279679"/>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25531AA-5A6E-32D2-E68B-7D505EA6C8EF}"/>
                    </a:ext>
                  </a:extLst>
                </p:cNvPr>
                <p:cNvSpPr/>
                <p:nvPr/>
              </p:nvSpPr>
              <p:spPr>
                <a:xfrm>
                  <a:off x="5848548" y="5279803"/>
                  <a:ext cx="11038" cy="11040"/>
                </a:xfrm>
                <a:custGeom>
                  <a:avLst/>
                  <a:gdLst>
                    <a:gd name="connsiteX0" fmla="*/ 6666 w 11038"/>
                    <a:gd name="connsiteY0" fmla="*/ 169 h 11040"/>
                    <a:gd name="connsiteX1" fmla="*/ 169 w 11038"/>
                    <a:gd name="connsiteY1" fmla="*/ 4374 h 11040"/>
                    <a:gd name="connsiteX2" fmla="*/ 4373 w 11038"/>
                    <a:gd name="connsiteY2" fmla="*/ 10872 h 11040"/>
                    <a:gd name="connsiteX3" fmla="*/ 10870 w 11038"/>
                    <a:gd name="connsiteY3" fmla="*/ 6667 h 11040"/>
                    <a:gd name="connsiteX4" fmla="*/ 6666 w 1103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8" h="11040">
                      <a:moveTo>
                        <a:pt x="6666" y="169"/>
                      </a:moveTo>
                      <a:cubicBezTo>
                        <a:pt x="3608" y="-596"/>
                        <a:pt x="933" y="1316"/>
                        <a:pt x="169" y="4374"/>
                      </a:cubicBezTo>
                      <a:cubicBezTo>
                        <a:pt x="-596" y="7432"/>
                        <a:pt x="1315" y="10108"/>
                        <a:pt x="4373" y="10872"/>
                      </a:cubicBezTo>
                      <a:cubicBezTo>
                        <a:pt x="7430" y="11637"/>
                        <a:pt x="10106" y="9725"/>
                        <a:pt x="10870" y="6667"/>
                      </a:cubicBezTo>
                      <a:cubicBezTo>
                        <a:pt x="11635" y="3609"/>
                        <a:pt x="9724"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125" name="Graphic 4">
                <a:extLst>
                  <a:ext uri="{FF2B5EF4-FFF2-40B4-BE49-F238E27FC236}">
                    <a16:creationId xmlns:a16="http://schemas.microsoft.com/office/drawing/2014/main" id="{B6C96E69-0F2A-A4EF-8750-2E4296076774}"/>
                  </a:ext>
                </a:extLst>
              </p:cNvPr>
              <p:cNvGrpSpPr/>
              <p:nvPr/>
            </p:nvGrpSpPr>
            <p:grpSpPr>
              <a:xfrm>
                <a:off x="6078171" y="5408946"/>
                <a:ext cx="15205" cy="15208"/>
                <a:chOff x="6078171" y="5408946"/>
                <a:chExt cx="15205" cy="15208"/>
              </a:xfrm>
            </p:grpSpPr>
            <p:sp>
              <p:nvSpPr>
                <p:cNvPr id="183" name="Freeform 182">
                  <a:extLst>
                    <a:ext uri="{FF2B5EF4-FFF2-40B4-BE49-F238E27FC236}">
                      <a16:creationId xmlns:a16="http://schemas.microsoft.com/office/drawing/2014/main" id="{99471786-39EF-FBBC-ECA8-360389215EEE}"/>
                    </a:ext>
                  </a:extLst>
                </p:cNvPr>
                <p:cNvSpPr/>
                <p:nvPr/>
              </p:nvSpPr>
              <p:spPr>
                <a:xfrm rot="-4590844">
                  <a:off x="6079468" y="5410243"/>
                  <a:ext cx="12612" cy="12614"/>
                </a:xfrm>
                <a:custGeom>
                  <a:avLst/>
                  <a:gdLst>
                    <a:gd name="connsiteX0" fmla="*/ 0 w 12612"/>
                    <a:gd name="connsiteY0" fmla="*/ 0 h 12614"/>
                    <a:gd name="connsiteX1" fmla="*/ 12612 w 12612"/>
                    <a:gd name="connsiteY1" fmla="*/ 0 h 12614"/>
                    <a:gd name="connsiteX2" fmla="*/ 12612 w 12612"/>
                    <a:gd name="connsiteY2" fmla="*/ 12615 h 12614"/>
                    <a:gd name="connsiteX3" fmla="*/ 0 w 12612"/>
                    <a:gd name="connsiteY3" fmla="*/ 12615 h 12614"/>
                  </a:gdLst>
                  <a:ahLst/>
                  <a:cxnLst>
                    <a:cxn ang="0">
                      <a:pos x="connsiteX0" y="connsiteY0"/>
                    </a:cxn>
                    <a:cxn ang="0">
                      <a:pos x="connsiteX1" y="connsiteY1"/>
                    </a:cxn>
                    <a:cxn ang="0">
                      <a:pos x="connsiteX2" y="connsiteY2"/>
                    </a:cxn>
                    <a:cxn ang="0">
                      <a:pos x="connsiteX3" y="connsiteY3"/>
                    </a:cxn>
                  </a:cxnLst>
                  <a:rect l="l" t="t" r="r" b="b"/>
                  <a:pathLst>
                    <a:path w="12612" h="12614">
                      <a:moveTo>
                        <a:pt x="0" y="0"/>
                      </a:moveTo>
                      <a:lnTo>
                        <a:pt x="12612" y="0"/>
                      </a:lnTo>
                      <a:lnTo>
                        <a:pt x="12612" y="12615"/>
                      </a:lnTo>
                      <a:lnTo>
                        <a:pt x="0" y="12615"/>
                      </a:lnTo>
                      <a:close/>
                    </a:path>
                  </a:pathLst>
                </a:custGeom>
                <a:noFill/>
                <a:ln w="381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45D582B-014C-128B-277F-6266A0A4BA53}"/>
                    </a:ext>
                  </a:extLst>
                </p:cNvPr>
                <p:cNvSpPr/>
                <p:nvPr/>
              </p:nvSpPr>
              <p:spPr>
                <a:xfrm>
                  <a:off x="6079780" y="5410160"/>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2" y="-597"/>
                        <a:pt x="932" y="1314"/>
                        <a:pt x="167" y="4755"/>
                      </a:cubicBezTo>
                      <a:cubicBezTo>
                        <a:pt x="-597" y="8195"/>
                        <a:pt x="1314" y="11636"/>
                        <a:pt x="4754" y="12400"/>
                      </a:cubicBezTo>
                      <a:cubicBezTo>
                        <a:pt x="8194" y="13164"/>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26" name="Graphic 4">
                <a:extLst>
                  <a:ext uri="{FF2B5EF4-FFF2-40B4-BE49-F238E27FC236}">
                    <a16:creationId xmlns:a16="http://schemas.microsoft.com/office/drawing/2014/main" id="{59B34F0B-9F4F-1C67-945F-313697171CE2}"/>
                  </a:ext>
                </a:extLst>
              </p:cNvPr>
              <p:cNvGrpSpPr/>
              <p:nvPr/>
            </p:nvGrpSpPr>
            <p:grpSpPr>
              <a:xfrm>
                <a:off x="5502958" y="5204441"/>
                <a:ext cx="14742" cy="14745"/>
                <a:chOff x="5502958" y="5204441"/>
                <a:chExt cx="14742" cy="14745"/>
              </a:xfrm>
            </p:grpSpPr>
            <p:sp>
              <p:nvSpPr>
                <p:cNvPr id="181" name="Freeform 180">
                  <a:extLst>
                    <a:ext uri="{FF2B5EF4-FFF2-40B4-BE49-F238E27FC236}">
                      <a16:creationId xmlns:a16="http://schemas.microsoft.com/office/drawing/2014/main" id="{A9463C45-1A84-E308-B246-7885AB2C5EED}"/>
                    </a:ext>
                  </a:extLst>
                </p:cNvPr>
                <p:cNvSpPr/>
                <p:nvPr/>
              </p:nvSpPr>
              <p:spPr>
                <a:xfrm rot="-4591927">
                  <a:off x="5504214" y="5205698"/>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4AEC61FD-9674-41DA-95B8-52F15828B918}"/>
                    </a:ext>
                  </a:extLst>
                </p:cNvPr>
                <p:cNvSpPr/>
                <p:nvPr/>
              </p:nvSpPr>
              <p:spPr>
                <a:xfrm>
                  <a:off x="5504188" y="5205260"/>
                  <a:ext cx="12182" cy="12185"/>
                </a:xfrm>
                <a:custGeom>
                  <a:avLst/>
                  <a:gdLst>
                    <a:gd name="connsiteX0" fmla="*/ 7429 w 12182"/>
                    <a:gd name="connsiteY0" fmla="*/ 167 h 12185"/>
                    <a:gd name="connsiteX1" fmla="*/ 167 w 12182"/>
                    <a:gd name="connsiteY1" fmla="*/ 4755 h 12185"/>
                    <a:gd name="connsiteX2" fmla="*/ 4754 w 12182"/>
                    <a:gd name="connsiteY2" fmla="*/ 12018 h 12185"/>
                    <a:gd name="connsiteX3" fmla="*/ 12015 w 12182"/>
                    <a:gd name="connsiteY3" fmla="*/ 7431 h 12185"/>
                    <a:gd name="connsiteX4" fmla="*/ 7429 w 12182"/>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 h="12185">
                      <a:moveTo>
                        <a:pt x="7429" y="167"/>
                      </a:moveTo>
                      <a:cubicBezTo>
                        <a:pt x="3989" y="-597"/>
                        <a:pt x="932" y="1314"/>
                        <a:pt x="167" y="4755"/>
                      </a:cubicBezTo>
                      <a:cubicBezTo>
                        <a:pt x="-597" y="8195"/>
                        <a:pt x="1314" y="11253"/>
                        <a:pt x="4754" y="12018"/>
                      </a:cubicBezTo>
                      <a:cubicBezTo>
                        <a:pt x="8193" y="12783"/>
                        <a:pt x="11251" y="10871"/>
                        <a:pt x="12015" y="7431"/>
                      </a:cubicBezTo>
                      <a:cubicBezTo>
                        <a:pt x="12780" y="4373"/>
                        <a:pt x="10869"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127" name="Graphic 4">
                <a:extLst>
                  <a:ext uri="{FF2B5EF4-FFF2-40B4-BE49-F238E27FC236}">
                    <a16:creationId xmlns:a16="http://schemas.microsoft.com/office/drawing/2014/main" id="{D0EC5EB6-D4DA-4000-1EC6-337F2CC68FA5}"/>
                  </a:ext>
                </a:extLst>
              </p:cNvPr>
              <p:cNvGrpSpPr/>
              <p:nvPr/>
            </p:nvGrpSpPr>
            <p:grpSpPr>
              <a:xfrm>
                <a:off x="5478810" y="5232027"/>
                <a:ext cx="12441" cy="12443"/>
                <a:chOff x="5478810" y="5232027"/>
                <a:chExt cx="12441" cy="12443"/>
              </a:xfrm>
            </p:grpSpPr>
            <p:sp>
              <p:nvSpPr>
                <p:cNvPr id="179" name="Freeform 178">
                  <a:extLst>
                    <a:ext uri="{FF2B5EF4-FFF2-40B4-BE49-F238E27FC236}">
                      <a16:creationId xmlns:a16="http://schemas.microsoft.com/office/drawing/2014/main" id="{23894A47-23EB-F199-F195-7E83E41946EA}"/>
                    </a:ext>
                  </a:extLst>
                </p:cNvPr>
                <p:cNvSpPr/>
                <p:nvPr/>
              </p:nvSpPr>
              <p:spPr>
                <a:xfrm rot="-4590844">
                  <a:off x="5479871" y="5233088"/>
                  <a:ext cx="10319" cy="10321"/>
                </a:xfrm>
                <a:custGeom>
                  <a:avLst/>
                  <a:gdLst>
                    <a:gd name="connsiteX0" fmla="*/ 0 w 10319"/>
                    <a:gd name="connsiteY0" fmla="*/ 0 h 10321"/>
                    <a:gd name="connsiteX1" fmla="*/ 10319 w 10319"/>
                    <a:gd name="connsiteY1" fmla="*/ 0 h 10321"/>
                    <a:gd name="connsiteX2" fmla="*/ 10319 w 10319"/>
                    <a:gd name="connsiteY2" fmla="*/ 10321 h 10321"/>
                    <a:gd name="connsiteX3" fmla="*/ 0 w 10319"/>
                    <a:gd name="connsiteY3" fmla="*/ 10321 h 10321"/>
                  </a:gdLst>
                  <a:ahLst/>
                  <a:cxnLst>
                    <a:cxn ang="0">
                      <a:pos x="connsiteX0" y="connsiteY0"/>
                    </a:cxn>
                    <a:cxn ang="0">
                      <a:pos x="connsiteX1" y="connsiteY1"/>
                    </a:cxn>
                    <a:cxn ang="0">
                      <a:pos x="connsiteX2" y="connsiteY2"/>
                    </a:cxn>
                    <a:cxn ang="0">
                      <a:pos x="connsiteX3" y="connsiteY3"/>
                    </a:cxn>
                  </a:cxnLst>
                  <a:rect l="l" t="t" r="r" b="b"/>
                  <a:pathLst>
                    <a:path w="10319" h="10321">
                      <a:moveTo>
                        <a:pt x="0" y="0"/>
                      </a:moveTo>
                      <a:lnTo>
                        <a:pt x="10319" y="0"/>
                      </a:lnTo>
                      <a:lnTo>
                        <a:pt x="10319" y="10321"/>
                      </a:lnTo>
                      <a:lnTo>
                        <a:pt x="0" y="10321"/>
                      </a:lnTo>
                      <a:close/>
                    </a:path>
                  </a:pathLst>
                </a:custGeom>
                <a:noFill/>
                <a:ln w="381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388CCE2A-B3E2-C14B-53AF-DA3BD3B4BCAD}"/>
                    </a:ext>
                  </a:extLst>
                </p:cNvPr>
                <p:cNvSpPr/>
                <p:nvPr/>
              </p:nvSpPr>
              <p:spPr>
                <a:xfrm>
                  <a:off x="5479724" y="5233164"/>
                  <a:ext cx="10276" cy="10278"/>
                </a:xfrm>
                <a:custGeom>
                  <a:avLst/>
                  <a:gdLst>
                    <a:gd name="connsiteX0" fmla="*/ 6285 w 10276"/>
                    <a:gd name="connsiteY0" fmla="*/ 170 h 10278"/>
                    <a:gd name="connsiteX1" fmla="*/ 170 w 10276"/>
                    <a:gd name="connsiteY1" fmla="*/ 3993 h 10278"/>
                    <a:gd name="connsiteX2" fmla="*/ 3992 w 10276"/>
                    <a:gd name="connsiteY2" fmla="*/ 10109 h 10278"/>
                    <a:gd name="connsiteX3" fmla="*/ 10107 w 10276"/>
                    <a:gd name="connsiteY3" fmla="*/ 6286 h 10278"/>
                    <a:gd name="connsiteX4" fmla="*/ 6285 w 10276"/>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0278">
                      <a:moveTo>
                        <a:pt x="6285" y="170"/>
                      </a:moveTo>
                      <a:cubicBezTo>
                        <a:pt x="3610" y="-595"/>
                        <a:pt x="934" y="1317"/>
                        <a:pt x="170" y="3993"/>
                      </a:cubicBezTo>
                      <a:cubicBezTo>
                        <a:pt x="-595" y="6668"/>
                        <a:pt x="1316" y="9344"/>
                        <a:pt x="3992" y="10109"/>
                      </a:cubicBezTo>
                      <a:cubicBezTo>
                        <a:pt x="6667" y="10874"/>
                        <a:pt x="9343" y="8962"/>
                        <a:pt x="10107" y="6286"/>
                      </a:cubicBezTo>
                      <a:cubicBezTo>
                        <a:pt x="10871" y="3610"/>
                        <a:pt x="8960"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8" name="Graphic 4">
                <a:extLst>
                  <a:ext uri="{FF2B5EF4-FFF2-40B4-BE49-F238E27FC236}">
                    <a16:creationId xmlns:a16="http://schemas.microsoft.com/office/drawing/2014/main" id="{C3558C11-840B-D559-3E98-E0404F8A9805}"/>
                  </a:ext>
                </a:extLst>
              </p:cNvPr>
              <p:cNvGrpSpPr/>
              <p:nvPr/>
            </p:nvGrpSpPr>
            <p:grpSpPr>
              <a:xfrm>
                <a:off x="5617800" y="5344700"/>
                <a:ext cx="8754" cy="8755"/>
                <a:chOff x="5617800" y="5344700"/>
                <a:chExt cx="8754" cy="8755"/>
              </a:xfrm>
            </p:grpSpPr>
            <p:sp>
              <p:nvSpPr>
                <p:cNvPr id="177" name="Freeform 176">
                  <a:extLst>
                    <a:ext uri="{FF2B5EF4-FFF2-40B4-BE49-F238E27FC236}">
                      <a16:creationId xmlns:a16="http://schemas.microsoft.com/office/drawing/2014/main" id="{7FE72C3D-1FBC-3190-5B3F-CA50B35B2FDE}"/>
                    </a:ext>
                  </a:extLst>
                </p:cNvPr>
                <p:cNvSpPr/>
                <p:nvPr/>
              </p:nvSpPr>
              <p:spPr>
                <a:xfrm rot="-4591593">
                  <a:off x="5618547" y="5345446"/>
                  <a:ext cx="7261" cy="7263"/>
                </a:xfrm>
                <a:custGeom>
                  <a:avLst/>
                  <a:gdLst>
                    <a:gd name="connsiteX0" fmla="*/ 0 w 7261"/>
                    <a:gd name="connsiteY0" fmla="*/ 0 h 7263"/>
                    <a:gd name="connsiteX1" fmla="*/ 7262 w 7261"/>
                    <a:gd name="connsiteY1" fmla="*/ 0 h 7263"/>
                    <a:gd name="connsiteX2" fmla="*/ 7262 w 7261"/>
                    <a:gd name="connsiteY2" fmla="*/ 7264 h 7263"/>
                    <a:gd name="connsiteX3" fmla="*/ 0 w 7261"/>
                    <a:gd name="connsiteY3" fmla="*/ 7264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4"/>
                      </a:lnTo>
                      <a:lnTo>
                        <a:pt x="0" y="7264"/>
                      </a:lnTo>
                      <a:close/>
                    </a:path>
                  </a:pathLst>
                </a:custGeom>
                <a:noFill/>
                <a:ln w="381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6F4EB3A-CDA5-8639-A6B5-818657C76EE5}"/>
                    </a:ext>
                  </a:extLst>
                </p:cNvPr>
                <p:cNvSpPr/>
                <p:nvPr/>
              </p:nvSpPr>
              <p:spPr>
                <a:xfrm>
                  <a:off x="5618177" y="5345267"/>
                  <a:ext cx="7408" cy="7409"/>
                </a:xfrm>
                <a:custGeom>
                  <a:avLst/>
                  <a:gdLst>
                    <a:gd name="connsiteX0" fmla="*/ 4660 w 7408"/>
                    <a:gd name="connsiteY0" fmla="*/ 73 h 7409"/>
                    <a:gd name="connsiteX1" fmla="*/ 73 w 7408"/>
                    <a:gd name="connsiteY1" fmla="*/ 2749 h 7409"/>
                    <a:gd name="connsiteX2" fmla="*/ 2749 w 7408"/>
                    <a:gd name="connsiteY2" fmla="*/ 7336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6"/>
                      </a:cubicBezTo>
                      <a:cubicBezTo>
                        <a:pt x="4660" y="7719"/>
                        <a:pt x="6571" y="6572"/>
                        <a:pt x="7335" y="4660"/>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9" name="Graphic 4">
                <a:extLst>
                  <a:ext uri="{FF2B5EF4-FFF2-40B4-BE49-F238E27FC236}">
                    <a16:creationId xmlns:a16="http://schemas.microsoft.com/office/drawing/2014/main" id="{6DF38A1D-CF9D-E1C0-EB79-0DDF722034F8}"/>
                  </a:ext>
                </a:extLst>
              </p:cNvPr>
              <p:cNvGrpSpPr/>
              <p:nvPr/>
            </p:nvGrpSpPr>
            <p:grpSpPr>
              <a:xfrm>
                <a:off x="5954732" y="5541828"/>
                <a:ext cx="11520" cy="11522"/>
                <a:chOff x="5954732" y="5541828"/>
                <a:chExt cx="11520" cy="11522"/>
              </a:xfrm>
            </p:grpSpPr>
            <p:sp>
              <p:nvSpPr>
                <p:cNvPr id="175" name="Freeform 174">
                  <a:extLst>
                    <a:ext uri="{FF2B5EF4-FFF2-40B4-BE49-F238E27FC236}">
                      <a16:creationId xmlns:a16="http://schemas.microsoft.com/office/drawing/2014/main" id="{A03A53EC-5627-2F36-78CA-B2A6F30B0583}"/>
                    </a:ext>
                  </a:extLst>
                </p:cNvPr>
                <p:cNvSpPr/>
                <p:nvPr/>
              </p:nvSpPr>
              <p:spPr>
                <a:xfrm rot="-4590510">
                  <a:off x="5955715" y="5542810"/>
                  <a:ext cx="9554" cy="9556"/>
                </a:xfrm>
                <a:custGeom>
                  <a:avLst/>
                  <a:gdLst>
                    <a:gd name="connsiteX0" fmla="*/ 0 w 9554"/>
                    <a:gd name="connsiteY0" fmla="*/ 0 h 9556"/>
                    <a:gd name="connsiteX1" fmla="*/ 9555 w 9554"/>
                    <a:gd name="connsiteY1" fmla="*/ 0 h 9556"/>
                    <a:gd name="connsiteX2" fmla="*/ 9555 w 9554"/>
                    <a:gd name="connsiteY2" fmla="*/ 9557 h 9556"/>
                    <a:gd name="connsiteX3" fmla="*/ 0 w 9554"/>
                    <a:gd name="connsiteY3" fmla="*/ 9557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3D700CA0-949B-7962-9CEE-A44B5B87D0C3}"/>
                    </a:ext>
                  </a:extLst>
                </p:cNvPr>
                <p:cNvSpPr/>
                <p:nvPr/>
              </p:nvSpPr>
              <p:spPr>
                <a:xfrm>
                  <a:off x="5955561" y="554242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554" y="1318"/>
                        <a:pt x="171" y="3612"/>
                      </a:cubicBezTo>
                      <a:cubicBezTo>
                        <a:pt x="-593" y="6288"/>
                        <a:pt x="1318" y="8963"/>
                        <a:pt x="3611" y="9346"/>
                      </a:cubicBezTo>
                      <a:cubicBezTo>
                        <a:pt x="6287" y="10110"/>
                        <a:pt x="8962"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30" name="Graphic 4">
                <a:extLst>
                  <a:ext uri="{FF2B5EF4-FFF2-40B4-BE49-F238E27FC236}">
                    <a16:creationId xmlns:a16="http://schemas.microsoft.com/office/drawing/2014/main" id="{51442459-8526-544E-BEF7-3D5E997672F8}"/>
                  </a:ext>
                </a:extLst>
              </p:cNvPr>
              <p:cNvGrpSpPr/>
              <p:nvPr/>
            </p:nvGrpSpPr>
            <p:grpSpPr>
              <a:xfrm>
                <a:off x="5936982" y="5692097"/>
                <a:ext cx="15204" cy="15207"/>
                <a:chOff x="5936982" y="5692097"/>
                <a:chExt cx="15204" cy="15207"/>
              </a:xfrm>
            </p:grpSpPr>
            <p:sp>
              <p:nvSpPr>
                <p:cNvPr id="173" name="Freeform 172">
                  <a:extLst>
                    <a:ext uri="{FF2B5EF4-FFF2-40B4-BE49-F238E27FC236}">
                      <a16:creationId xmlns:a16="http://schemas.microsoft.com/office/drawing/2014/main" id="{246F5E57-3D20-8DC3-CC62-86D8D457F912}"/>
                    </a:ext>
                  </a:extLst>
                </p:cNvPr>
                <p:cNvSpPr/>
                <p:nvPr/>
              </p:nvSpPr>
              <p:spPr>
                <a:xfrm rot="-4591593">
                  <a:off x="5938278" y="5693393"/>
                  <a:ext cx="12612" cy="12615"/>
                </a:xfrm>
                <a:custGeom>
                  <a:avLst/>
                  <a:gdLst>
                    <a:gd name="connsiteX0" fmla="*/ 0 w 12612"/>
                    <a:gd name="connsiteY0" fmla="*/ 0 h 12615"/>
                    <a:gd name="connsiteX1" fmla="*/ 12613 w 12612"/>
                    <a:gd name="connsiteY1" fmla="*/ 0 h 12615"/>
                    <a:gd name="connsiteX2" fmla="*/ 12613 w 12612"/>
                    <a:gd name="connsiteY2" fmla="*/ 12616 h 12615"/>
                    <a:gd name="connsiteX3" fmla="*/ 0 w 12612"/>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8A6FD13A-10BB-DE39-65AA-CA9C666F325D}"/>
                    </a:ext>
                  </a:extLst>
                </p:cNvPr>
                <p:cNvSpPr/>
                <p:nvPr/>
              </p:nvSpPr>
              <p:spPr>
                <a:xfrm>
                  <a:off x="5937984" y="5693425"/>
                  <a:ext cx="12695" cy="12567"/>
                </a:xfrm>
                <a:custGeom>
                  <a:avLst/>
                  <a:gdLst>
                    <a:gd name="connsiteX0" fmla="*/ 7811 w 12695"/>
                    <a:gd name="connsiteY0" fmla="*/ 167 h 12567"/>
                    <a:gd name="connsiteX1" fmla="*/ 167 w 12695"/>
                    <a:gd name="connsiteY1" fmla="*/ 4755 h 12567"/>
                    <a:gd name="connsiteX2" fmla="*/ 4754 w 12695"/>
                    <a:gd name="connsiteY2" fmla="*/ 12400 h 12567"/>
                    <a:gd name="connsiteX3" fmla="*/ 12398 w 12695"/>
                    <a:gd name="connsiteY3" fmla="*/ 7813 h 12567"/>
                    <a:gd name="connsiteX4" fmla="*/ 7811 w 1269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 h="12567">
                      <a:moveTo>
                        <a:pt x="7811" y="167"/>
                      </a:moveTo>
                      <a:cubicBezTo>
                        <a:pt x="4371" y="-597"/>
                        <a:pt x="932" y="1314"/>
                        <a:pt x="167" y="4755"/>
                      </a:cubicBezTo>
                      <a:cubicBezTo>
                        <a:pt x="-597" y="8195"/>
                        <a:pt x="1314" y="11636"/>
                        <a:pt x="4754" y="12400"/>
                      </a:cubicBezTo>
                      <a:cubicBezTo>
                        <a:pt x="8193" y="13165"/>
                        <a:pt x="11633" y="11253"/>
                        <a:pt x="12398" y="7813"/>
                      </a:cubicBezTo>
                      <a:cubicBezTo>
                        <a:pt x="13544" y="4372"/>
                        <a:pt x="11251" y="1314"/>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1" name="Graphic 4">
                <a:extLst>
                  <a:ext uri="{FF2B5EF4-FFF2-40B4-BE49-F238E27FC236}">
                    <a16:creationId xmlns:a16="http://schemas.microsoft.com/office/drawing/2014/main" id="{A5BA6129-FAFC-8AD9-8062-729A8DDA9E35}"/>
                  </a:ext>
                </a:extLst>
              </p:cNvPr>
              <p:cNvGrpSpPr/>
              <p:nvPr/>
            </p:nvGrpSpPr>
            <p:grpSpPr>
              <a:xfrm>
                <a:off x="5732968" y="5705000"/>
                <a:ext cx="9216" cy="9218"/>
                <a:chOff x="5732968" y="5705000"/>
                <a:chExt cx="9216" cy="9218"/>
              </a:xfrm>
            </p:grpSpPr>
            <p:sp>
              <p:nvSpPr>
                <p:cNvPr id="171" name="Freeform 170">
                  <a:extLst>
                    <a:ext uri="{FF2B5EF4-FFF2-40B4-BE49-F238E27FC236}">
                      <a16:creationId xmlns:a16="http://schemas.microsoft.com/office/drawing/2014/main" id="{B107DBC6-027F-8B00-E72D-263FA987553C}"/>
                    </a:ext>
                  </a:extLst>
                </p:cNvPr>
                <p:cNvSpPr/>
                <p:nvPr/>
              </p:nvSpPr>
              <p:spPr>
                <a:xfrm rot="-4590510">
                  <a:off x="5733754" y="5705786"/>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92473FFA-F25E-59D3-F309-F6319EEB55E6}"/>
                    </a:ext>
                  </a:extLst>
                </p:cNvPr>
                <p:cNvSpPr/>
                <p:nvPr/>
              </p:nvSpPr>
              <p:spPr>
                <a:xfrm>
                  <a:off x="5733984" y="5705752"/>
                  <a:ext cx="7716" cy="7790"/>
                </a:xfrm>
                <a:custGeom>
                  <a:avLst/>
                  <a:gdLst>
                    <a:gd name="connsiteX0" fmla="*/ 4659 w 7716"/>
                    <a:gd name="connsiteY0" fmla="*/ 72 h 7790"/>
                    <a:gd name="connsiteX1" fmla="*/ 72 w 7716"/>
                    <a:gd name="connsiteY1" fmla="*/ 3131 h 7790"/>
                    <a:gd name="connsiteX2" fmla="*/ 3130 w 7716"/>
                    <a:gd name="connsiteY2" fmla="*/ 7718 h 7790"/>
                    <a:gd name="connsiteX3" fmla="*/ 7716 w 7716"/>
                    <a:gd name="connsiteY3" fmla="*/ 4660 h 7790"/>
                    <a:gd name="connsiteX4" fmla="*/ 4659 w 7716"/>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 h="7790">
                      <a:moveTo>
                        <a:pt x="4659" y="72"/>
                      </a:moveTo>
                      <a:cubicBezTo>
                        <a:pt x="2748" y="-310"/>
                        <a:pt x="455" y="837"/>
                        <a:pt x="72" y="3131"/>
                      </a:cubicBezTo>
                      <a:cubicBezTo>
                        <a:pt x="-310" y="5042"/>
                        <a:pt x="837" y="7336"/>
                        <a:pt x="3130" y="7718"/>
                      </a:cubicBezTo>
                      <a:cubicBezTo>
                        <a:pt x="5041" y="8100"/>
                        <a:pt x="7334" y="6954"/>
                        <a:pt x="7716" y="4660"/>
                      </a:cubicBezTo>
                      <a:cubicBezTo>
                        <a:pt x="7716" y="2749"/>
                        <a:pt x="6570"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2" name="Graphic 4">
                <a:extLst>
                  <a:ext uri="{FF2B5EF4-FFF2-40B4-BE49-F238E27FC236}">
                    <a16:creationId xmlns:a16="http://schemas.microsoft.com/office/drawing/2014/main" id="{450936AE-E1E5-B356-D480-940E9D68E233}"/>
                  </a:ext>
                </a:extLst>
              </p:cNvPr>
              <p:cNvGrpSpPr/>
              <p:nvPr/>
            </p:nvGrpSpPr>
            <p:grpSpPr>
              <a:xfrm>
                <a:off x="5851354" y="5815331"/>
                <a:ext cx="16588" cy="16591"/>
                <a:chOff x="5851354" y="5815331"/>
                <a:chExt cx="16588" cy="16591"/>
              </a:xfrm>
            </p:grpSpPr>
            <p:sp>
              <p:nvSpPr>
                <p:cNvPr id="169" name="Freeform 168">
                  <a:extLst>
                    <a:ext uri="{FF2B5EF4-FFF2-40B4-BE49-F238E27FC236}">
                      <a16:creationId xmlns:a16="http://schemas.microsoft.com/office/drawing/2014/main" id="{9B91BC00-B278-88AA-C0BD-BFB92FACB491}"/>
                    </a:ext>
                  </a:extLst>
                </p:cNvPr>
                <p:cNvSpPr/>
                <p:nvPr/>
              </p:nvSpPr>
              <p:spPr>
                <a:xfrm rot="-4591259">
                  <a:off x="5852768" y="5816745"/>
                  <a:ext cx="13759" cy="13762"/>
                </a:xfrm>
                <a:custGeom>
                  <a:avLst/>
                  <a:gdLst>
                    <a:gd name="connsiteX0" fmla="*/ 0 w 13759"/>
                    <a:gd name="connsiteY0" fmla="*/ 0 h 13762"/>
                    <a:gd name="connsiteX1" fmla="*/ 13760 w 13759"/>
                    <a:gd name="connsiteY1" fmla="*/ 0 h 13762"/>
                    <a:gd name="connsiteX2" fmla="*/ 13760 w 13759"/>
                    <a:gd name="connsiteY2" fmla="*/ 13762 h 13762"/>
                    <a:gd name="connsiteX3" fmla="*/ 0 w 13759"/>
                    <a:gd name="connsiteY3" fmla="*/ 13762 h 13762"/>
                  </a:gdLst>
                  <a:ahLst/>
                  <a:cxnLst>
                    <a:cxn ang="0">
                      <a:pos x="connsiteX0" y="connsiteY0"/>
                    </a:cxn>
                    <a:cxn ang="0">
                      <a:pos x="connsiteX1" y="connsiteY1"/>
                    </a:cxn>
                    <a:cxn ang="0">
                      <a:pos x="connsiteX2" y="connsiteY2"/>
                    </a:cxn>
                    <a:cxn ang="0">
                      <a:pos x="connsiteX3" y="connsiteY3"/>
                    </a:cxn>
                  </a:cxnLst>
                  <a:rect l="l" t="t" r="r" b="b"/>
                  <a:pathLst>
                    <a:path w="13759" h="13762">
                      <a:moveTo>
                        <a:pt x="0" y="0"/>
                      </a:moveTo>
                      <a:lnTo>
                        <a:pt x="13760" y="0"/>
                      </a:lnTo>
                      <a:lnTo>
                        <a:pt x="13760" y="13762"/>
                      </a:lnTo>
                      <a:lnTo>
                        <a:pt x="0" y="13762"/>
                      </a:lnTo>
                      <a:close/>
                    </a:path>
                  </a:pathLst>
                </a:custGeom>
                <a:noFill/>
                <a:ln w="381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D69DEA4-A8C6-8261-A1A4-DF436D35EA1F}"/>
                    </a:ext>
                  </a:extLst>
                </p:cNvPr>
                <p:cNvSpPr/>
                <p:nvPr/>
              </p:nvSpPr>
              <p:spPr>
                <a:xfrm>
                  <a:off x="5852391" y="5816537"/>
                  <a:ext cx="13820" cy="13674"/>
                </a:xfrm>
                <a:custGeom>
                  <a:avLst/>
                  <a:gdLst>
                    <a:gd name="connsiteX0" fmla="*/ 8556 w 13820"/>
                    <a:gd name="connsiteY0" fmla="*/ 147 h 13674"/>
                    <a:gd name="connsiteX1" fmla="*/ 147 w 13820"/>
                    <a:gd name="connsiteY1" fmla="*/ 5117 h 13674"/>
                    <a:gd name="connsiteX2" fmla="*/ 5116 w 13820"/>
                    <a:gd name="connsiteY2" fmla="*/ 13527 h 13674"/>
                    <a:gd name="connsiteX3" fmla="*/ 13524 w 13820"/>
                    <a:gd name="connsiteY3" fmla="*/ 8558 h 13674"/>
                    <a:gd name="connsiteX4" fmla="*/ 8556 w 13820"/>
                    <a:gd name="connsiteY4" fmla="*/ 147 h 1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0" h="13674">
                      <a:moveTo>
                        <a:pt x="8556" y="147"/>
                      </a:moveTo>
                      <a:cubicBezTo>
                        <a:pt x="4734" y="-617"/>
                        <a:pt x="912" y="1676"/>
                        <a:pt x="147" y="5117"/>
                      </a:cubicBezTo>
                      <a:cubicBezTo>
                        <a:pt x="-617" y="8940"/>
                        <a:pt x="1676" y="12763"/>
                        <a:pt x="5116" y="13527"/>
                      </a:cubicBezTo>
                      <a:cubicBezTo>
                        <a:pt x="8938" y="14292"/>
                        <a:pt x="12760" y="11998"/>
                        <a:pt x="13524" y="8558"/>
                      </a:cubicBezTo>
                      <a:cubicBezTo>
                        <a:pt x="14671" y="5117"/>
                        <a:pt x="12378" y="1294"/>
                        <a:pt x="8556" y="147"/>
                      </a:cubicBezTo>
                      <a:close/>
                    </a:path>
                  </a:pathLst>
                </a:custGeom>
                <a:solidFill>
                  <a:srgbClr val="29ABE2"/>
                </a:solidFill>
                <a:ln w="3819" cap="flat">
                  <a:noFill/>
                  <a:prstDash val="solid"/>
                  <a:miter/>
                </a:ln>
              </p:spPr>
              <p:txBody>
                <a:bodyPr rtlCol="0" anchor="ctr"/>
                <a:lstStyle/>
                <a:p>
                  <a:endParaRPr lang="en-US"/>
                </a:p>
              </p:txBody>
            </p:sp>
          </p:grpSp>
          <p:grpSp>
            <p:nvGrpSpPr>
              <p:cNvPr id="133" name="Graphic 4">
                <a:extLst>
                  <a:ext uri="{FF2B5EF4-FFF2-40B4-BE49-F238E27FC236}">
                    <a16:creationId xmlns:a16="http://schemas.microsoft.com/office/drawing/2014/main" id="{FEB761EF-5328-B720-F512-7F40B75C98B8}"/>
                  </a:ext>
                </a:extLst>
              </p:cNvPr>
              <p:cNvGrpSpPr/>
              <p:nvPr/>
            </p:nvGrpSpPr>
            <p:grpSpPr>
              <a:xfrm>
                <a:off x="5473686" y="5524751"/>
                <a:ext cx="15205" cy="15208"/>
                <a:chOff x="5473686" y="5524751"/>
                <a:chExt cx="15205" cy="15208"/>
              </a:xfrm>
            </p:grpSpPr>
            <p:sp>
              <p:nvSpPr>
                <p:cNvPr id="167" name="Freeform 166">
                  <a:extLst>
                    <a:ext uri="{FF2B5EF4-FFF2-40B4-BE49-F238E27FC236}">
                      <a16:creationId xmlns:a16="http://schemas.microsoft.com/office/drawing/2014/main" id="{E9CD5C37-1FA6-766C-C91C-F3DA6DFFA53C}"/>
                    </a:ext>
                  </a:extLst>
                </p:cNvPr>
                <p:cNvSpPr/>
                <p:nvPr/>
              </p:nvSpPr>
              <p:spPr>
                <a:xfrm rot="-4591259">
                  <a:off x="5474982" y="5526047"/>
                  <a:ext cx="12613" cy="12615"/>
                </a:xfrm>
                <a:custGeom>
                  <a:avLst/>
                  <a:gdLst>
                    <a:gd name="connsiteX0" fmla="*/ 0 w 12613"/>
                    <a:gd name="connsiteY0" fmla="*/ 0 h 12615"/>
                    <a:gd name="connsiteX1" fmla="*/ 12613 w 12613"/>
                    <a:gd name="connsiteY1" fmla="*/ 0 h 12615"/>
                    <a:gd name="connsiteX2" fmla="*/ 12613 w 12613"/>
                    <a:gd name="connsiteY2" fmla="*/ 12616 h 12615"/>
                    <a:gd name="connsiteX3" fmla="*/ 0 w 12613"/>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3"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B6D98674-096F-F940-3B06-33F8086C9971}"/>
                    </a:ext>
                  </a:extLst>
                </p:cNvPr>
                <p:cNvSpPr/>
                <p:nvPr/>
              </p:nvSpPr>
              <p:spPr>
                <a:xfrm>
                  <a:off x="5474758" y="5525989"/>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1" y="-597"/>
                        <a:pt x="932" y="1314"/>
                        <a:pt x="167" y="4755"/>
                      </a:cubicBezTo>
                      <a:cubicBezTo>
                        <a:pt x="-597" y="8195"/>
                        <a:pt x="1314" y="11635"/>
                        <a:pt x="4754" y="12400"/>
                      </a:cubicBezTo>
                      <a:cubicBezTo>
                        <a:pt x="8193" y="13165"/>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4" name="Graphic 4">
                <a:extLst>
                  <a:ext uri="{FF2B5EF4-FFF2-40B4-BE49-F238E27FC236}">
                    <a16:creationId xmlns:a16="http://schemas.microsoft.com/office/drawing/2014/main" id="{A99EED7B-9D1A-F1EF-04CC-AAB0FA67D559}"/>
                  </a:ext>
                </a:extLst>
              </p:cNvPr>
              <p:cNvGrpSpPr/>
              <p:nvPr/>
            </p:nvGrpSpPr>
            <p:grpSpPr>
              <a:xfrm>
                <a:off x="5400386" y="5486749"/>
                <a:ext cx="11056" cy="11059"/>
                <a:chOff x="5400386" y="5486749"/>
                <a:chExt cx="11056" cy="11059"/>
              </a:xfrm>
            </p:grpSpPr>
            <p:sp>
              <p:nvSpPr>
                <p:cNvPr id="165" name="Freeform 164">
                  <a:extLst>
                    <a:ext uri="{FF2B5EF4-FFF2-40B4-BE49-F238E27FC236}">
                      <a16:creationId xmlns:a16="http://schemas.microsoft.com/office/drawing/2014/main" id="{4428BE42-B24A-9B78-6B3C-9A633A30BF54}"/>
                    </a:ext>
                  </a:extLst>
                </p:cNvPr>
                <p:cNvSpPr/>
                <p:nvPr/>
              </p:nvSpPr>
              <p:spPr>
                <a:xfrm rot="-4591927">
                  <a:off x="5401328" y="5487691"/>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39BB750-62DE-605E-9652-866DC47B9B5C}"/>
                    </a:ext>
                  </a:extLst>
                </p:cNvPr>
                <p:cNvSpPr/>
                <p:nvPr/>
              </p:nvSpPr>
              <p:spPr>
                <a:xfrm>
                  <a:off x="5401347" y="5487732"/>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35" name="Graphic 4">
                <a:extLst>
                  <a:ext uri="{FF2B5EF4-FFF2-40B4-BE49-F238E27FC236}">
                    <a16:creationId xmlns:a16="http://schemas.microsoft.com/office/drawing/2014/main" id="{BB5DE059-8300-6CE4-C1A8-0B3CAD760F71}"/>
                  </a:ext>
                </a:extLst>
              </p:cNvPr>
              <p:cNvGrpSpPr/>
              <p:nvPr/>
            </p:nvGrpSpPr>
            <p:grpSpPr>
              <a:xfrm>
                <a:off x="5276442" y="5435147"/>
                <a:ext cx="8754" cy="8756"/>
                <a:chOff x="5276442" y="5435147"/>
                <a:chExt cx="8754" cy="8756"/>
              </a:xfrm>
            </p:grpSpPr>
            <p:sp>
              <p:nvSpPr>
                <p:cNvPr id="163" name="Freeform 162">
                  <a:extLst>
                    <a:ext uri="{FF2B5EF4-FFF2-40B4-BE49-F238E27FC236}">
                      <a16:creationId xmlns:a16="http://schemas.microsoft.com/office/drawing/2014/main" id="{9F08C6CA-3742-965A-F724-BFC33D270A31}"/>
                    </a:ext>
                  </a:extLst>
                </p:cNvPr>
                <p:cNvSpPr/>
                <p:nvPr/>
              </p:nvSpPr>
              <p:spPr>
                <a:xfrm rot="-4590844">
                  <a:off x="5277189" y="5435894"/>
                  <a:ext cx="7261" cy="7263"/>
                </a:xfrm>
                <a:custGeom>
                  <a:avLst/>
                  <a:gdLst>
                    <a:gd name="connsiteX0" fmla="*/ 0 w 7261"/>
                    <a:gd name="connsiteY0" fmla="*/ 0 h 7263"/>
                    <a:gd name="connsiteX1" fmla="*/ 7262 w 7261"/>
                    <a:gd name="connsiteY1" fmla="*/ 0 h 7263"/>
                    <a:gd name="connsiteX2" fmla="*/ 7262 w 7261"/>
                    <a:gd name="connsiteY2" fmla="*/ 7263 h 7263"/>
                    <a:gd name="connsiteX3" fmla="*/ 0 w 7261"/>
                    <a:gd name="connsiteY3" fmla="*/ 7263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3"/>
                      </a:lnTo>
                      <a:lnTo>
                        <a:pt x="0" y="7263"/>
                      </a:lnTo>
                      <a:close/>
                    </a:path>
                  </a:pathLst>
                </a:custGeom>
                <a:noFill/>
                <a:ln w="381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9230AEF9-2A35-AF14-FB8B-159715FBA213}"/>
                    </a:ext>
                  </a:extLst>
                </p:cNvPr>
                <p:cNvSpPr/>
                <p:nvPr/>
              </p:nvSpPr>
              <p:spPr>
                <a:xfrm>
                  <a:off x="5277256" y="5435866"/>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7"/>
                      </a:cubicBezTo>
                      <a:cubicBezTo>
                        <a:pt x="4660" y="7719"/>
                        <a:pt x="6571" y="6572"/>
                        <a:pt x="7335" y="4660"/>
                      </a:cubicBezTo>
                      <a:cubicBezTo>
                        <a:pt x="7717" y="2367"/>
                        <a:pt x="6571" y="455"/>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36" name="Graphic 4">
                <a:extLst>
                  <a:ext uri="{FF2B5EF4-FFF2-40B4-BE49-F238E27FC236}">
                    <a16:creationId xmlns:a16="http://schemas.microsoft.com/office/drawing/2014/main" id="{56560D55-66E0-D519-EC6D-F10A683BF7E2}"/>
                  </a:ext>
                </a:extLst>
              </p:cNvPr>
              <p:cNvGrpSpPr/>
              <p:nvPr/>
            </p:nvGrpSpPr>
            <p:grpSpPr>
              <a:xfrm>
                <a:off x="5534454" y="5701185"/>
                <a:ext cx="17508" cy="17511"/>
                <a:chOff x="5534454" y="5701185"/>
                <a:chExt cx="17508" cy="17511"/>
              </a:xfrm>
            </p:grpSpPr>
            <p:sp>
              <p:nvSpPr>
                <p:cNvPr id="161" name="Freeform 160">
                  <a:extLst>
                    <a:ext uri="{FF2B5EF4-FFF2-40B4-BE49-F238E27FC236}">
                      <a16:creationId xmlns:a16="http://schemas.microsoft.com/office/drawing/2014/main" id="{BDD73893-3C50-F85C-DED9-FD2555FBCCA9}"/>
                    </a:ext>
                  </a:extLst>
                </p:cNvPr>
                <p:cNvSpPr/>
                <p:nvPr/>
              </p:nvSpPr>
              <p:spPr>
                <a:xfrm rot="-4591593">
                  <a:off x="5535946" y="5702677"/>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CDFF212C-CCCD-2998-7825-6F88B717D94A}"/>
                    </a:ext>
                  </a:extLst>
                </p:cNvPr>
                <p:cNvSpPr/>
                <p:nvPr/>
              </p:nvSpPr>
              <p:spPr>
                <a:xfrm>
                  <a:off x="5535549" y="5702620"/>
                  <a:ext cx="14434" cy="14436"/>
                </a:xfrm>
                <a:custGeom>
                  <a:avLst/>
                  <a:gdLst>
                    <a:gd name="connsiteX0" fmla="*/ 8937 w 14434"/>
                    <a:gd name="connsiteY0" fmla="*/ 147 h 14436"/>
                    <a:gd name="connsiteX1" fmla="*/ 146 w 14434"/>
                    <a:gd name="connsiteY1" fmla="*/ 5498 h 14436"/>
                    <a:gd name="connsiteX2" fmla="*/ 5497 w 14434"/>
                    <a:gd name="connsiteY2" fmla="*/ 14291 h 14436"/>
                    <a:gd name="connsiteX3" fmla="*/ 14288 w 14434"/>
                    <a:gd name="connsiteY3" fmla="*/ 8939 h 14436"/>
                    <a:gd name="connsiteX4" fmla="*/ 8937 w 14434"/>
                    <a:gd name="connsiteY4" fmla="*/ 147 h 1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4" h="14436">
                      <a:moveTo>
                        <a:pt x="8937" y="147"/>
                      </a:moveTo>
                      <a:cubicBezTo>
                        <a:pt x="5115" y="-618"/>
                        <a:pt x="1293" y="1675"/>
                        <a:pt x="146" y="5498"/>
                      </a:cubicBezTo>
                      <a:cubicBezTo>
                        <a:pt x="-618" y="9321"/>
                        <a:pt x="1675" y="13144"/>
                        <a:pt x="5497" y="14291"/>
                      </a:cubicBezTo>
                      <a:cubicBezTo>
                        <a:pt x="9319" y="15055"/>
                        <a:pt x="13141" y="12761"/>
                        <a:pt x="14288" y="8939"/>
                      </a:cubicBezTo>
                      <a:cubicBezTo>
                        <a:pt x="15052" y="5116"/>
                        <a:pt x="12759" y="1293"/>
                        <a:pt x="8937" y="147"/>
                      </a:cubicBezTo>
                      <a:close/>
                    </a:path>
                  </a:pathLst>
                </a:custGeom>
                <a:solidFill>
                  <a:srgbClr val="29ABE2"/>
                </a:solidFill>
                <a:ln w="3819" cap="flat">
                  <a:noFill/>
                  <a:prstDash val="solid"/>
                  <a:miter/>
                </a:ln>
              </p:spPr>
              <p:txBody>
                <a:bodyPr rtlCol="0" anchor="ctr"/>
                <a:lstStyle/>
                <a:p>
                  <a:endParaRPr lang="en-US"/>
                </a:p>
              </p:txBody>
            </p:sp>
          </p:grpSp>
          <p:grpSp>
            <p:nvGrpSpPr>
              <p:cNvPr id="137" name="Graphic 4">
                <a:extLst>
                  <a:ext uri="{FF2B5EF4-FFF2-40B4-BE49-F238E27FC236}">
                    <a16:creationId xmlns:a16="http://schemas.microsoft.com/office/drawing/2014/main" id="{DBC3C4D2-E528-5883-15C2-546885989229}"/>
                  </a:ext>
                </a:extLst>
              </p:cNvPr>
              <p:cNvGrpSpPr/>
              <p:nvPr/>
            </p:nvGrpSpPr>
            <p:grpSpPr>
              <a:xfrm>
                <a:off x="5360005" y="5601994"/>
                <a:ext cx="9214" cy="9215"/>
                <a:chOff x="5360005" y="5601994"/>
                <a:chExt cx="9214" cy="9215"/>
              </a:xfrm>
            </p:grpSpPr>
            <p:sp>
              <p:nvSpPr>
                <p:cNvPr id="159" name="Freeform 158">
                  <a:extLst>
                    <a:ext uri="{FF2B5EF4-FFF2-40B4-BE49-F238E27FC236}">
                      <a16:creationId xmlns:a16="http://schemas.microsoft.com/office/drawing/2014/main" id="{5051B132-EAEC-6928-AA08-0BAB4ACE3289}"/>
                    </a:ext>
                  </a:extLst>
                </p:cNvPr>
                <p:cNvSpPr/>
                <p:nvPr/>
              </p:nvSpPr>
              <p:spPr>
                <a:xfrm rot="-4591927">
                  <a:off x="5360790" y="5602780"/>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3D56E07-76A4-D6DE-23DD-D1506A90F9F1}"/>
                    </a:ext>
                  </a:extLst>
                </p:cNvPr>
                <p:cNvSpPr/>
                <p:nvPr/>
              </p:nvSpPr>
              <p:spPr>
                <a:xfrm>
                  <a:off x="5360958" y="5602921"/>
                  <a:ext cx="7788" cy="7790"/>
                </a:xfrm>
                <a:custGeom>
                  <a:avLst/>
                  <a:gdLst>
                    <a:gd name="connsiteX0" fmla="*/ 4659 w 7788"/>
                    <a:gd name="connsiteY0" fmla="*/ 72 h 7790"/>
                    <a:gd name="connsiteX1" fmla="*/ 72 w 7788"/>
                    <a:gd name="connsiteY1" fmla="*/ 3131 h 7790"/>
                    <a:gd name="connsiteX2" fmla="*/ 3130 w 7788"/>
                    <a:gd name="connsiteY2" fmla="*/ 7718 h 7790"/>
                    <a:gd name="connsiteX3" fmla="*/ 7716 w 7788"/>
                    <a:gd name="connsiteY3" fmla="*/ 4660 h 7790"/>
                    <a:gd name="connsiteX4" fmla="*/ 4659 w 7788"/>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 h="7790">
                      <a:moveTo>
                        <a:pt x="4659" y="72"/>
                      </a:moveTo>
                      <a:cubicBezTo>
                        <a:pt x="2748" y="-310"/>
                        <a:pt x="455" y="837"/>
                        <a:pt x="72" y="3131"/>
                      </a:cubicBezTo>
                      <a:cubicBezTo>
                        <a:pt x="-310" y="5042"/>
                        <a:pt x="837" y="7336"/>
                        <a:pt x="3130" y="7718"/>
                      </a:cubicBezTo>
                      <a:cubicBezTo>
                        <a:pt x="5041" y="8101"/>
                        <a:pt x="7334" y="6954"/>
                        <a:pt x="7716" y="4660"/>
                      </a:cubicBezTo>
                      <a:cubicBezTo>
                        <a:pt x="8099" y="2366"/>
                        <a:pt x="6952"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8" name="Graphic 4">
                <a:extLst>
                  <a:ext uri="{FF2B5EF4-FFF2-40B4-BE49-F238E27FC236}">
                    <a16:creationId xmlns:a16="http://schemas.microsoft.com/office/drawing/2014/main" id="{C06DFA78-B55B-1E8B-DF3D-2C2424264156}"/>
                  </a:ext>
                </a:extLst>
              </p:cNvPr>
              <p:cNvGrpSpPr/>
              <p:nvPr/>
            </p:nvGrpSpPr>
            <p:grpSpPr>
              <a:xfrm>
                <a:off x="5418338" y="5684047"/>
                <a:ext cx="14742" cy="14745"/>
                <a:chOff x="5418338" y="5684047"/>
                <a:chExt cx="14742" cy="14745"/>
              </a:xfrm>
            </p:grpSpPr>
            <p:sp>
              <p:nvSpPr>
                <p:cNvPr id="157" name="Freeform 156">
                  <a:extLst>
                    <a:ext uri="{FF2B5EF4-FFF2-40B4-BE49-F238E27FC236}">
                      <a16:creationId xmlns:a16="http://schemas.microsoft.com/office/drawing/2014/main" id="{E051B672-942C-3D9B-571C-1BBC0FD245A0}"/>
                    </a:ext>
                  </a:extLst>
                </p:cNvPr>
                <p:cNvSpPr/>
                <p:nvPr/>
              </p:nvSpPr>
              <p:spPr>
                <a:xfrm rot="-4591927">
                  <a:off x="5419594" y="5685304"/>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8B9764EC-943E-4D39-5045-455C62FEEAF9}"/>
                    </a:ext>
                  </a:extLst>
                </p:cNvPr>
                <p:cNvSpPr/>
                <p:nvPr/>
              </p:nvSpPr>
              <p:spPr>
                <a:xfrm>
                  <a:off x="5419340" y="5685015"/>
                  <a:ext cx="12348" cy="12567"/>
                </a:xfrm>
                <a:custGeom>
                  <a:avLst/>
                  <a:gdLst>
                    <a:gd name="connsiteX0" fmla="*/ 7811 w 12348"/>
                    <a:gd name="connsiteY0" fmla="*/ 167 h 12567"/>
                    <a:gd name="connsiteX1" fmla="*/ 167 w 12348"/>
                    <a:gd name="connsiteY1" fmla="*/ 4755 h 12567"/>
                    <a:gd name="connsiteX2" fmla="*/ 4754 w 12348"/>
                    <a:gd name="connsiteY2" fmla="*/ 12400 h 12567"/>
                    <a:gd name="connsiteX3" fmla="*/ 12015 w 12348"/>
                    <a:gd name="connsiteY3" fmla="*/ 7813 h 12567"/>
                    <a:gd name="connsiteX4" fmla="*/ 7811 w 12348"/>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8" h="12567">
                      <a:moveTo>
                        <a:pt x="7811" y="167"/>
                      </a:moveTo>
                      <a:cubicBezTo>
                        <a:pt x="4371" y="-597"/>
                        <a:pt x="1314" y="1314"/>
                        <a:pt x="167" y="4755"/>
                      </a:cubicBezTo>
                      <a:cubicBezTo>
                        <a:pt x="-597" y="8195"/>
                        <a:pt x="1314" y="11253"/>
                        <a:pt x="4754" y="12400"/>
                      </a:cubicBezTo>
                      <a:cubicBezTo>
                        <a:pt x="8193" y="13165"/>
                        <a:pt x="11251" y="11253"/>
                        <a:pt x="12015"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9" name="Graphic 4">
                <a:extLst>
                  <a:ext uri="{FF2B5EF4-FFF2-40B4-BE49-F238E27FC236}">
                    <a16:creationId xmlns:a16="http://schemas.microsoft.com/office/drawing/2014/main" id="{1AE683BD-9DFD-50B7-F9C2-CD41CA8455D6}"/>
                  </a:ext>
                </a:extLst>
              </p:cNvPr>
              <p:cNvGrpSpPr/>
              <p:nvPr/>
            </p:nvGrpSpPr>
            <p:grpSpPr>
              <a:xfrm>
                <a:off x="5664775" y="5919706"/>
                <a:ext cx="10597" cy="10600"/>
                <a:chOff x="5664775" y="5919706"/>
                <a:chExt cx="10597" cy="10600"/>
              </a:xfrm>
            </p:grpSpPr>
            <p:sp>
              <p:nvSpPr>
                <p:cNvPr id="155" name="Freeform 154">
                  <a:extLst>
                    <a:ext uri="{FF2B5EF4-FFF2-40B4-BE49-F238E27FC236}">
                      <a16:creationId xmlns:a16="http://schemas.microsoft.com/office/drawing/2014/main" id="{409C1807-1D0D-ECAA-6FE8-1796B33CD146}"/>
                    </a:ext>
                  </a:extLst>
                </p:cNvPr>
                <p:cNvSpPr/>
                <p:nvPr/>
              </p:nvSpPr>
              <p:spPr>
                <a:xfrm rot="-4591259">
                  <a:off x="5665679" y="592061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2CE066B3-FFD7-FCBB-DD85-CC7D0204ADD2}"/>
                    </a:ext>
                  </a:extLst>
                </p:cNvPr>
                <p:cNvSpPr/>
                <p:nvPr/>
              </p:nvSpPr>
              <p:spPr>
                <a:xfrm>
                  <a:off x="5665572" y="5920209"/>
                  <a:ext cx="8920" cy="8935"/>
                </a:xfrm>
                <a:custGeom>
                  <a:avLst/>
                  <a:gdLst>
                    <a:gd name="connsiteX0" fmla="*/ 5422 w 8920"/>
                    <a:gd name="connsiteY0" fmla="*/ 72 h 8935"/>
                    <a:gd name="connsiteX1" fmla="*/ 72 w 8920"/>
                    <a:gd name="connsiteY1" fmla="*/ 3512 h 8935"/>
                    <a:gd name="connsiteX2" fmla="*/ 3511 w 8920"/>
                    <a:gd name="connsiteY2" fmla="*/ 8864 h 8935"/>
                    <a:gd name="connsiteX3" fmla="*/ 8862 w 8920"/>
                    <a:gd name="connsiteY3" fmla="*/ 5424 h 8935"/>
                    <a:gd name="connsiteX4" fmla="*/ 5422 w 8920"/>
                    <a:gd name="connsiteY4" fmla="*/ 72 h 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0" h="8935">
                      <a:moveTo>
                        <a:pt x="5422" y="72"/>
                      </a:moveTo>
                      <a:cubicBezTo>
                        <a:pt x="3129" y="-311"/>
                        <a:pt x="454" y="836"/>
                        <a:pt x="72" y="3512"/>
                      </a:cubicBezTo>
                      <a:cubicBezTo>
                        <a:pt x="-311" y="5806"/>
                        <a:pt x="836" y="8482"/>
                        <a:pt x="3511" y="8864"/>
                      </a:cubicBezTo>
                      <a:cubicBezTo>
                        <a:pt x="5805" y="9246"/>
                        <a:pt x="8480" y="8100"/>
                        <a:pt x="8862" y="5424"/>
                      </a:cubicBezTo>
                      <a:cubicBezTo>
                        <a:pt x="9244" y="3130"/>
                        <a:pt x="7716" y="836"/>
                        <a:pt x="5422" y="72"/>
                      </a:cubicBezTo>
                      <a:close/>
                    </a:path>
                  </a:pathLst>
                </a:custGeom>
                <a:solidFill>
                  <a:srgbClr val="29ABE2"/>
                </a:solidFill>
                <a:ln w="3819" cap="flat">
                  <a:noFill/>
                  <a:prstDash val="solid"/>
                  <a:miter/>
                </a:ln>
              </p:spPr>
              <p:txBody>
                <a:bodyPr rtlCol="0" anchor="ctr"/>
                <a:lstStyle/>
                <a:p>
                  <a:endParaRPr lang="en-US"/>
                </a:p>
              </p:txBody>
            </p:sp>
          </p:grpSp>
          <p:grpSp>
            <p:nvGrpSpPr>
              <p:cNvPr id="140" name="Graphic 4">
                <a:extLst>
                  <a:ext uri="{FF2B5EF4-FFF2-40B4-BE49-F238E27FC236}">
                    <a16:creationId xmlns:a16="http://schemas.microsoft.com/office/drawing/2014/main" id="{9DC3FFD6-2A50-57FA-5BB9-C08C04DFD81A}"/>
                  </a:ext>
                </a:extLst>
              </p:cNvPr>
              <p:cNvGrpSpPr/>
              <p:nvPr/>
            </p:nvGrpSpPr>
            <p:grpSpPr>
              <a:xfrm>
                <a:off x="5439328" y="5783616"/>
                <a:ext cx="17048" cy="17052"/>
                <a:chOff x="5439328" y="5783616"/>
                <a:chExt cx="17048" cy="17052"/>
              </a:xfrm>
            </p:grpSpPr>
            <p:sp>
              <p:nvSpPr>
                <p:cNvPr id="153" name="Freeform 152">
                  <a:extLst>
                    <a:ext uri="{FF2B5EF4-FFF2-40B4-BE49-F238E27FC236}">
                      <a16:creationId xmlns:a16="http://schemas.microsoft.com/office/drawing/2014/main" id="{BD1D6786-7217-559E-AF3B-A840378D2062}"/>
                    </a:ext>
                  </a:extLst>
                </p:cNvPr>
                <p:cNvSpPr/>
                <p:nvPr/>
              </p:nvSpPr>
              <p:spPr>
                <a:xfrm rot="-4591259">
                  <a:off x="5440782" y="5785069"/>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449D6B30-F5C5-E026-14CC-858765A34BA1}"/>
                    </a:ext>
                  </a:extLst>
                </p:cNvPr>
                <p:cNvSpPr/>
                <p:nvPr/>
              </p:nvSpPr>
              <p:spPr>
                <a:xfrm>
                  <a:off x="5440764" y="5785191"/>
                  <a:ext cx="14052" cy="14054"/>
                </a:xfrm>
                <a:custGeom>
                  <a:avLst/>
                  <a:gdLst>
                    <a:gd name="connsiteX0" fmla="*/ 8555 w 14052"/>
                    <a:gd name="connsiteY0" fmla="*/ 147 h 14054"/>
                    <a:gd name="connsiteX1" fmla="*/ 146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6" y="5498"/>
                      </a:cubicBezTo>
                      <a:cubicBezTo>
                        <a:pt x="-618" y="9321"/>
                        <a:pt x="1675" y="13144"/>
                        <a:pt x="5497" y="13908"/>
                      </a:cubicBezTo>
                      <a:cubicBezTo>
                        <a:pt x="9319" y="14673"/>
                        <a:pt x="13141" y="12379"/>
                        <a:pt x="13906" y="8556"/>
                      </a:cubicBezTo>
                      <a:cubicBezTo>
                        <a:pt x="14670" y="4734"/>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141" name="Graphic 4">
                <a:extLst>
                  <a:ext uri="{FF2B5EF4-FFF2-40B4-BE49-F238E27FC236}">
                    <a16:creationId xmlns:a16="http://schemas.microsoft.com/office/drawing/2014/main" id="{1D94D4E0-7213-2710-4649-DE3B28B440CA}"/>
                  </a:ext>
                </a:extLst>
              </p:cNvPr>
              <p:cNvGrpSpPr/>
              <p:nvPr/>
            </p:nvGrpSpPr>
            <p:grpSpPr>
              <a:xfrm>
                <a:off x="5199796" y="5615661"/>
                <a:ext cx="15666" cy="15669"/>
                <a:chOff x="5199796" y="5615661"/>
                <a:chExt cx="15666" cy="15669"/>
              </a:xfrm>
            </p:grpSpPr>
            <p:sp>
              <p:nvSpPr>
                <p:cNvPr id="151" name="Freeform 150">
                  <a:extLst>
                    <a:ext uri="{FF2B5EF4-FFF2-40B4-BE49-F238E27FC236}">
                      <a16:creationId xmlns:a16="http://schemas.microsoft.com/office/drawing/2014/main" id="{3A35F8BB-D85D-586A-D44F-96E40D2408A4}"/>
                    </a:ext>
                  </a:extLst>
                </p:cNvPr>
                <p:cNvSpPr/>
                <p:nvPr/>
              </p:nvSpPr>
              <p:spPr>
                <a:xfrm rot="-4591259">
                  <a:off x="5201132" y="5616997"/>
                  <a:ext cx="12995" cy="12997"/>
                </a:xfrm>
                <a:custGeom>
                  <a:avLst/>
                  <a:gdLst>
                    <a:gd name="connsiteX0" fmla="*/ 0 w 12995"/>
                    <a:gd name="connsiteY0" fmla="*/ 0 h 12997"/>
                    <a:gd name="connsiteX1" fmla="*/ 12995 w 12995"/>
                    <a:gd name="connsiteY1" fmla="*/ 0 h 12997"/>
                    <a:gd name="connsiteX2" fmla="*/ 12995 w 12995"/>
                    <a:gd name="connsiteY2" fmla="*/ 12998 h 12997"/>
                    <a:gd name="connsiteX3" fmla="*/ 0 w 12995"/>
                    <a:gd name="connsiteY3" fmla="*/ 12998 h 12997"/>
                  </a:gdLst>
                  <a:ahLst/>
                  <a:cxnLst>
                    <a:cxn ang="0">
                      <a:pos x="connsiteX0" y="connsiteY0"/>
                    </a:cxn>
                    <a:cxn ang="0">
                      <a:pos x="connsiteX1" y="connsiteY1"/>
                    </a:cxn>
                    <a:cxn ang="0">
                      <a:pos x="connsiteX2" y="connsiteY2"/>
                    </a:cxn>
                    <a:cxn ang="0">
                      <a:pos x="connsiteX3" y="connsiteY3"/>
                    </a:cxn>
                  </a:cxnLst>
                  <a:rect l="l" t="t" r="r" b="b"/>
                  <a:pathLst>
                    <a:path w="12995" h="12997">
                      <a:moveTo>
                        <a:pt x="0" y="0"/>
                      </a:moveTo>
                      <a:lnTo>
                        <a:pt x="12995" y="0"/>
                      </a:lnTo>
                      <a:lnTo>
                        <a:pt x="12995" y="12998"/>
                      </a:lnTo>
                      <a:lnTo>
                        <a:pt x="0" y="12998"/>
                      </a:lnTo>
                      <a:close/>
                    </a:path>
                  </a:pathLst>
                </a:custGeom>
                <a:noFill/>
                <a:ln w="381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61F8A6C-99B2-CD1B-1A3E-0BF3CCCCEB5D}"/>
                    </a:ext>
                  </a:extLst>
                </p:cNvPr>
                <p:cNvSpPr/>
                <p:nvPr/>
              </p:nvSpPr>
              <p:spPr>
                <a:xfrm>
                  <a:off x="5200723" y="5616971"/>
                  <a:ext cx="13308" cy="13329"/>
                </a:xfrm>
                <a:custGeom>
                  <a:avLst/>
                  <a:gdLst>
                    <a:gd name="connsiteX0" fmla="*/ 8192 w 13308"/>
                    <a:gd name="connsiteY0" fmla="*/ 166 h 13329"/>
                    <a:gd name="connsiteX1" fmla="*/ 166 w 13308"/>
                    <a:gd name="connsiteY1" fmla="*/ 5136 h 13329"/>
                    <a:gd name="connsiteX2" fmla="*/ 5135 w 13308"/>
                    <a:gd name="connsiteY2" fmla="*/ 13164 h 13329"/>
                    <a:gd name="connsiteX3" fmla="*/ 13161 w 13308"/>
                    <a:gd name="connsiteY3" fmla="*/ 8194 h 13329"/>
                    <a:gd name="connsiteX4" fmla="*/ 8192 w 13308"/>
                    <a:gd name="connsiteY4" fmla="*/ 166 h 13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8" h="13329">
                      <a:moveTo>
                        <a:pt x="8192" y="166"/>
                      </a:moveTo>
                      <a:cubicBezTo>
                        <a:pt x="4753" y="-599"/>
                        <a:pt x="1313" y="1313"/>
                        <a:pt x="166" y="5136"/>
                      </a:cubicBezTo>
                      <a:cubicBezTo>
                        <a:pt x="-598" y="8576"/>
                        <a:pt x="1313" y="12017"/>
                        <a:pt x="5135" y="13164"/>
                      </a:cubicBezTo>
                      <a:cubicBezTo>
                        <a:pt x="8575" y="13928"/>
                        <a:pt x="12014" y="12017"/>
                        <a:pt x="13161" y="8194"/>
                      </a:cubicBezTo>
                      <a:cubicBezTo>
                        <a:pt x="13925" y="4753"/>
                        <a:pt x="11632" y="1313"/>
                        <a:pt x="8192" y="166"/>
                      </a:cubicBezTo>
                      <a:close/>
                    </a:path>
                  </a:pathLst>
                </a:custGeom>
                <a:solidFill>
                  <a:srgbClr val="29ABE2"/>
                </a:solidFill>
                <a:ln w="3819" cap="flat">
                  <a:noFill/>
                  <a:prstDash val="solid"/>
                  <a:miter/>
                </a:ln>
              </p:spPr>
              <p:txBody>
                <a:bodyPr rtlCol="0" anchor="ctr"/>
                <a:lstStyle/>
                <a:p>
                  <a:endParaRPr lang="en-US"/>
                </a:p>
              </p:txBody>
            </p:sp>
          </p:grpSp>
          <p:grpSp>
            <p:nvGrpSpPr>
              <p:cNvPr id="142" name="Graphic 4">
                <a:extLst>
                  <a:ext uri="{FF2B5EF4-FFF2-40B4-BE49-F238E27FC236}">
                    <a16:creationId xmlns:a16="http://schemas.microsoft.com/office/drawing/2014/main" id="{26F0E96A-4712-28C2-A06A-5BD257BE7532}"/>
                  </a:ext>
                </a:extLst>
              </p:cNvPr>
              <p:cNvGrpSpPr/>
              <p:nvPr/>
            </p:nvGrpSpPr>
            <p:grpSpPr>
              <a:xfrm>
                <a:off x="5335738" y="5764169"/>
                <a:ext cx="11058" cy="11060"/>
                <a:chOff x="5335738" y="5764169"/>
                <a:chExt cx="11058" cy="11060"/>
              </a:xfrm>
            </p:grpSpPr>
            <p:sp>
              <p:nvSpPr>
                <p:cNvPr id="149" name="Freeform 148">
                  <a:extLst>
                    <a:ext uri="{FF2B5EF4-FFF2-40B4-BE49-F238E27FC236}">
                      <a16:creationId xmlns:a16="http://schemas.microsoft.com/office/drawing/2014/main" id="{6C10E822-D0EC-A528-DFB8-16DCA0A1BD6D}"/>
                    </a:ext>
                  </a:extLst>
                </p:cNvPr>
                <p:cNvSpPr/>
                <p:nvPr/>
              </p:nvSpPr>
              <p:spPr>
                <a:xfrm rot="-4590844">
                  <a:off x="5336681" y="576511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DC970C35-64E6-ADD8-4499-24DE5958D00C}"/>
                    </a:ext>
                  </a:extLst>
                </p:cNvPr>
                <p:cNvSpPr/>
                <p:nvPr/>
              </p:nvSpPr>
              <p:spPr>
                <a:xfrm>
                  <a:off x="5336755" y="5764881"/>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636" y="-568"/>
                        <a:pt x="961" y="962"/>
                        <a:pt x="197" y="3637"/>
                      </a:cubicBezTo>
                      <a:cubicBezTo>
                        <a:pt x="-568" y="5931"/>
                        <a:pt x="961" y="8607"/>
                        <a:pt x="3636" y="9371"/>
                      </a:cubicBezTo>
                      <a:cubicBezTo>
                        <a:pt x="5930" y="10136"/>
                        <a:pt x="8605" y="8607"/>
                        <a:pt x="9369" y="5931"/>
                      </a:cubicBezTo>
                      <a:cubicBezTo>
                        <a:pt x="10134" y="3255"/>
                        <a:pt x="8605" y="579"/>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143" name="Graphic 4">
                <a:extLst>
                  <a:ext uri="{FF2B5EF4-FFF2-40B4-BE49-F238E27FC236}">
                    <a16:creationId xmlns:a16="http://schemas.microsoft.com/office/drawing/2014/main" id="{314AA749-DFA9-B630-D6B6-6E3A07E74B6F}"/>
                  </a:ext>
                </a:extLst>
              </p:cNvPr>
              <p:cNvGrpSpPr/>
              <p:nvPr/>
            </p:nvGrpSpPr>
            <p:grpSpPr>
              <a:xfrm>
                <a:off x="5100600" y="5573095"/>
                <a:ext cx="12901" cy="12904"/>
                <a:chOff x="5100600" y="5573095"/>
                <a:chExt cx="12901" cy="12904"/>
              </a:xfrm>
            </p:grpSpPr>
            <p:sp>
              <p:nvSpPr>
                <p:cNvPr id="147" name="Freeform 146">
                  <a:extLst>
                    <a:ext uri="{FF2B5EF4-FFF2-40B4-BE49-F238E27FC236}">
                      <a16:creationId xmlns:a16="http://schemas.microsoft.com/office/drawing/2014/main" id="{EA9B673A-9E68-17B6-9184-34FE8A74FB39}"/>
                    </a:ext>
                  </a:extLst>
                </p:cNvPr>
                <p:cNvSpPr/>
                <p:nvPr/>
              </p:nvSpPr>
              <p:spPr>
                <a:xfrm rot="-4591259">
                  <a:off x="5101700" y="5574195"/>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AEE076A-EFA0-D25D-6029-96C45DCD3933}"/>
                    </a:ext>
                  </a:extLst>
                </p:cNvPr>
                <p:cNvSpPr/>
                <p:nvPr/>
              </p:nvSpPr>
              <p:spPr>
                <a:xfrm>
                  <a:off x="5100965" y="5574153"/>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9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9"/>
                        <a:pt x="1316" y="9727"/>
                        <a:pt x="3992" y="10491"/>
                      </a:cubicBezTo>
                      <a:cubicBezTo>
                        <a:pt x="6667" y="11256"/>
                        <a:pt x="9725" y="9344"/>
                        <a:pt x="10489" y="6669"/>
                      </a:cubicBezTo>
                      <a:cubicBezTo>
                        <a:pt x="11254" y="3610"/>
                        <a:pt x="9725" y="935"/>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44" name="Graphic 4">
                <a:extLst>
                  <a:ext uri="{FF2B5EF4-FFF2-40B4-BE49-F238E27FC236}">
                    <a16:creationId xmlns:a16="http://schemas.microsoft.com/office/drawing/2014/main" id="{8B105281-CB0F-8CDD-CACF-9AC362BC8713}"/>
                  </a:ext>
                </a:extLst>
              </p:cNvPr>
              <p:cNvGrpSpPr/>
              <p:nvPr/>
            </p:nvGrpSpPr>
            <p:grpSpPr>
              <a:xfrm>
                <a:off x="5495946" y="5948163"/>
                <a:ext cx="12899" cy="12902"/>
                <a:chOff x="5495946" y="5948163"/>
                <a:chExt cx="12899" cy="12902"/>
              </a:xfrm>
            </p:grpSpPr>
            <p:sp>
              <p:nvSpPr>
                <p:cNvPr id="145" name="Freeform 144">
                  <a:extLst>
                    <a:ext uri="{FF2B5EF4-FFF2-40B4-BE49-F238E27FC236}">
                      <a16:creationId xmlns:a16="http://schemas.microsoft.com/office/drawing/2014/main" id="{E7774525-74A1-1934-955D-D2D5B0D3C92E}"/>
                    </a:ext>
                  </a:extLst>
                </p:cNvPr>
                <p:cNvSpPr/>
                <p:nvPr/>
              </p:nvSpPr>
              <p:spPr>
                <a:xfrm rot="-4591927">
                  <a:off x="5497045" y="5949262"/>
                  <a:ext cx="10701" cy="10703"/>
                </a:xfrm>
                <a:custGeom>
                  <a:avLst/>
                  <a:gdLst>
                    <a:gd name="connsiteX0" fmla="*/ 0 w 10701"/>
                    <a:gd name="connsiteY0" fmla="*/ 0 h 10703"/>
                    <a:gd name="connsiteX1" fmla="*/ 10701 w 10701"/>
                    <a:gd name="connsiteY1" fmla="*/ 0 h 10703"/>
                    <a:gd name="connsiteX2" fmla="*/ 10701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1" y="0"/>
                      </a:lnTo>
                      <a:lnTo>
                        <a:pt x="10701" y="10704"/>
                      </a:lnTo>
                      <a:lnTo>
                        <a:pt x="0" y="10704"/>
                      </a:lnTo>
                      <a:close/>
                    </a:path>
                  </a:pathLst>
                </a:custGeom>
                <a:noFill/>
                <a:ln w="381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6A38E1BB-ECCE-F5E4-9F1C-EB43DD0E3558}"/>
                    </a:ext>
                  </a:extLst>
                </p:cNvPr>
                <p:cNvSpPr/>
                <p:nvPr/>
              </p:nvSpPr>
              <p:spPr>
                <a:xfrm>
                  <a:off x="5496923" y="5949164"/>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610" y="-595"/>
                        <a:pt x="934" y="1317"/>
                        <a:pt x="170" y="3993"/>
                      </a:cubicBezTo>
                      <a:cubicBezTo>
                        <a:pt x="-595" y="7051"/>
                        <a:pt x="1316" y="9727"/>
                        <a:pt x="3992" y="10491"/>
                      </a:cubicBezTo>
                      <a:cubicBezTo>
                        <a:pt x="7049" y="11256"/>
                        <a:pt x="9725" y="9344"/>
                        <a:pt x="10489" y="6668"/>
                      </a:cubicBezTo>
                      <a:cubicBezTo>
                        <a:pt x="11254" y="3993"/>
                        <a:pt x="9725" y="934"/>
                        <a:pt x="6667" y="170"/>
                      </a:cubicBezTo>
                      <a:close/>
                    </a:path>
                  </a:pathLst>
                </a:custGeom>
                <a:solidFill>
                  <a:srgbClr val="29ABE2"/>
                </a:solidFill>
                <a:ln w="3819" cap="flat">
                  <a:noFill/>
                  <a:prstDash val="solid"/>
                  <a:miter/>
                </a:ln>
              </p:spPr>
              <p:txBody>
                <a:bodyPr rtlCol="0" anchor="ctr"/>
                <a:lstStyle/>
                <a:p>
                  <a:endParaRPr lang="en-US"/>
                </a:p>
              </p:txBody>
            </p:sp>
          </p:grpSp>
        </p:grpSp>
        <p:grpSp>
          <p:nvGrpSpPr>
            <p:cNvPr id="23" name="Graphic 4">
              <a:extLst>
                <a:ext uri="{FF2B5EF4-FFF2-40B4-BE49-F238E27FC236}">
                  <a16:creationId xmlns:a16="http://schemas.microsoft.com/office/drawing/2014/main" id="{E81F91F7-6C1C-EB4D-CA5B-AA6D18F55D33}"/>
                </a:ext>
              </a:extLst>
            </p:cNvPr>
            <p:cNvGrpSpPr/>
            <p:nvPr/>
          </p:nvGrpSpPr>
          <p:grpSpPr>
            <a:xfrm>
              <a:off x="6889272" y="5169830"/>
              <a:ext cx="599528" cy="666539"/>
              <a:chOff x="6889272" y="5169830"/>
              <a:chExt cx="599528" cy="666539"/>
            </a:xfrm>
          </p:grpSpPr>
          <p:grpSp>
            <p:nvGrpSpPr>
              <p:cNvPr id="67" name="Graphic 4">
                <a:extLst>
                  <a:ext uri="{FF2B5EF4-FFF2-40B4-BE49-F238E27FC236}">
                    <a16:creationId xmlns:a16="http://schemas.microsoft.com/office/drawing/2014/main" id="{79F54FDE-7D37-86AF-60AF-F5DB88F4171F}"/>
                  </a:ext>
                </a:extLst>
              </p:cNvPr>
              <p:cNvGrpSpPr/>
              <p:nvPr/>
            </p:nvGrpSpPr>
            <p:grpSpPr>
              <a:xfrm>
                <a:off x="7209868" y="5169830"/>
                <a:ext cx="14744" cy="14747"/>
                <a:chOff x="7209868" y="5169830"/>
                <a:chExt cx="14744" cy="14747"/>
              </a:xfrm>
            </p:grpSpPr>
            <p:sp>
              <p:nvSpPr>
                <p:cNvPr id="116" name="Freeform 115">
                  <a:extLst>
                    <a:ext uri="{FF2B5EF4-FFF2-40B4-BE49-F238E27FC236}">
                      <a16:creationId xmlns:a16="http://schemas.microsoft.com/office/drawing/2014/main" id="{9AD2EE15-7B26-A9B3-D796-9BE4FDDCFDDB}"/>
                    </a:ext>
                  </a:extLst>
                </p:cNvPr>
                <p:cNvSpPr/>
                <p:nvPr/>
              </p:nvSpPr>
              <p:spPr>
                <a:xfrm rot="-4591259">
                  <a:off x="7211125" y="5171087"/>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0299D2A4-30CC-A038-A97A-3F6AEFF222E6}"/>
                    </a:ext>
                  </a:extLst>
                </p:cNvPr>
                <p:cNvSpPr/>
                <p:nvPr/>
              </p:nvSpPr>
              <p:spPr>
                <a:xfrm>
                  <a:off x="7211090" y="5171238"/>
                  <a:ext cx="12163" cy="12185"/>
                </a:xfrm>
                <a:custGeom>
                  <a:avLst/>
                  <a:gdLst>
                    <a:gd name="connsiteX0" fmla="*/ 7429 w 12163"/>
                    <a:gd name="connsiteY0" fmla="*/ 167 h 12185"/>
                    <a:gd name="connsiteX1" fmla="*/ 167 w 12163"/>
                    <a:gd name="connsiteY1" fmla="*/ 4755 h 12185"/>
                    <a:gd name="connsiteX2" fmla="*/ 4754 w 12163"/>
                    <a:gd name="connsiteY2" fmla="*/ 12018 h 12185"/>
                    <a:gd name="connsiteX3" fmla="*/ 12015 w 12163"/>
                    <a:gd name="connsiteY3" fmla="*/ 7430 h 12185"/>
                    <a:gd name="connsiteX4" fmla="*/ 7429 w 12163"/>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3" h="12185">
                      <a:moveTo>
                        <a:pt x="7429" y="167"/>
                      </a:moveTo>
                      <a:cubicBezTo>
                        <a:pt x="3989" y="-597"/>
                        <a:pt x="932" y="1314"/>
                        <a:pt x="167" y="4755"/>
                      </a:cubicBezTo>
                      <a:cubicBezTo>
                        <a:pt x="-597" y="8195"/>
                        <a:pt x="1314" y="11253"/>
                        <a:pt x="4754" y="12018"/>
                      </a:cubicBezTo>
                      <a:cubicBezTo>
                        <a:pt x="8194" y="12782"/>
                        <a:pt x="11251" y="10871"/>
                        <a:pt x="12015" y="7430"/>
                      </a:cubicBezTo>
                      <a:cubicBezTo>
                        <a:pt x="12780" y="3990"/>
                        <a:pt x="10487"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68" name="Graphic 4">
                <a:extLst>
                  <a:ext uri="{FF2B5EF4-FFF2-40B4-BE49-F238E27FC236}">
                    <a16:creationId xmlns:a16="http://schemas.microsoft.com/office/drawing/2014/main" id="{510A476A-199A-9F1E-A6B4-29C0C15E73A0}"/>
                  </a:ext>
                </a:extLst>
              </p:cNvPr>
              <p:cNvGrpSpPr/>
              <p:nvPr/>
            </p:nvGrpSpPr>
            <p:grpSpPr>
              <a:xfrm>
                <a:off x="7361054" y="5371926"/>
                <a:ext cx="14282" cy="14285"/>
                <a:chOff x="7361054" y="5371926"/>
                <a:chExt cx="14282" cy="14285"/>
              </a:xfrm>
            </p:grpSpPr>
            <p:sp>
              <p:nvSpPr>
                <p:cNvPr id="114" name="Freeform 113">
                  <a:extLst>
                    <a:ext uri="{FF2B5EF4-FFF2-40B4-BE49-F238E27FC236}">
                      <a16:creationId xmlns:a16="http://schemas.microsoft.com/office/drawing/2014/main" id="{DD5C6F8F-133F-CE63-D910-CC4D47DBD8D8}"/>
                    </a:ext>
                  </a:extLst>
                </p:cNvPr>
                <p:cNvSpPr/>
                <p:nvPr/>
              </p:nvSpPr>
              <p:spPr>
                <a:xfrm rot="-4591593">
                  <a:off x="7362271" y="5373143"/>
                  <a:ext cx="11848" cy="11850"/>
                </a:xfrm>
                <a:custGeom>
                  <a:avLst/>
                  <a:gdLst>
                    <a:gd name="connsiteX0" fmla="*/ 0 w 11848"/>
                    <a:gd name="connsiteY0" fmla="*/ 0 h 11850"/>
                    <a:gd name="connsiteX1" fmla="*/ 11849 w 11848"/>
                    <a:gd name="connsiteY1" fmla="*/ 0 h 11850"/>
                    <a:gd name="connsiteX2" fmla="*/ 11849 w 11848"/>
                    <a:gd name="connsiteY2" fmla="*/ 11851 h 11850"/>
                    <a:gd name="connsiteX3" fmla="*/ 0 w 11848"/>
                    <a:gd name="connsiteY3" fmla="*/ 11851 h 11850"/>
                  </a:gdLst>
                  <a:ahLst/>
                  <a:cxnLst>
                    <a:cxn ang="0">
                      <a:pos x="connsiteX0" y="connsiteY0"/>
                    </a:cxn>
                    <a:cxn ang="0">
                      <a:pos x="connsiteX1" y="connsiteY1"/>
                    </a:cxn>
                    <a:cxn ang="0">
                      <a:pos x="connsiteX2" y="connsiteY2"/>
                    </a:cxn>
                    <a:cxn ang="0">
                      <a:pos x="connsiteX3" y="connsiteY3"/>
                    </a:cxn>
                  </a:cxnLst>
                  <a:rect l="l" t="t" r="r" b="b"/>
                  <a:pathLst>
                    <a:path w="11848" h="11850">
                      <a:moveTo>
                        <a:pt x="0" y="0"/>
                      </a:moveTo>
                      <a:lnTo>
                        <a:pt x="11849" y="0"/>
                      </a:lnTo>
                      <a:lnTo>
                        <a:pt x="11849" y="11851"/>
                      </a:lnTo>
                      <a:lnTo>
                        <a:pt x="0" y="11851"/>
                      </a:lnTo>
                      <a:close/>
                    </a:path>
                  </a:pathLst>
                </a:custGeom>
                <a:noFill/>
                <a:ln w="381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44024B0B-1722-2650-E052-486B38452B2F}"/>
                    </a:ext>
                  </a:extLst>
                </p:cNvPr>
                <p:cNvSpPr/>
                <p:nvPr/>
              </p:nvSpPr>
              <p:spPr>
                <a:xfrm>
                  <a:off x="7362439" y="5373460"/>
                  <a:ext cx="11421" cy="11423"/>
                </a:xfrm>
                <a:custGeom>
                  <a:avLst/>
                  <a:gdLst>
                    <a:gd name="connsiteX0" fmla="*/ 7048 w 11421"/>
                    <a:gd name="connsiteY0" fmla="*/ 169 h 11423"/>
                    <a:gd name="connsiteX1" fmla="*/ 169 w 11421"/>
                    <a:gd name="connsiteY1" fmla="*/ 4374 h 11423"/>
                    <a:gd name="connsiteX2" fmla="*/ 4373 w 11421"/>
                    <a:gd name="connsiteY2" fmla="*/ 11255 h 11423"/>
                    <a:gd name="connsiteX3" fmla="*/ 11253 w 11421"/>
                    <a:gd name="connsiteY3" fmla="*/ 7050 h 11423"/>
                    <a:gd name="connsiteX4" fmla="*/ 7048 w 11421"/>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 h="11423">
                      <a:moveTo>
                        <a:pt x="7048" y="169"/>
                      </a:moveTo>
                      <a:cubicBezTo>
                        <a:pt x="3991" y="-596"/>
                        <a:pt x="933" y="1316"/>
                        <a:pt x="169" y="4374"/>
                      </a:cubicBezTo>
                      <a:cubicBezTo>
                        <a:pt x="-596" y="7432"/>
                        <a:pt x="1315" y="10490"/>
                        <a:pt x="4373" y="11255"/>
                      </a:cubicBezTo>
                      <a:cubicBezTo>
                        <a:pt x="7431" y="12019"/>
                        <a:pt x="10488" y="10108"/>
                        <a:pt x="11253"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69" name="Graphic 4">
                <a:extLst>
                  <a:ext uri="{FF2B5EF4-FFF2-40B4-BE49-F238E27FC236}">
                    <a16:creationId xmlns:a16="http://schemas.microsoft.com/office/drawing/2014/main" id="{34723A32-3B65-CE25-CB5A-931C4D6F1E85}"/>
                  </a:ext>
                </a:extLst>
              </p:cNvPr>
              <p:cNvGrpSpPr/>
              <p:nvPr/>
            </p:nvGrpSpPr>
            <p:grpSpPr>
              <a:xfrm>
                <a:off x="7314483" y="5336755"/>
                <a:ext cx="12899" cy="12902"/>
                <a:chOff x="7314483" y="5336755"/>
                <a:chExt cx="12899" cy="12902"/>
              </a:xfrm>
            </p:grpSpPr>
            <p:sp>
              <p:nvSpPr>
                <p:cNvPr id="112" name="Freeform 111">
                  <a:extLst>
                    <a:ext uri="{FF2B5EF4-FFF2-40B4-BE49-F238E27FC236}">
                      <a16:creationId xmlns:a16="http://schemas.microsoft.com/office/drawing/2014/main" id="{0D8642CC-49D3-E80F-F80D-EA84CDA7BFF0}"/>
                    </a:ext>
                  </a:extLst>
                </p:cNvPr>
                <p:cNvSpPr/>
                <p:nvPr/>
              </p:nvSpPr>
              <p:spPr>
                <a:xfrm rot="-4591927">
                  <a:off x="7315582" y="5337855"/>
                  <a:ext cx="10701" cy="10703"/>
                </a:xfrm>
                <a:custGeom>
                  <a:avLst/>
                  <a:gdLst>
                    <a:gd name="connsiteX0" fmla="*/ 0 w 10701"/>
                    <a:gd name="connsiteY0" fmla="*/ 0 h 10703"/>
                    <a:gd name="connsiteX1" fmla="*/ 10702 w 10701"/>
                    <a:gd name="connsiteY1" fmla="*/ 0 h 10703"/>
                    <a:gd name="connsiteX2" fmla="*/ 10702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9DB474FA-2EEE-6137-982D-89E157CC6691}"/>
                    </a:ext>
                  </a:extLst>
                </p:cNvPr>
                <p:cNvSpPr/>
                <p:nvPr/>
              </p:nvSpPr>
              <p:spPr>
                <a:xfrm>
                  <a:off x="7315427" y="5337907"/>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4" y="6668"/>
                        <a:pt x="1317" y="9727"/>
                        <a:pt x="3992" y="10491"/>
                      </a:cubicBezTo>
                      <a:cubicBezTo>
                        <a:pt x="6667" y="11256"/>
                        <a:pt x="9725" y="9345"/>
                        <a:pt x="10489" y="6668"/>
                      </a:cubicBezTo>
                      <a:cubicBezTo>
                        <a:pt x="11254" y="3611"/>
                        <a:pt x="9725" y="552"/>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70" name="Graphic 4">
                <a:extLst>
                  <a:ext uri="{FF2B5EF4-FFF2-40B4-BE49-F238E27FC236}">
                    <a16:creationId xmlns:a16="http://schemas.microsoft.com/office/drawing/2014/main" id="{7DCAC2D2-AB02-7A46-B83E-474A98DF6D8C}"/>
                  </a:ext>
                </a:extLst>
              </p:cNvPr>
              <p:cNvGrpSpPr/>
              <p:nvPr/>
            </p:nvGrpSpPr>
            <p:grpSpPr>
              <a:xfrm>
                <a:off x="7440968" y="5501202"/>
                <a:ext cx="9214" cy="9216"/>
                <a:chOff x="7440968" y="5501202"/>
                <a:chExt cx="9214" cy="9216"/>
              </a:xfrm>
            </p:grpSpPr>
            <p:sp>
              <p:nvSpPr>
                <p:cNvPr id="110" name="Freeform 109">
                  <a:extLst>
                    <a:ext uri="{FF2B5EF4-FFF2-40B4-BE49-F238E27FC236}">
                      <a16:creationId xmlns:a16="http://schemas.microsoft.com/office/drawing/2014/main" id="{4DF2F870-ABD1-553A-994F-8075380F227B}"/>
                    </a:ext>
                  </a:extLst>
                </p:cNvPr>
                <p:cNvSpPr/>
                <p:nvPr/>
              </p:nvSpPr>
              <p:spPr>
                <a:xfrm rot="-4591593">
                  <a:off x="7441753" y="5501988"/>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1F7A213A-5015-E92E-122A-247636CCAF3E}"/>
                    </a:ext>
                  </a:extLst>
                </p:cNvPr>
                <p:cNvSpPr/>
                <p:nvPr/>
              </p:nvSpPr>
              <p:spPr>
                <a:xfrm>
                  <a:off x="7441650" y="5501617"/>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5" y="838"/>
                        <a:pt x="73" y="2749"/>
                      </a:cubicBezTo>
                      <a:cubicBezTo>
                        <a:pt x="-309" y="4661"/>
                        <a:pt x="838" y="6954"/>
                        <a:pt x="2749" y="7337"/>
                      </a:cubicBezTo>
                      <a:cubicBezTo>
                        <a:pt x="4660" y="7719"/>
                        <a:pt x="6953" y="6572"/>
                        <a:pt x="7335" y="4661"/>
                      </a:cubicBezTo>
                      <a:cubicBezTo>
                        <a:pt x="7717" y="2749"/>
                        <a:pt x="6571"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71" name="Graphic 4">
                <a:extLst>
                  <a:ext uri="{FF2B5EF4-FFF2-40B4-BE49-F238E27FC236}">
                    <a16:creationId xmlns:a16="http://schemas.microsoft.com/office/drawing/2014/main" id="{FB10A162-F8E1-3F05-DF06-413E0A71E970}"/>
                  </a:ext>
                </a:extLst>
              </p:cNvPr>
              <p:cNvGrpSpPr/>
              <p:nvPr/>
            </p:nvGrpSpPr>
            <p:grpSpPr>
              <a:xfrm>
                <a:off x="7347584" y="5415242"/>
                <a:ext cx="13361" cy="13364"/>
                <a:chOff x="7347584" y="5415242"/>
                <a:chExt cx="13361" cy="13364"/>
              </a:xfrm>
            </p:grpSpPr>
            <p:sp>
              <p:nvSpPr>
                <p:cNvPr id="108" name="Freeform 107">
                  <a:extLst>
                    <a:ext uri="{FF2B5EF4-FFF2-40B4-BE49-F238E27FC236}">
                      <a16:creationId xmlns:a16="http://schemas.microsoft.com/office/drawing/2014/main" id="{15D12088-2744-B73E-EB6D-AA1EF9B18C3A}"/>
                    </a:ext>
                  </a:extLst>
                </p:cNvPr>
                <p:cNvSpPr/>
                <p:nvPr/>
              </p:nvSpPr>
              <p:spPr>
                <a:xfrm rot="-4591593">
                  <a:off x="7348723" y="5416381"/>
                  <a:ext cx="11084" cy="11086"/>
                </a:xfrm>
                <a:custGeom>
                  <a:avLst/>
                  <a:gdLst>
                    <a:gd name="connsiteX0" fmla="*/ 0 w 11084"/>
                    <a:gd name="connsiteY0" fmla="*/ 0 h 11086"/>
                    <a:gd name="connsiteX1" fmla="*/ 11084 w 11084"/>
                    <a:gd name="connsiteY1" fmla="*/ 0 h 11086"/>
                    <a:gd name="connsiteX2" fmla="*/ 11084 w 11084"/>
                    <a:gd name="connsiteY2" fmla="*/ 11086 h 11086"/>
                    <a:gd name="connsiteX3" fmla="*/ 0 w 11084"/>
                    <a:gd name="connsiteY3" fmla="*/ 11086 h 11086"/>
                  </a:gdLst>
                  <a:ahLst/>
                  <a:cxnLst>
                    <a:cxn ang="0">
                      <a:pos x="connsiteX0" y="connsiteY0"/>
                    </a:cxn>
                    <a:cxn ang="0">
                      <a:pos x="connsiteX1" y="connsiteY1"/>
                    </a:cxn>
                    <a:cxn ang="0">
                      <a:pos x="connsiteX2" y="connsiteY2"/>
                    </a:cxn>
                    <a:cxn ang="0">
                      <a:pos x="connsiteX3" y="connsiteY3"/>
                    </a:cxn>
                  </a:cxnLst>
                  <a:rect l="l" t="t" r="r" b="b"/>
                  <a:pathLst>
                    <a:path w="11084" h="11086">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E577716-5EB8-B8D2-1750-0F722EEF972F}"/>
                    </a:ext>
                  </a:extLst>
                </p:cNvPr>
                <p:cNvSpPr/>
                <p:nvPr/>
              </p:nvSpPr>
              <p:spPr>
                <a:xfrm>
                  <a:off x="7348680" y="5416657"/>
                  <a:ext cx="11420" cy="11423"/>
                </a:xfrm>
                <a:custGeom>
                  <a:avLst/>
                  <a:gdLst>
                    <a:gd name="connsiteX0" fmla="*/ 7048 w 11420"/>
                    <a:gd name="connsiteY0" fmla="*/ 169 h 11423"/>
                    <a:gd name="connsiteX1" fmla="*/ 169 w 11420"/>
                    <a:gd name="connsiteY1" fmla="*/ 4373 h 11423"/>
                    <a:gd name="connsiteX2" fmla="*/ 4373 w 11420"/>
                    <a:gd name="connsiteY2" fmla="*/ 11255 h 11423"/>
                    <a:gd name="connsiteX3" fmla="*/ 11252 w 11420"/>
                    <a:gd name="connsiteY3" fmla="*/ 7050 h 11423"/>
                    <a:gd name="connsiteX4" fmla="*/ 7048 w 11420"/>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0" h="11423">
                      <a:moveTo>
                        <a:pt x="7048" y="169"/>
                      </a:moveTo>
                      <a:cubicBezTo>
                        <a:pt x="3991" y="-596"/>
                        <a:pt x="933" y="1316"/>
                        <a:pt x="169" y="4373"/>
                      </a:cubicBezTo>
                      <a:cubicBezTo>
                        <a:pt x="-596" y="7432"/>
                        <a:pt x="1315" y="10490"/>
                        <a:pt x="4373" y="11255"/>
                      </a:cubicBezTo>
                      <a:cubicBezTo>
                        <a:pt x="7430" y="12019"/>
                        <a:pt x="10488" y="10108"/>
                        <a:pt x="11252"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BBE82B73-DF2C-D648-8E74-5FF81298B22E}"/>
                  </a:ext>
                </a:extLst>
              </p:cNvPr>
              <p:cNvGrpSpPr/>
              <p:nvPr/>
            </p:nvGrpSpPr>
            <p:grpSpPr>
              <a:xfrm>
                <a:off x="7242351" y="5311832"/>
                <a:ext cx="11519" cy="11521"/>
                <a:chOff x="7242351" y="5311832"/>
                <a:chExt cx="11519" cy="11521"/>
              </a:xfrm>
            </p:grpSpPr>
            <p:sp>
              <p:nvSpPr>
                <p:cNvPr id="106" name="Freeform 105">
                  <a:extLst>
                    <a:ext uri="{FF2B5EF4-FFF2-40B4-BE49-F238E27FC236}">
                      <a16:creationId xmlns:a16="http://schemas.microsoft.com/office/drawing/2014/main" id="{5B91CF82-7321-879C-3AD7-8D4B5A330418}"/>
                    </a:ext>
                  </a:extLst>
                </p:cNvPr>
                <p:cNvSpPr/>
                <p:nvPr/>
              </p:nvSpPr>
              <p:spPr>
                <a:xfrm rot="-4590844">
                  <a:off x="7243333" y="5312814"/>
                  <a:ext cx="9554" cy="9556"/>
                </a:xfrm>
                <a:custGeom>
                  <a:avLst/>
                  <a:gdLst>
                    <a:gd name="connsiteX0" fmla="*/ 0 w 9554"/>
                    <a:gd name="connsiteY0" fmla="*/ 0 h 9556"/>
                    <a:gd name="connsiteX1" fmla="*/ 9555 w 9554"/>
                    <a:gd name="connsiteY1" fmla="*/ 0 h 9556"/>
                    <a:gd name="connsiteX2" fmla="*/ 9555 w 9554"/>
                    <a:gd name="connsiteY2" fmla="*/ 9556 h 9556"/>
                    <a:gd name="connsiteX3" fmla="*/ 0 w 9554"/>
                    <a:gd name="connsiteY3" fmla="*/ 9556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6"/>
                      </a:lnTo>
                      <a:lnTo>
                        <a:pt x="0" y="9556"/>
                      </a:lnTo>
                      <a:close/>
                    </a:path>
                  </a:pathLst>
                </a:custGeom>
                <a:noFill/>
                <a:ln w="381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9065E6C1-51EC-E556-8725-BDE81230160D}"/>
                    </a:ext>
                  </a:extLst>
                </p:cNvPr>
                <p:cNvSpPr/>
                <p:nvPr/>
              </p:nvSpPr>
              <p:spPr>
                <a:xfrm>
                  <a:off x="7243190" y="531229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936" y="1318"/>
                        <a:pt x="171" y="3612"/>
                      </a:cubicBezTo>
                      <a:cubicBezTo>
                        <a:pt x="-593" y="6288"/>
                        <a:pt x="1318" y="8581"/>
                        <a:pt x="3611" y="9346"/>
                      </a:cubicBezTo>
                      <a:cubicBezTo>
                        <a:pt x="6287" y="10111"/>
                        <a:pt x="8580"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73" name="Graphic 4">
                <a:extLst>
                  <a:ext uri="{FF2B5EF4-FFF2-40B4-BE49-F238E27FC236}">
                    <a16:creationId xmlns:a16="http://schemas.microsoft.com/office/drawing/2014/main" id="{0FDAEE34-6DBE-5221-C2CF-6AB8DF15BB21}"/>
                  </a:ext>
                </a:extLst>
              </p:cNvPr>
              <p:cNvGrpSpPr/>
              <p:nvPr/>
            </p:nvGrpSpPr>
            <p:grpSpPr>
              <a:xfrm>
                <a:off x="7474516" y="5607626"/>
                <a:ext cx="14284" cy="14286"/>
                <a:chOff x="7474516" y="5607626"/>
                <a:chExt cx="14284" cy="14286"/>
              </a:xfrm>
            </p:grpSpPr>
            <p:sp>
              <p:nvSpPr>
                <p:cNvPr id="104" name="Freeform 103">
                  <a:extLst>
                    <a:ext uri="{FF2B5EF4-FFF2-40B4-BE49-F238E27FC236}">
                      <a16:creationId xmlns:a16="http://schemas.microsoft.com/office/drawing/2014/main" id="{D0B3D08C-55FE-7041-2E23-C2A24D0DC650}"/>
                    </a:ext>
                  </a:extLst>
                </p:cNvPr>
                <p:cNvSpPr/>
                <p:nvPr/>
              </p:nvSpPr>
              <p:spPr>
                <a:xfrm rot="-4590844">
                  <a:off x="7475734" y="5608845"/>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3685299-9F30-90D1-EE2A-97BD591DB203}"/>
                    </a:ext>
                  </a:extLst>
                </p:cNvPr>
                <p:cNvSpPr/>
                <p:nvPr/>
              </p:nvSpPr>
              <p:spPr>
                <a:xfrm>
                  <a:off x="7475952" y="5608559"/>
                  <a:ext cx="11585" cy="11423"/>
                </a:xfrm>
                <a:custGeom>
                  <a:avLst/>
                  <a:gdLst>
                    <a:gd name="connsiteX0" fmla="*/ 7048 w 11585"/>
                    <a:gd name="connsiteY0" fmla="*/ 169 h 11423"/>
                    <a:gd name="connsiteX1" fmla="*/ 168 w 11585"/>
                    <a:gd name="connsiteY1" fmla="*/ 4374 h 11423"/>
                    <a:gd name="connsiteX2" fmla="*/ 4373 w 11585"/>
                    <a:gd name="connsiteY2" fmla="*/ 11255 h 11423"/>
                    <a:gd name="connsiteX3" fmla="*/ 11252 w 11585"/>
                    <a:gd name="connsiteY3" fmla="*/ 7050 h 11423"/>
                    <a:gd name="connsiteX4" fmla="*/ 7048 w 11585"/>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 h="11423">
                      <a:moveTo>
                        <a:pt x="7048" y="169"/>
                      </a:moveTo>
                      <a:cubicBezTo>
                        <a:pt x="3990" y="-596"/>
                        <a:pt x="933" y="1316"/>
                        <a:pt x="168" y="4374"/>
                      </a:cubicBezTo>
                      <a:cubicBezTo>
                        <a:pt x="-596" y="7432"/>
                        <a:pt x="1315" y="10490"/>
                        <a:pt x="4373" y="11255"/>
                      </a:cubicBezTo>
                      <a:cubicBezTo>
                        <a:pt x="7430" y="12019"/>
                        <a:pt x="10488" y="10108"/>
                        <a:pt x="11252" y="7050"/>
                      </a:cubicBezTo>
                      <a:cubicBezTo>
                        <a:pt x="12399" y="4374"/>
                        <a:pt x="10488"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id="{255B7E2D-B0DF-0DE3-28F5-A8A0875EE8E8}"/>
                  </a:ext>
                </a:extLst>
              </p:cNvPr>
              <p:cNvGrpSpPr/>
              <p:nvPr/>
            </p:nvGrpSpPr>
            <p:grpSpPr>
              <a:xfrm>
                <a:off x="7201471" y="5352085"/>
                <a:ext cx="11519" cy="11521"/>
                <a:chOff x="7201471" y="5352085"/>
                <a:chExt cx="11519" cy="11521"/>
              </a:xfrm>
            </p:grpSpPr>
            <p:sp>
              <p:nvSpPr>
                <p:cNvPr id="102" name="Freeform 101">
                  <a:extLst>
                    <a:ext uri="{FF2B5EF4-FFF2-40B4-BE49-F238E27FC236}">
                      <a16:creationId xmlns:a16="http://schemas.microsoft.com/office/drawing/2014/main" id="{EC364DC3-4698-B9CC-5C0D-99437E4B5E6B}"/>
                    </a:ext>
                  </a:extLst>
                </p:cNvPr>
                <p:cNvSpPr/>
                <p:nvPr/>
              </p:nvSpPr>
              <p:spPr>
                <a:xfrm rot="-4591259">
                  <a:off x="7202453" y="5353067"/>
                  <a:ext cx="9555" cy="9557"/>
                </a:xfrm>
                <a:custGeom>
                  <a:avLst/>
                  <a:gdLst>
                    <a:gd name="connsiteX0" fmla="*/ 0 w 9555"/>
                    <a:gd name="connsiteY0" fmla="*/ 0 h 9557"/>
                    <a:gd name="connsiteX1" fmla="*/ 9556 w 9555"/>
                    <a:gd name="connsiteY1" fmla="*/ 0 h 9557"/>
                    <a:gd name="connsiteX2" fmla="*/ 9556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6" y="0"/>
                      </a:lnTo>
                      <a:lnTo>
                        <a:pt x="9556" y="9557"/>
                      </a:lnTo>
                      <a:lnTo>
                        <a:pt x="0" y="9557"/>
                      </a:lnTo>
                      <a:close/>
                    </a:path>
                  </a:pathLst>
                </a:custGeom>
                <a:noFill/>
                <a:ln w="381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1E36DB4-B94F-EB16-C9E0-EDBBCC2F0874}"/>
                    </a:ext>
                  </a:extLst>
                </p:cNvPr>
                <p:cNvSpPr/>
                <p:nvPr/>
              </p:nvSpPr>
              <p:spPr>
                <a:xfrm>
                  <a:off x="7201887" y="5353171"/>
                  <a:ext cx="9428" cy="9542"/>
                </a:xfrm>
                <a:custGeom>
                  <a:avLst/>
                  <a:gdLst>
                    <a:gd name="connsiteX0" fmla="*/ 5930 w 9428"/>
                    <a:gd name="connsiteY0" fmla="*/ 197 h 9542"/>
                    <a:gd name="connsiteX1" fmla="*/ 197 w 9428"/>
                    <a:gd name="connsiteY1" fmla="*/ 3637 h 9542"/>
                    <a:gd name="connsiteX2" fmla="*/ 3637 w 9428"/>
                    <a:gd name="connsiteY2" fmla="*/ 9372 h 9542"/>
                    <a:gd name="connsiteX3" fmla="*/ 9370 w 9428"/>
                    <a:gd name="connsiteY3" fmla="*/ 5931 h 9542"/>
                    <a:gd name="connsiteX4" fmla="*/ 5930 w 9428"/>
                    <a:gd name="connsiteY4" fmla="*/ 197 h 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 h="9542">
                      <a:moveTo>
                        <a:pt x="5930" y="197"/>
                      </a:moveTo>
                      <a:cubicBezTo>
                        <a:pt x="3254" y="-568"/>
                        <a:pt x="961" y="961"/>
                        <a:pt x="197" y="3637"/>
                      </a:cubicBezTo>
                      <a:cubicBezTo>
                        <a:pt x="-568" y="6313"/>
                        <a:pt x="961" y="8607"/>
                        <a:pt x="3637" y="9372"/>
                      </a:cubicBezTo>
                      <a:cubicBezTo>
                        <a:pt x="6312" y="10136"/>
                        <a:pt x="8605" y="8225"/>
                        <a:pt x="9370" y="5931"/>
                      </a:cubicBezTo>
                      <a:cubicBezTo>
                        <a:pt x="9752" y="3255"/>
                        <a:pt x="8223"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5" name="Graphic 4">
                <a:extLst>
                  <a:ext uri="{FF2B5EF4-FFF2-40B4-BE49-F238E27FC236}">
                    <a16:creationId xmlns:a16="http://schemas.microsoft.com/office/drawing/2014/main" id="{6B3DDFA2-ED11-5BC6-18E1-89DB7F458F71}"/>
                  </a:ext>
                </a:extLst>
              </p:cNvPr>
              <p:cNvGrpSpPr/>
              <p:nvPr/>
            </p:nvGrpSpPr>
            <p:grpSpPr>
              <a:xfrm>
                <a:off x="7111711" y="5300679"/>
                <a:ext cx="11056" cy="11059"/>
                <a:chOff x="7111711" y="5300679"/>
                <a:chExt cx="11056" cy="11059"/>
              </a:xfrm>
            </p:grpSpPr>
            <p:sp>
              <p:nvSpPr>
                <p:cNvPr id="100" name="Freeform 99">
                  <a:extLst>
                    <a:ext uri="{FF2B5EF4-FFF2-40B4-BE49-F238E27FC236}">
                      <a16:creationId xmlns:a16="http://schemas.microsoft.com/office/drawing/2014/main" id="{0B66B923-E7AD-53A0-E331-C6332A9E8E53}"/>
                    </a:ext>
                  </a:extLst>
                </p:cNvPr>
                <p:cNvSpPr/>
                <p:nvPr/>
              </p:nvSpPr>
              <p:spPr>
                <a:xfrm rot="-4591927">
                  <a:off x="7112653" y="530162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C8874BA2-50E9-1B94-9D65-4F20BCE411CB}"/>
                    </a:ext>
                  </a:extLst>
                </p:cNvPr>
                <p:cNvSpPr/>
                <p:nvPr/>
              </p:nvSpPr>
              <p:spPr>
                <a:xfrm>
                  <a:off x="7112453" y="5301947"/>
                  <a:ext cx="9184" cy="9185"/>
                </a:xfrm>
                <a:custGeom>
                  <a:avLst/>
                  <a:gdLst>
                    <a:gd name="connsiteX0" fmla="*/ 5548 w 9184"/>
                    <a:gd name="connsiteY0" fmla="*/ 197 h 9185"/>
                    <a:gd name="connsiteX1" fmla="*/ 197 w 9184"/>
                    <a:gd name="connsiteY1" fmla="*/ 3637 h 9185"/>
                    <a:gd name="connsiteX2" fmla="*/ 3637 w 9184"/>
                    <a:gd name="connsiteY2" fmla="*/ 8989 h 9185"/>
                    <a:gd name="connsiteX3" fmla="*/ 8987 w 9184"/>
                    <a:gd name="connsiteY3" fmla="*/ 5549 h 9185"/>
                    <a:gd name="connsiteX4" fmla="*/ 5548 w 9184"/>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 h="9185">
                      <a:moveTo>
                        <a:pt x="5548" y="197"/>
                      </a:moveTo>
                      <a:cubicBezTo>
                        <a:pt x="3254" y="-568"/>
                        <a:pt x="579" y="961"/>
                        <a:pt x="197" y="3637"/>
                      </a:cubicBezTo>
                      <a:cubicBezTo>
                        <a:pt x="-567" y="5931"/>
                        <a:pt x="961" y="8607"/>
                        <a:pt x="3637" y="8989"/>
                      </a:cubicBezTo>
                      <a:cubicBezTo>
                        <a:pt x="5930" y="9754"/>
                        <a:pt x="8605" y="8224"/>
                        <a:pt x="8987" y="5549"/>
                      </a:cubicBezTo>
                      <a:cubicBezTo>
                        <a:pt x="9752" y="3255"/>
                        <a:pt x="8223" y="579"/>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76" name="Graphic 4">
                <a:extLst>
                  <a:ext uri="{FF2B5EF4-FFF2-40B4-BE49-F238E27FC236}">
                    <a16:creationId xmlns:a16="http://schemas.microsoft.com/office/drawing/2014/main" id="{178F2181-074E-8F79-EA33-B3CEA8730B65}"/>
                  </a:ext>
                </a:extLst>
              </p:cNvPr>
              <p:cNvGrpSpPr/>
              <p:nvPr/>
            </p:nvGrpSpPr>
            <p:grpSpPr>
              <a:xfrm>
                <a:off x="7078999" y="5334637"/>
                <a:ext cx="10596" cy="10598"/>
                <a:chOff x="7078999" y="5334637"/>
                <a:chExt cx="10596" cy="10598"/>
              </a:xfrm>
            </p:grpSpPr>
            <p:sp>
              <p:nvSpPr>
                <p:cNvPr id="98" name="Freeform 97">
                  <a:extLst>
                    <a:ext uri="{FF2B5EF4-FFF2-40B4-BE49-F238E27FC236}">
                      <a16:creationId xmlns:a16="http://schemas.microsoft.com/office/drawing/2014/main" id="{84D8AA72-5BCB-E186-6EEA-4285A6E4A352}"/>
                    </a:ext>
                  </a:extLst>
                </p:cNvPr>
                <p:cNvSpPr/>
                <p:nvPr/>
              </p:nvSpPr>
              <p:spPr>
                <a:xfrm rot="-4591927">
                  <a:off x="7079902" y="533554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2209B7A-7297-D50C-21CE-B18E0CB96D42}"/>
                    </a:ext>
                  </a:extLst>
                </p:cNvPr>
                <p:cNvSpPr/>
                <p:nvPr/>
              </p:nvSpPr>
              <p:spPr>
                <a:xfrm>
                  <a:off x="7080090" y="5336093"/>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2748"/>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77" name="Graphic 4">
                <a:extLst>
                  <a:ext uri="{FF2B5EF4-FFF2-40B4-BE49-F238E27FC236}">
                    <a16:creationId xmlns:a16="http://schemas.microsoft.com/office/drawing/2014/main" id="{28C7BE1D-5727-69CF-1183-657D10B32F77}"/>
                  </a:ext>
                </a:extLst>
              </p:cNvPr>
              <p:cNvGrpSpPr/>
              <p:nvPr/>
            </p:nvGrpSpPr>
            <p:grpSpPr>
              <a:xfrm>
                <a:off x="7351218" y="5680791"/>
                <a:ext cx="17044" cy="17047"/>
                <a:chOff x="7351218" y="5680791"/>
                <a:chExt cx="17044" cy="17047"/>
              </a:xfrm>
            </p:grpSpPr>
            <p:sp>
              <p:nvSpPr>
                <p:cNvPr id="96" name="Freeform 95">
                  <a:extLst>
                    <a:ext uri="{FF2B5EF4-FFF2-40B4-BE49-F238E27FC236}">
                      <a16:creationId xmlns:a16="http://schemas.microsoft.com/office/drawing/2014/main" id="{5A7FEA0F-6DF7-493A-1B85-212C569DE506}"/>
                    </a:ext>
                  </a:extLst>
                </p:cNvPr>
                <p:cNvSpPr/>
                <p:nvPr/>
              </p:nvSpPr>
              <p:spPr>
                <a:xfrm rot="-4592262">
                  <a:off x="7352670" y="5682243"/>
                  <a:ext cx="14141" cy="14143"/>
                </a:xfrm>
                <a:custGeom>
                  <a:avLst/>
                  <a:gdLst>
                    <a:gd name="connsiteX0" fmla="*/ 0 w 14141"/>
                    <a:gd name="connsiteY0" fmla="*/ 0 h 14143"/>
                    <a:gd name="connsiteX1" fmla="*/ 14141 w 14141"/>
                    <a:gd name="connsiteY1" fmla="*/ 0 h 14143"/>
                    <a:gd name="connsiteX2" fmla="*/ 14141 w 14141"/>
                    <a:gd name="connsiteY2" fmla="*/ 14144 h 14143"/>
                    <a:gd name="connsiteX3" fmla="*/ 0 w 14141"/>
                    <a:gd name="connsiteY3" fmla="*/ 14144 h 14143"/>
                  </a:gdLst>
                  <a:ahLst/>
                  <a:cxnLst>
                    <a:cxn ang="0">
                      <a:pos x="connsiteX0" y="connsiteY0"/>
                    </a:cxn>
                    <a:cxn ang="0">
                      <a:pos x="connsiteX1" y="connsiteY1"/>
                    </a:cxn>
                    <a:cxn ang="0">
                      <a:pos x="connsiteX2" y="connsiteY2"/>
                    </a:cxn>
                    <a:cxn ang="0">
                      <a:pos x="connsiteX3" y="connsiteY3"/>
                    </a:cxn>
                  </a:cxnLst>
                  <a:rect l="l" t="t" r="r" b="b"/>
                  <a:pathLst>
                    <a:path w="14141" h="14143">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7938904C-6A8A-E99F-F354-D37A984F1D13}"/>
                    </a:ext>
                  </a:extLst>
                </p:cNvPr>
                <p:cNvSpPr/>
                <p:nvPr/>
              </p:nvSpPr>
              <p:spPr>
                <a:xfrm>
                  <a:off x="7352906" y="5681977"/>
                  <a:ext cx="14052" cy="14054"/>
                </a:xfrm>
                <a:custGeom>
                  <a:avLst/>
                  <a:gdLst>
                    <a:gd name="connsiteX0" fmla="*/ 8555 w 14052"/>
                    <a:gd name="connsiteY0" fmla="*/ 147 h 14054"/>
                    <a:gd name="connsiteX1" fmla="*/ 147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7" y="5498"/>
                      </a:cubicBezTo>
                      <a:cubicBezTo>
                        <a:pt x="-618" y="9321"/>
                        <a:pt x="1675" y="13144"/>
                        <a:pt x="5497" y="13908"/>
                      </a:cubicBezTo>
                      <a:cubicBezTo>
                        <a:pt x="9319" y="14673"/>
                        <a:pt x="13141" y="12379"/>
                        <a:pt x="13906" y="8556"/>
                      </a:cubicBezTo>
                      <a:cubicBezTo>
                        <a:pt x="14670" y="5116"/>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78" name="Graphic 4">
                <a:extLst>
                  <a:ext uri="{FF2B5EF4-FFF2-40B4-BE49-F238E27FC236}">
                    <a16:creationId xmlns:a16="http://schemas.microsoft.com/office/drawing/2014/main" id="{74AF855E-BE95-2178-6936-0C824BF32AB8}"/>
                  </a:ext>
                </a:extLst>
              </p:cNvPr>
              <p:cNvGrpSpPr/>
              <p:nvPr/>
            </p:nvGrpSpPr>
            <p:grpSpPr>
              <a:xfrm>
                <a:off x="7371097" y="5719716"/>
                <a:ext cx="11057" cy="11059"/>
                <a:chOff x="7371097" y="5719716"/>
                <a:chExt cx="11057" cy="11059"/>
              </a:xfrm>
            </p:grpSpPr>
            <p:sp>
              <p:nvSpPr>
                <p:cNvPr id="94" name="Freeform 93">
                  <a:extLst>
                    <a:ext uri="{FF2B5EF4-FFF2-40B4-BE49-F238E27FC236}">
                      <a16:creationId xmlns:a16="http://schemas.microsoft.com/office/drawing/2014/main" id="{F0AB720B-78A5-8518-98D1-5BB2A28ADC8F}"/>
                    </a:ext>
                  </a:extLst>
                </p:cNvPr>
                <p:cNvSpPr/>
                <p:nvPr/>
              </p:nvSpPr>
              <p:spPr>
                <a:xfrm rot="-4591593">
                  <a:off x="7372039" y="5720658"/>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0064361F-9DB6-581F-D8F3-2F27077456A0}"/>
                    </a:ext>
                  </a:extLst>
                </p:cNvPr>
                <p:cNvSpPr/>
                <p:nvPr/>
              </p:nvSpPr>
              <p:spPr>
                <a:xfrm>
                  <a:off x="7371584" y="5720537"/>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254" y="-568"/>
                        <a:pt x="961" y="961"/>
                        <a:pt x="197" y="3637"/>
                      </a:cubicBezTo>
                      <a:cubicBezTo>
                        <a:pt x="-568" y="6313"/>
                        <a:pt x="961" y="8607"/>
                        <a:pt x="3636" y="9371"/>
                      </a:cubicBezTo>
                      <a:cubicBezTo>
                        <a:pt x="6312" y="10136"/>
                        <a:pt x="8605" y="8607"/>
                        <a:pt x="9369" y="5931"/>
                      </a:cubicBezTo>
                      <a:cubicBezTo>
                        <a:pt x="10134" y="3255"/>
                        <a:pt x="8605"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9" name="Graphic 4">
                <a:extLst>
                  <a:ext uri="{FF2B5EF4-FFF2-40B4-BE49-F238E27FC236}">
                    <a16:creationId xmlns:a16="http://schemas.microsoft.com/office/drawing/2014/main" id="{CFA458B9-C65F-424F-846C-C7A884DAFA7D}"/>
                  </a:ext>
                </a:extLst>
              </p:cNvPr>
              <p:cNvGrpSpPr/>
              <p:nvPr/>
            </p:nvGrpSpPr>
            <p:grpSpPr>
              <a:xfrm>
                <a:off x="6964479" y="5287694"/>
                <a:ext cx="13360" cy="13363"/>
                <a:chOff x="6964479" y="5287694"/>
                <a:chExt cx="13360" cy="13363"/>
              </a:xfrm>
            </p:grpSpPr>
            <p:sp>
              <p:nvSpPr>
                <p:cNvPr id="92" name="Freeform 91">
                  <a:extLst>
                    <a:ext uri="{FF2B5EF4-FFF2-40B4-BE49-F238E27FC236}">
                      <a16:creationId xmlns:a16="http://schemas.microsoft.com/office/drawing/2014/main" id="{B2E420EC-ABBD-BD78-2940-B53E3AC8147E}"/>
                    </a:ext>
                  </a:extLst>
                </p:cNvPr>
                <p:cNvSpPr/>
                <p:nvPr/>
              </p:nvSpPr>
              <p:spPr>
                <a:xfrm rot="-4591927">
                  <a:off x="6965617" y="5288833"/>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56F86A6-269A-62C8-C7DF-F67D4449F837}"/>
                    </a:ext>
                  </a:extLst>
                </p:cNvPr>
                <p:cNvSpPr/>
                <p:nvPr/>
              </p:nvSpPr>
              <p:spPr>
                <a:xfrm>
                  <a:off x="6965716" y="5288977"/>
                  <a:ext cx="10918" cy="11040"/>
                </a:xfrm>
                <a:custGeom>
                  <a:avLst/>
                  <a:gdLst>
                    <a:gd name="connsiteX0" fmla="*/ 6666 w 10918"/>
                    <a:gd name="connsiteY0" fmla="*/ 169 h 11040"/>
                    <a:gd name="connsiteX1" fmla="*/ 168 w 10918"/>
                    <a:gd name="connsiteY1" fmla="*/ 4373 h 11040"/>
                    <a:gd name="connsiteX2" fmla="*/ 4373 w 10918"/>
                    <a:gd name="connsiteY2" fmla="*/ 10872 h 11040"/>
                    <a:gd name="connsiteX3" fmla="*/ 10870 w 10918"/>
                    <a:gd name="connsiteY3" fmla="*/ 6667 h 11040"/>
                    <a:gd name="connsiteX4" fmla="*/ 6666 w 1091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 h="11040">
                      <a:moveTo>
                        <a:pt x="6666" y="169"/>
                      </a:moveTo>
                      <a:cubicBezTo>
                        <a:pt x="3608" y="-596"/>
                        <a:pt x="933" y="1316"/>
                        <a:pt x="168" y="4373"/>
                      </a:cubicBezTo>
                      <a:cubicBezTo>
                        <a:pt x="-596" y="7432"/>
                        <a:pt x="1315" y="10108"/>
                        <a:pt x="4373" y="10872"/>
                      </a:cubicBezTo>
                      <a:cubicBezTo>
                        <a:pt x="7430" y="11637"/>
                        <a:pt x="10106" y="9725"/>
                        <a:pt x="10870" y="6667"/>
                      </a:cubicBezTo>
                      <a:cubicBezTo>
                        <a:pt x="11252" y="3991"/>
                        <a:pt x="9341"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7E84682E-40CA-9959-3FED-59F9CFD95087}"/>
                  </a:ext>
                </a:extLst>
              </p:cNvPr>
              <p:cNvGrpSpPr/>
              <p:nvPr/>
            </p:nvGrpSpPr>
            <p:grpSpPr>
              <a:xfrm>
                <a:off x="7212670" y="5614418"/>
                <a:ext cx="15204" cy="15207"/>
                <a:chOff x="7212670" y="5614418"/>
                <a:chExt cx="15204" cy="15207"/>
              </a:xfrm>
            </p:grpSpPr>
            <p:sp>
              <p:nvSpPr>
                <p:cNvPr id="90" name="Freeform 89">
                  <a:extLst>
                    <a:ext uri="{FF2B5EF4-FFF2-40B4-BE49-F238E27FC236}">
                      <a16:creationId xmlns:a16="http://schemas.microsoft.com/office/drawing/2014/main" id="{427C58BF-B401-BA63-7EE8-BCB20793C0B2}"/>
                    </a:ext>
                  </a:extLst>
                </p:cNvPr>
                <p:cNvSpPr/>
                <p:nvPr/>
              </p:nvSpPr>
              <p:spPr>
                <a:xfrm rot="-4591593">
                  <a:off x="7213966" y="5615714"/>
                  <a:ext cx="12612" cy="12615"/>
                </a:xfrm>
                <a:custGeom>
                  <a:avLst/>
                  <a:gdLst>
                    <a:gd name="connsiteX0" fmla="*/ 0 w 12612"/>
                    <a:gd name="connsiteY0" fmla="*/ 0 h 12615"/>
                    <a:gd name="connsiteX1" fmla="*/ 12613 w 12612"/>
                    <a:gd name="connsiteY1" fmla="*/ 0 h 12615"/>
                    <a:gd name="connsiteX2" fmla="*/ 12613 w 12612"/>
                    <a:gd name="connsiteY2" fmla="*/ 12615 h 12615"/>
                    <a:gd name="connsiteX3" fmla="*/ 0 w 12612"/>
                    <a:gd name="connsiteY3" fmla="*/ 12615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5"/>
                      </a:lnTo>
                      <a:lnTo>
                        <a:pt x="0" y="12615"/>
                      </a:lnTo>
                      <a:close/>
                    </a:path>
                  </a:pathLst>
                </a:custGeom>
                <a:noFill/>
                <a:ln w="381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648B2B0-37C0-7FBC-0E5D-E294816BB5FC}"/>
                    </a:ext>
                  </a:extLst>
                </p:cNvPr>
                <p:cNvSpPr/>
                <p:nvPr/>
              </p:nvSpPr>
              <p:spPr>
                <a:xfrm>
                  <a:off x="7213765" y="5616205"/>
                  <a:ext cx="12564" cy="12567"/>
                </a:xfrm>
                <a:custGeom>
                  <a:avLst/>
                  <a:gdLst>
                    <a:gd name="connsiteX0" fmla="*/ 7811 w 12564"/>
                    <a:gd name="connsiteY0" fmla="*/ 167 h 12567"/>
                    <a:gd name="connsiteX1" fmla="*/ 167 w 12564"/>
                    <a:gd name="connsiteY1" fmla="*/ 4755 h 12567"/>
                    <a:gd name="connsiteX2" fmla="*/ 4753 w 12564"/>
                    <a:gd name="connsiteY2" fmla="*/ 12400 h 12567"/>
                    <a:gd name="connsiteX3" fmla="*/ 12397 w 12564"/>
                    <a:gd name="connsiteY3" fmla="*/ 7813 h 12567"/>
                    <a:gd name="connsiteX4" fmla="*/ 7811 w 12564"/>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 h="12567">
                      <a:moveTo>
                        <a:pt x="7811" y="167"/>
                      </a:moveTo>
                      <a:cubicBezTo>
                        <a:pt x="4371" y="-597"/>
                        <a:pt x="931" y="1314"/>
                        <a:pt x="167" y="4755"/>
                      </a:cubicBezTo>
                      <a:cubicBezTo>
                        <a:pt x="-597" y="8195"/>
                        <a:pt x="1314" y="11635"/>
                        <a:pt x="4753" y="12400"/>
                      </a:cubicBezTo>
                      <a:cubicBezTo>
                        <a:pt x="8193" y="13165"/>
                        <a:pt x="11633" y="11253"/>
                        <a:pt x="12397"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AAEAC4CE-1099-AF4E-DCFB-2D6586B1F8EC}"/>
                  </a:ext>
                </a:extLst>
              </p:cNvPr>
              <p:cNvGrpSpPr/>
              <p:nvPr/>
            </p:nvGrpSpPr>
            <p:grpSpPr>
              <a:xfrm>
                <a:off x="6889272" y="5328425"/>
                <a:ext cx="9215" cy="9217"/>
                <a:chOff x="6889272" y="5328425"/>
                <a:chExt cx="9215" cy="9217"/>
              </a:xfrm>
            </p:grpSpPr>
            <p:sp>
              <p:nvSpPr>
                <p:cNvPr id="88" name="Freeform 87">
                  <a:extLst>
                    <a:ext uri="{FF2B5EF4-FFF2-40B4-BE49-F238E27FC236}">
                      <a16:creationId xmlns:a16="http://schemas.microsoft.com/office/drawing/2014/main" id="{D9F17E85-AE7E-EBEA-7927-1DCE51C3A1C1}"/>
                    </a:ext>
                  </a:extLst>
                </p:cNvPr>
                <p:cNvSpPr/>
                <p:nvPr/>
              </p:nvSpPr>
              <p:spPr>
                <a:xfrm rot="-4591259">
                  <a:off x="6890057" y="5329211"/>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F6DB097-D271-B776-45A5-760F54CF72CC}"/>
                    </a:ext>
                  </a:extLst>
                </p:cNvPr>
                <p:cNvSpPr/>
                <p:nvPr/>
              </p:nvSpPr>
              <p:spPr>
                <a:xfrm>
                  <a:off x="6889754" y="5329211"/>
                  <a:ext cx="7571" cy="7409"/>
                </a:xfrm>
                <a:custGeom>
                  <a:avLst/>
                  <a:gdLst>
                    <a:gd name="connsiteX0" fmla="*/ 4660 w 7571"/>
                    <a:gd name="connsiteY0" fmla="*/ 73 h 7409"/>
                    <a:gd name="connsiteX1" fmla="*/ 73 w 7571"/>
                    <a:gd name="connsiteY1" fmla="*/ 2749 h 7409"/>
                    <a:gd name="connsiteX2" fmla="*/ 2749 w 7571"/>
                    <a:gd name="connsiteY2" fmla="*/ 7337 h 7409"/>
                    <a:gd name="connsiteX3" fmla="*/ 7335 w 7571"/>
                    <a:gd name="connsiteY3" fmla="*/ 4661 h 7409"/>
                    <a:gd name="connsiteX4" fmla="*/ 4660 w 7571"/>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 h="7409">
                      <a:moveTo>
                        <a:pt x="4660" y="73"/>
                      </a:moveTo>
                      <a:cubicBezTo>
                        <a:pt x="2749" y="-309"/>
                        <a:pt x="456" y="838"/>
                        <a:pt x="73" y="2749"/>
                      </a:cubicBezTo>
                      <a:cubicBezTo>
                        <a:pt x="-309" y="4661"/>
                        <a:pt x="838" y="6954"/>
                        <a:pt x="2749" y="7337"/>
                      </a:cubicBezTo>
                      <a:cubicBezTo>
                        <a:pt x="4660" y="7719"/>
                        <a:pt x="6953" y="6572"/>
                        <a:pt x="7335" y="4661"/>
                      </a:cubicBezTo>
                      <a:cubicBezTo>
                        <a:pt x="8100" y="2749"/>
                        <a:pt x="6953"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82" name="Graphic 4">
                <a:extLst>
                  <a:ext uri="{FF2B5EF4-FFF2-40B4-BE49-F238E27FC236}">
                    <a16:creationId xmlns:a16="http://schemas.microsoft.com/office/drawing/2014/main" id="{313F3438-AA77-2F3E-D1FB-167CC7001950}"/>
                  </a:ext>
                </a:extLst>
              </p:cNvPr>
              <p:cNvGrpSpPr/>
              <p:nvPr/>
            </p:nvGrpSpPr>
            <p:grpSpPr>
              <a:xfrm>
                <a:off x="7330373" y="5824388"/>
                <a:ext cx="11979" cy="11981"/>
                <a:chOff x="7330373" y="5824388"/>
                <a:chExt cx="11979" cy="11981"/>
              </a:xfrm>
            </p:grpSpPr>
            <p:sp>
              <p:nvSpPr>
                <p:cNvPr id="86" name="Freeform 85">
                  <a:extLst>
                    <a:ext uri="{FF2B5EF4-FFF2-40B4-BE49-F238E27FC236}">
                      <a16:creationId xmlns:a16="http://schemas.microsoft.com/office/drawing/2014/main" id="{26FB61D6-10F1-303B-4840-551F89074264}"/>
                    </a:ext>
                  </a:extLst>
                </p:cNvPr>
                <p:cNvSpPr/>
                <p:nvPr/>
              </p:nvSpPr>
              <p:spPr>
                <a:xfrm rot="-4591593">
                  <a:off x="7331394" y="5825409"/>
                  <a:ext cx="9937" cy="9939"/>
                </a:xfrm>
                <a:custGeom>
                  <a:avLst/>
                  <a:gdLst>
                    <a:gd name="connsiteX0" fmla="*/ 0 w 9937"/>
                    <a:gd name="connsiteY0" fmla="*/ 0 h 9939"/>
                    <a:gd name="connsiteX1" fmla="*/ 9937 w 9937"/>
                    <a:gd name="connsiteY1" fmla="*/ 0 h 9939"/>
                    <a:gd name="connsiteX2" fmla="*/ 9937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7" y="0"/>
                      </a:lnTo>
                      <a:lnTo>
                        <a:pt x="9937" y="9939"/>
                      </a:lnTo>
                      <a:lnTo>
                        <a:pt x="0" y="9939"/>
                      </a:lnTo>
                      <a:close/>
                    </a:path>
                  </a:pathLst>
                </a:custGeom>
                <a:noFill/>
                <a:ln w="381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4812D79-9648-2B65-44D5-73F4884497FE}"/>
                    </a:ext>
                  </a:extLst>
                </p:cNvPr>
                <p:cNvSpPr/>
                <p:nvPr/>
              </p:nvSpPr>
              <p:spPr>
                <a:xfrm>
                  <a:off x="7331097" y="5825689"/>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4" y="6668"/>
                        <a:pt x="1317" y="9344"/>
                        <a:pt x="3992" y="10109"/>
                      </a:cubicBezTo>
                      <a:cubicBezTo>
                        <a:pt x="6667" y="10874"/>
                        <a:pt x="9343" y="8962"/>
                        <a:pt x="10107" y="6286"/>
                      </a:cubicBezTo>
                      <a:cubicBezTo>
                        <a:pt x="10489" y="3610"/>
                        <a:pt x="8961"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83" name="Graphic 4">
                <a:extLst>
                  <a:ext uri="{FF2B5EF4-FFF2-40B4-BE49-F238E27FC236}">
                    <a16:creationId xmlns:a16="http://schemas.microsoft.com/office/drawing/2014/main" id="{135422A0-AF97-4E98-B0EF-E7DDC7C62FDA}"/>
                  </a:ext>
                </a:extLst>
              </p:cNvPr>
              <p:cNvGrpSpPr/>
              <p:nvPr/>
            </p:nvGrpSpPr>
            <p:grpSpPr>
              <a:xfrm>
                <a:off x="7001690" y="5493089"/>
                <a:ext cx="16128" cy="16131"/>
                <a:chOff x="7001690" y="5493089"/>
                <a:chExt cx="16128" cy="16131"/>
              </a:xfrm>
            </p:grpSpPr>
            <p:sp>
              <p:nvSpPr>
                <p:cNvPr id="84" name="Freeform 83">
                  <a:extLst>
                    <a:ext uri="{FF2B5EF4-FFF2-40B4-BE49-F238E27FC236}">
                      <a16:creationId xmlns:a16="http://schemas.microsoft.com/office/drawing/2014/main" id="{3B82F3A4-2A91-4F03-749A-AA8D7ACD32E8}"/>
                    </a:ext>
                  </a:extLst>
                </p:cNvPr>
                <p:cNvSpPr/>
                <p:nvPr/>
              </p:nvSpPr>
              <p:spPr>
                <a:xfrm rot="-4590510">
                  <a:off x="7003066" y="5494465"/>
                  <a:ext cx="13376" cy="13379"/>
                </a:xfrm>
                <a:custGeom>
                  <a:avLst/>
                  <a:gdLst>
                    <a:gd name="connsiteX0" fmla="*/ 0 w 13376"/>
                    <a:gd name="connsiteY0" fmla="*/ 0 h 13379"/>
                    <a:gd name="connsiteX1" fmla="*/ 13377 w 13376"/>
                    <a:gd name="connsiteY1" fmla="*/ 0 h 13379"/>
                    <a:gd name="connsiteX2" fmla="*/ 13377 w 13376"/>
                    <a:gd name="connsiteY2" fmla="*/ 13380 h 13379"/>
                    <a:gd name="connsiteX3" fmla="*/ 0 w 13376"/>
                    <a:gd name="connsiteY3" fmla="*/ 13380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7" y="0"/>
                      </a:lnTo>
                      <a:lnTo>
                        <a:pt x="13377" y="13380"/>
                      </a:lnTo>
                      <a:lnTo>
                        <a:pt x="0" y="13380"/>
                      </a:lnTo>
                      <a:close/>
                    </a:path>
                  </a:pathLst>
                </a:custGeom>
                <a:noFill/>
                <a:ln w="381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C89FE7C-0D13-CE33-B6A4-96277C1FA49B}"/>
                    </a:ext>
                  </a:extLst>
                </p:cNvPr>
                <p:cNvSpPr/>
                <p:nvPr/>
              </p:nvSpPr>
              <p:spPr>
                <a:xfrm>
                  <a:off x="7002811" y="5494280"/>
                  <a:ext cx="13307" cy="13291"/>
                </a:xfrm>
                <a:custGeom>
                  <a:avLst/>
                  <a:gdLst>
                    <a:gd name="connsiteX0" fmla="*/ 8173 w 13307"/>
                    <a:gd name="connsiteY0" fmla="*/ 147 h 13291"/>
                    <a:gd name="connsiteX1" fmla="*/ 147 w 13307"/>
                    <a:gd name="connsiteY1" fmla="*/ 5117 h 13291"/>
                    <a:gd name="connsiteX2" fmla="*/ 5116 w 13307"/>
                    <a:gd name="connsiteY2" fmla="*/ 13144 h 13291"/>
                    <a:gd name="connsiteX3" fmla="*/ 13142 w 13307"/>
                    <a:gd name="connsiteY3" fmla="*/ 8175 h 13291"/>
                    <a:gd name="connsiteX4" fmla="*/ 8173 w 13307"/>
                    <a:gd name="connsiteY4" fmla="*/ 147 h 1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7" h="13291">
                      <a:moveTo>
                        <a:pt x="8173" y="147"/>
                      </a:moveTo>
                      <a:cubicBezTo>
                        <a:pt x="4734" y="-617"/>
                        <a:pt x="912" y="1676"/>
                        <a:pt x="147" y="5117"/>
                      </a:cubicBezTo>
                      <a:cubicBezTo>
                        <a:pt x="-617" y="8557"/>
                        <a:pt x="1676" y="12380"/>
                        <a:pt x="5116" y="13144"/>
                      </a:cubicBezTo>
                      <a:cubicBezTo>
                        <a:pt x="8556" y="13909"/>
                        <a:pt x="12378" y="11616"/>
                        <a:pt x="13142" y="8175"/>
                      </a:cubicBezTo>
                      <a:cubicBezTo>
                        <a:pt x="13906" y="4735"/>
                        <a:pt x="11995" y="912"/>
                        <a:pt x="8173" y="147"/>
                      </a:cubicBezTo>
                      <a:close/>
                    </a:path>
                  </a:pathLst>
                </a:custGeom>
                <a:solidFill>
                  <a:srgbClr val="29ABE2"/>
                </a:solidFill>
                <a:ln w="3819" cap="flat">
                  <a:noFill/>
                  <a:prstDash val="solid"/>
                  <a:miter/>
                </a:ln>
              </p:spPr>
              <p:txBody>
                <a:bodyPr rtlCol="0" anchor="ctr"/>
                <a:lstStyle/>
                <a:p>
                  <a:endParaRPr lang="en-US"/>
                </a:p>
              </p:txBody>
            </p:sp>
          </p:grpSp>
        </p:grpSp>
        <p:sp>
          <p:nvSpPr>
            <p:cNvPr id="24" name="Freeform 23">
              <a:extLst>
                <a:ext uri="{FF2B5EF4-FFF2-40B4-BE49-F238E27FC236}">
                  <a16:creationId xmlns:a16="http://schemas.microsoft.com/office/drawing/2014/main" id="{3F6DBB42-BD53-DE53-4575-DE438D91302D}"/>
                </a:ext>
              </a:extLst>
            </p:cNvPr>
            <p:cNvSpPr/>
            <p:nvPr/>
          </p:nvSpPr>
          <p:spPr>
            <a:xfrm>
              <a:off x="6151887" y="5846680"/>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F9FD88-F91A-B6BD-4E4D-8A0FF8501E27}"/>
                </a:ext>
              </a:extLst>
            </p:cNvPr>
            <p:cNvSpPr/>
            <p:nvPr/>
          </p:nvSpPr>
          <p:spPr>
            <a:xfrm>
              <a:off x="5962318" y="5795073"/>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59BC7BD-4DE1-EB9B-4E02-B3EDF892D452}"/>
                </a:ext>
              </a:extLst>
            </p:cNvPr>
            <p:cNvSpPr/>
            <p:nvPr/>
          </p:nvSpPr>
          <p:spPr>
            <a:xfrm>
              <a:off x="5866386" y="5032818"/>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8CE3A6A-9ADE-A700-85D8-AD6D3C8869F7}"/>
                </a:ext>
              </a:extLst>
            </p:cNvPr>
            <p:cNvSpPr/>
            <p:nvPr/>
          </p:nvSpPr>
          <p:spPr>
            <a:xfrm>
              <a:off x="5726881" y="5030907"/>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11B951-4983-6B8B-7BE3-40D39687CBA1}"/>
                </a:ext>
              </a:extLst>
            </p:cNvPr>
            <p:cNvSpPr/>
            <p:nvPr/>
          </p:nvSpPr>
          <p:spPr>
            <a:xfrm>
              <a:off x="5862180" y="4832506"/>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A5ED8E-B8A3-46A9-9A9D-34B9E305C2A4}"/>
                </a:ext>
              </a:extLst>
            </p:cNvPr>
            <p:cNvSpPr/>
            <p:nvPr/>
          </p:nvSpPr>
          <p:spPr>
            <a:xfrm>
              <a:off x="6075829" y="5370748"/>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CCA9189-60E8-2CDB-6FC8-C1D6F4753DA2}"/>
                </a:ext>
              </a:extLst>
            </p:cNvPr>
            <p:cNvSpPr/>
            <p:nvPr/>
          </p:nvSpPr>
          <p:spPr>
            <a:xfrm>
              <a:off x="5967667" y="5441087"/>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9FA096D-D5A1-1FA0-A71A-FE65273CC18A}"/>
                </a:ext>
              </a:extLst>
            </p:cNvPr>
            <p:cNvSpPr/>
            <p:nvPr/>
          </p:nvSpPr>
          <p:spPr>
            <a:xfrm>
              <a:off x="5783449" y="5509132"/>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42CE344-7075-4027-F5E8-73B3DE09B8AD}"/>
                </a:ext>
              </a:extLst>
            </p:cNvPr>
            <p:cNvSpPr/>
            <p:nvPr/>
          </p:nvSpPr>
          <p:spPr>
            <a:xfrm>
              <a:off x="6050604" y="51494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BDAB882-CE15-3184-0CDC-D668B854B33A}"/>
                </a:ext>
              </a:extLst>
            </p:cNvPr>
            <p:cNvSpPr/>
            <p:nvPr/>
          </p:nvSpPr>
          <p:spPr>
            <a:xfrm>
              <a:off x="6206161" y="498426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2"/>
                  </a:cubicBezTo>
                  <a:cubicBezTo>
                    <a:pt x="9849" y="21229"/>
                    <a:pt x="14435" y="17407"/>
                    <a:pt x="15582" y="12055"/>
                  </a:cubicBezTo>
                  <a:cubicBezTo>
                    <a:pt x="16729" y="6320"/>
                    <a:pt x="14435" y="969"/>
                    <a:pt x="10231" y="204"/>
                  </a:cubicBezTo>
                  <a:close/>
                </a:path>
              </a:pathLst>
            </a:custGeom>
            <a:solidFill>
              <a:srgbClr val="29ABE2"/>
            </a:solidFill>
            <a:ln w="381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47F8CCA-32B4-16C2-0B19-875B0BCC9669}"/>
                </a:ext>
              </a:extLst>
            </p:cNvPr>
            <p:cNvSpPr/>
            <p:nvPr/>
          </p:nvSpPr>
          <p:spPr>
            <a:xfrm>
              <a:off x="6018119" y="5247274"/>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321"/>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1D86179-47E0-0993-70D8-72D319824822}"/>
                </a:ext>
              </a:extLst>
            </p:cNvPr>
            <p:cNvSpPr/>
            <p:nvPr/>
          </p:nvSpPr>
          <p:spPr>
            <a:xfrm>
              <a:off x="6388088" y="551333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40A0E6-F875-C1B3-A4C3-3EF46EE5EE25}"/>
                </a:ext>
              </a:extLst>
            </p:cNvPr>
            <p:cNvSpPr/>
            <p:nvPr/>
          </p:nvSpPr>
          <p:spPr>
            <a:xfrm>
              <a:off x="6543641" y="5348194"/>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484A3BE-ED03-6981-58EB-502AC6A2D465}"/>
                </a:ext>
              </a:extLst>
            </p:cNvPr>
            <p:cNvSpPr/>
            <p:nvPr/>
          </p:nvSpPr>
          <p:spPr>
            <a:xfrm>
              <a:off x="6355599" y="5611199"/>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BC5C84F-3447-0C4E-65B0-6ED7C55BF0AD}"/>
                </a:ext>
              </a:extLst>
            </p:cNvPr>
            <p:cNvSpPr/>
            <p:nvPr/>
          </p:nvSpPr>
          <p:spPr>
            <a:xfrm>
              <a:off x="6243997" y="5575265"/>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CE1C067-7994-734C-0D15-B63C4DFB95B5}"/>
                </a:ext>
              </a:extLst>
            </p:cNvPr>
            <p:cNvSpPr/>
            <p:nvPr/>
          </p:nvSpPr>
          <p:spPr>
            <a:xfrm>
              <a:off x="6164881" y="5672745"/>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1351"/>
                    <a:pt x="10233" y="204"/>
                  </a:cubicBezTo>
                  <a:close/>
                </a:path>
              </a:pathLst>
            </a:custGeom>
            <a:solidFill>
              <a:srgbClr val="29ABE2"/>
            </a:solidFill>
            <a:ln w="381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A0A747A-B6D9-3AF9-6CA8-2DC0F703C7DA}"/>
                </a:ext>
              </a:extLst>
            </p:cNvPr>
            <p:cNvSpPr/>
            <p:nvPr/>
          </p:nvSpPr>
          <p:spPr>
            <a:xfrm>
              <a:off x="6190109" y="551027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D1F627C-3631-AB10-831E-9F029D87C091}"/>
                </a:ext>
              </a:extLst>
            </p:cNvPr>
            <p:cNvSpPr/>
            <p:nvPr/>
          </p:nvSpPr>
          <p:spPr>
            <a:xfrm>
              <a:off x="6466821" y="5152088"/>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1859FFF-DA21-5D1C-B750-C4FFE469A556}"/>
                </a:ext>
              </a:extLst>
            </p:cNvPr>
            <p:cNvSpPr/>
            <p:nvPr/>
          </p:nvSpPr>
          <p:spPr>
            <a:xfrm>
              <a:off x="6455353" y="5246509"/>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969"/>
                    <a:pt x="10233" y="204"/>
                  </a:cubicBezTo>
                  <a:close/>
                </a:path>
              </a:pathLst>
            </a:custGeom>
            <a:solidFill>
              <a:srgbClr val="29ABE2"/>
            </a:solidFill>
            <a:ln w="381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272CFE8-7CCC-40BC-1389-780373E64694}"/>
                </a:ext>
              </a:extLst>
            </p:cNvPr>
            <p:cNvSpPr/>
            <p:nvPr/>
          </p:nvSpPr>
          <p:spPr>
            <a:xfrm>
              <a:off x="6840612" y="5111567"/>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3"/>
                  </a:cubicBezTo>
                  <a:cubicBezTo>
                    <a:pt x="9849" y="21229"/>
                    <a:pt x="14435" y="17406"/>
                    <a:pt x="15582" y="12055"/>
                  </a:cubicBezTo>
                  <a:cubicBezTo>
                    <a:pt x="16729" y="6703"/>
                    <a:pt x="14435" y="1351"/>
                    <a:pt x="10231" y="204"/>
                  </a:cubicBezTo>
                  <a:close/>
                </a:path>
              </a:pathLst>
            </a:custGeom>
            <a:solidFill>
              <a:srgbClr val="29ABE2"/>
            </a:solidFill>
            <a:ln w="381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667D78D-1CD3-EAA8-59ED-4095330EF2E4}"/>
                </a:ext>
              </a:extLst>
            </p:cNvPr>
            <p:cNvSpPr/>
            <p:nvPr/>
          </p:nvSpPr>
          <p:spPr>
            <a:xfrm>
              <a:off x="6937688" y="5187639"/>
              <a:ext cx="15676" cy="20286"/>
            </a:xfrm>
            <a:custGeom>
              <a:avLst/>
              <a:gdLst>
                <a:gd name="connsiteX0" fmla="*/ 10233 w 15676"/>
                <a:gd name="connsiteY0" fmla="*/ 204 h 20286"/>
                <a:gd name="connsiteX1" fmla="*/ 296 w 15676"/>
                <a:gd name="connsiteY1" fmla="*/ 8232 h 20286"/>
                <a:gd name="connsiteX2" fmla="*/ 5265 w 15676"/>
                <a:gd name="connsiteY2" fmla="*/ 20083 h 20286"/>
                <a:gd name="connsiteX3" fmla="*/ 15202 w 15676"/>
                <a:gd name="connsiteY3" fmla="*/ 12054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2136E2-BFED-E760-375E-2E416AF86A9F}"/>
                </a:ext>
              </a:extLst>
            </p:cNvPr>
            <p:cNvSpPr/>
            <p:nvPr/>
          </p:nvSpPr>
          <p:spPr>
            <a:xfrm>
              <a:off x="6814238" y="517617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B8FB339-5EA6-261E-0D0A-1B61F3603FD6}"/>
                </a:ext>
              </a:extLst>
            </p:cNvPr>
            <p:cNvSpPr/>
            <p:nvPr/>
          </p:nvSpPr>
          <p:spPr>
            <a:xfrm>
              <a:off x="5827399" y="572588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F6AE277-98D5-48EE-23AA-1190EB32A43F}"/>
                </a:ext>
              </a:extLst>
            </p:cNvPr>
            <p:cNvSpPr/>
            <p:nvPr/>
          </p:nvSpPr>
          <p:spPr>
            <a:xfrm>
              <a:off x="5825871" y="565898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2"/>
                  </a:cubicBezTo>
                  <a:cubicBezTo>
                    <a:pt x="9469" y="21229"/>
                    <a:pt x="14055" y="17407"/>
                    <a:pt x="15202" y="12055"/>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295F7E2-D84C-E1FB-FF58-DE9A74A56C4B}"/>
                </a:ext>
              </a:extLst>
            </p:cNvPr>
            <p:cNvSpPr/>
            <p:nvPr/>
          </p:nvSpPr>
          <p:spPr>
            <a:xfrm>
              <a:off x="5947794" y="569147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2A78630-725B-CD1E-FB64-7160745EC260}"/>
                </a:ext>
              </a:extLst>
            </p:cNvPr>
            <p:cNvSpPr/>
            <p:nvPr/>
          </p:nvSpPr>
          <p:spPr>
            <a:xfrm>
              <a:off x="6514976" y="561387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8C52503-6D39-0BB5-799D-5D0A7295BDEB}"/>
                </a:ext>
              </a:extLst>
            </p:cNvPr>
            <p:cNvSpPr/>
            <p:nvPr/>
          </p:nvSpPr>
          <p:spPr>
            <a:xfrm>
              <a:off x="6526442" y="5464406"/>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21EAA61-6655-DAEE-C5B6-5EE1542FFEBD}"/>
                </a:ext>
              </a:extLst>
            </p:cNvPr>
            <p:cNvSpPr/>
            <p:nvPr/>
          </p:nvSpPr>
          <p:spPr>
            <a:xfrm>
              <a:off x="6584154" y="56066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321"/>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681C97C-DC33-A001-9546-071D4B4FB463}"/>
                </a:ext>
              </a:extLst>
            </p:cNvPr>
            <p:cNvSpPr/>
            <p:nvPr/>
          </p:nvSpPr>
          <p:spPr>
            <a:xfrm>
              <a:off x="6622376" y="5819156"/>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DECE8AB-6F0F-BF7B-5E01-1270142B7E11}"/>
                </a:ext>
              </a:extLst>
            </p:cNvPr>
            <p:cNvSpPr/>
            <p:nvPr/>
          </p:nvSpPr>
          <p:spPr>
            <a:xfrm>
              <a:off x="6717541" y="5877262"/>
              <a:ext cx="15677" cy="20286"/>
            </a:xfrm>
            <a:custGeom>
              <a:avLst/>
              <a:gdLst>
                <a:gd name="connsiteX0" fmla="*/ 10234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4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4" y="204"/>
                  </a:moveTo>
                  <a:cubicBezTo>
                    <a:pt x="6029" y="-943"/>
                    <a:pt x="1443" y="2880"/>
                    <a:pt x="296" y="8232"/>
                  </a:cubicBezTo>
                  <a:cubicBezTo>
                    <a:pt x="-850" y="13584"/>
                    <a:pt x="1443" y="18936"/>
                    <a:pt x="5265" y="20082"/>
                  </a:cubicBezTo>
                  <a:cubicBezTo>
                    <a:pt x="9087" y="21229"/>
                    <a:pt x="14056" y="17407"/>
                    <a:pt x="15202" y="12055"/>
                  </a:cubicBezTo>
                  <a:cubicBezTo>
                    <a:pt x="16731" y="6320"/>
                    <a:pt x="14438" y="1351"/>
                    <a:pt x="10234" y="204"/>
                  </a:cubicBezTo>
                  <a:close/>
                </a:path>
              </a:pathLst>
            </a:custGeom>
            <a:solidFill>
              <a:srgbClr val="29ABE2"/>
            </a:solidFill>
            <a:ln w="381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AB84F76-74A3-6085-A60C-B3CC1DE434FA}"/>
                </a:ext>
              </a:extLst>
            </p:cNvPr>
            <p:cNvSpPr/>
            <p:nvPr/>
          </p:nvSpPr>
          <p:spPr>
            <a:xfrm>
              <a:off x="6564279" y="578819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4DBD5A7-920F-50FE-6F0B-135DC21FE3E5}"/>
                </a:ext>
              </a:extLst>
            </p:cNvPr>
            <p:cNvSpPr/>
            <p:nvPr/>
          </p:nvSpPr>
          <p:spPr>
            <a:xfrm>
              <a:off x="5525080" y="53627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05E47AD-62BF-F867-DBC0-B2977DD3A245}"/>
                </a:ext>
              </a:extLst>
            </p:cNvPr>
            <p:cNvSpPr/>
            <p:nvPr/>
          </p:nvSpPr>
          <p:spPr>
            <a:xfrm>
              <a:off x="5694394" y="527900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4FB2823-13F1-310F-C874-DAB8A76B70BD}"/>
                </a:ext>
              </a:extLst>
            </p:cNvPr>
            <p:cNvSpPr/>
            <p:nvPr/>
          </p:nvSpPr>
          <p:spPr>
            <a:xfrm>
              <a:off x="5804470" y="5350106"/>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551C57E-4EBA-754B-7389-D45E0A92AFC0}"/>
                </a:ext>
              </a:extLst>
            </p:cNvPr>
            <p:cNvSpPr/>
            <p:nvPr/>
          </p:nvSpPr>
          <p:spPr>
            <a:xfrm>
              <a:off x="6995400" y="5151323"/>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8A78908-4E31-3D3F-C873-D647D8FD3924}"/>
                </a:ext>
              </a:extLst>
            </p:cNvPr>
            <p:cNvSpPr/>
            <p:nvPr/>
          </p:nvSpPr>
          <p:spPr>
            <a:xfrm>
              <a:off x="7215547" y="516279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D81A1AE-A683-8DC0-BB2A-957C092A1112}"/>
                </a:ext>
              </a:extLst>
            </p:cNvPr>
            <p:cNvSpPr/>
            <p:nvPr/>
          </p:nvSpPr>
          <p:spPr>
            <a:xfrm>
              <a:off x="7147900" y="5223955"/>
              <a:ext cx="15728" cy="20286"/>
            </a:xfrm>
            <a:custGeom>
              <a:avLst/>
              <a:gdLst>
                <a:gd name="connsiteX0" fmla="*/ 10231 w 15728"/>
                <a:gd name="connsiteY0" fmla="*/ 204 h 20286"/>
                <a:gd name="connsiteX1" fmla="*/ 294 w 15728"/>
                <a:gd name="connsiteY1" fmla="*/ 8232 h 20286"/>
                <a:gd name="connsiteX2" fmla="*/ 5645 w 15728"/>
                <a:gd name="connsiteY2" fmla="*/ 20083 h 20286"/>
                <a:gd name="connsiteX3" fmla="*/ 15582 w 15728"/>
                <a:gd name="connsiteY3" fmla="*/ 12054 h 20286"/>
                <a:gd name="connsiteX4" fmla="*/ 10231 w 1572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8" h="20286">
                  <a:moveTo>
                    <a:pt x="10231" y="204"/>
                  </a:moveTo>
                  <a:cubicBezTo>
                    <a:pt x="6027" y="-943"/>
                    <a:pt x="1441" y="2880"/>
                    <a:pt x="294" y="8232"/>
                  </a:cubicBezTo>
                  <a:cubicBezTo>
                    <a:pt x="-853" y="13584"/>
                    <a:pt x="1441" y="18936"/>
                    <a:pt x="5645" y="20083"/>
                  </a:cubicBezTo>
                  <a:cubicBezTo>
                    <a:pt x="9849" y="21229"/>
                    <a:pt x="14435" y="17406"/>
                    <a:pt x="15582" y="12054"/>
                  </a:cubicBezTo>
                  <a:cubicBezTo>
                    <a:pt x="16346" y="6320"/>
                    <a:pt x="14053" y="1351"/>
                    <a:pt x="10231" y="204"/>
                  </a:cubicBezTo>
                  <a:close/>
                </a:path>
              </a:pathLst>
            </a:custGeom>
            <a:solidFill>
              <a:srgbClr val="29ABE2"/>
            </a:solidFill>
            <a:ln w="381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6972B08-8A32-EDB3-93E5-95767F24B737}"/>
                </a:ext>
              </a:extLst>
            </p:cNvPr>
            <p:cNvSpPr/>
            <p:nvPr/>
          </p:nvSpPr>
          <p:spPr>
            <a:xfrm>
              <a:off x="6610143" y="58199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F74025A-6D4A-8566-A48E-DCE1CFD91A1C}"/>
                </a:ext>
              </a:extLst>
            </p:cNvPr>
            <p:cNvSpPr/>
            <p:nvPr/>
          </p:nvSpPr>
          <p:spPr>
            <a:xfrm>
              <a:off x="6751175" y="5578324"/>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320"/>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59111C2-67D4-B003-BEE7-BEB4B48EB781}"/>
                </a:ext>
              </a:extLst>
            </p:cNvPr>
            <p:cNvSpPr/>
            <p:nvPr/>
          </p:nvSpPr>
          <p:spPr>
            <a:xfrm>
              <a:off x="6759966" y="5782840"/>
              <a:ext cx="15676" cy="20286"/>
            </a:xfrm>
            <a:custGeom>
              <a:avLst/>
              <a:gdLst>
                <a:gd name="connsiteX0" fmla="*/ 10233 w 15676"/>
                <a:gd name="connsiteY0" fmla="*/ 204 h 20286"/>
                <a:gd name="connsiteX1" fmla="*/ 296 w 15676"/>
                <a:gd name="connsiteY1" fmla="*/ 8232 h 20286"/>
                <a:gd name="connsiteX2" fmla="*/ 5265 w 15676"/>
                <a:gd name="connsiteY2" fmla="*/ 20082 h 20286"/>
                <a:gd name="connsiteX3" fmla="*/ 15202 w 15676"/>
                <a:gd name="connsiteY3" fmla="*/ 12055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E979ABE-ED4E-1E5C-4122-2DE37843B430}"/>
                </a:ext>
              </a:extLst>
            </p:cNvPr>
            <p:cNvSpPr/>
            <p:nvPr/>
          </p:nvSpPr>
          <p:spPr>
            <a:xfrm>
              <a:off x="6198133" y="577634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420E92-4A47-3EC2-FCF6-364CA5D4AC6B}"/>
                </a:ext>
              </a:extLst>
            </p:cNvPr>
            <p:cNvSpPr/>
            <p:nvPr/>
          </p:nvSpPr>
          <p:spPr>
            <a:xfrm>
              <a:off x="6536381" y="5876115"/>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639DB88-E98C-86C5-DEAD-55DBB778732E}"/>
                </a:ext>
              </a:extLst>
            </p:cNvPr>
            <p:cNvSpPr/>
            <p:nvPr/>
          </p:nvSpPr>
          <p:spPr>
            <a:xfrm>
              <a:off x="6527971" y="593154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grpSp>
      <p:grpSp>
        <p:nvGrpSpPr>
          <p:cNvPr id="199" name="Group 198">
            <a:extLst>
              <a:ext uri="{FF2B5EF4-FFF2-40B4-BE49-F238E27FC236}">
                <a16:creationId xmlns:a16="http://schemas.microsoft.com/office/drawing/2014/main" id="{4B84919B-BBF9-E645-E834-99DE166823FF}"/>
              </a:ext>
            </a:extLst>
          </p:cNvPr>
          <p:cNvGrpSpPr/>
          <p:nvPr/>
        </p:nvGrpSpPr>
        <p:grpSpPr>
          <a:xfrm>
            <a:off x="10484630" y="57150"/>
            <a:ext cx="2553138" cy="2747357"/>
            <a:chOff x="7921122" y="3017458"/>
            <a:chExt cx="2553138" cy="2747357"/>
          </a:xfrm>
          <a:effectLst>
            <a:glow rad="12700">
              <a:srgbClr val="29ABE2">
                <a:alpha val="40000"/>
              </a:srgbClr>
            </a:glow>
          </a:effectLst>
        </p:grpSpPr>
        <p:sp>
          <p:nvSpPr>
            <p:cNvPr id="200" name="Freeform 199">
              <a:extLst>
                <a:ext uri="{FF2B5EF4-FFF2-40B4-BE49-F238E27FC236}">
                  <a16:creationId xmlns:a16="http://schemas.microsoft.com/office/drawing/2014/main" id="{B06116C0-822A-48D9-ECEE-BE2DA67BD3F3}"/>
                </a:ext>
              </a:extLst>
            </p:cNvPr>
            <p:cNvSpPr/>
            <p:nvPr/>
          </p:nvSpPr>
          <p:spPr>
            <a:xfrm>
              <a:off x="9455201" y="4411584"/>
              <a:ext cx="486539" cy="146410"/>
            </a:xfrm>
            <a:custGeom>
              <a:avLst/>
              <a:gdLst>
                <a:gd name="connsiteX0" fmla="*/ 0 w 486539"/>
                <a:gd name="connsiteY0" fmla="*/ 146411 h 146410"/>
                <a:gd name="connsiteX1" fmla="*/ 486539 w 486539"/>
                <a:gd name="connsiteY1" fmla="*/ 0 h 146410"/>
                <a:gd name="connsiteX2" fmla="*/ 134534 w 486539"/>
                <a:gd name="connsiteY2" fmla="*/ 56194 h 146410"/>
              </a:gdLst>
              <a:ahLst/>
              <a:cxnLst>
                <a:cxn ang="0">
                  <a:pos x="connsiteX0" y="connsiteY0"/>
                </a:cxn>
                <a:cxn ang="0">
                  <a:pos x="connsiteX1" y="connsiteY1"/>
                </a:cxn>
                <a:cxn ang="0">
                  <a:pos x="connsiteX2" y="connsiteY2"/>
                </a:cxn>
              </a:cxnLst>
              <a:rect l="l" t="t" r="r" b="b"/>
              <a:pathLst>
                <a:path w="486539" h="146410">
                  <a:moveTo>
                    <a:pt x="0" y="146411"/>
                  </a:moveTo>
                  <a:lnTo>
                    <a:pt x="486539" y="0"/>
                  </a:lnTo>
                  <a:lnTo>
                    <a:pt x="134534" y="56194"/>
                  </a:lnTo>
                  <a:close/>
                </a:path>
              </a:pathLst>
            </a:custGeom>
            <a:noFill/>
            <a:ln w="696" cap="flat">
              <a:solidFill>
                <a:srgbClr val="29ABE2"/>
              </a:solid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6D2CB385-481A-254B-DD28-49B630B031DC}"/>
                </a:ext>
              </a:extLst>
            </p:cNvPr>
            <p:cNvSpPr/>
            <p:nvPr/>
          </p:nvSpPr>
          <p:spPr>
            <a:xfrm>
              <a:off x="9158614" y="4273582"/>
              <a:ext cx="192245" cy="177375"/>
            </a:xfrm>
            <a:custGeom>
              <a:avLst/>
              <a:gdLst>
                <a:gd name="connsiteX0" fmla="*/ 187660 w 192245"/>
                <a:gd name="connsiteY0" fmla="*/ 0 h 177375"/>
                <a:gd name="connsiteX1" fmla="*/ 0 w 192245"/>
                <a:gd name="connsiteY1" fmla="*/ 177375 h 177375"/>
                <a:gd name="connsiteX2" fmla="*/ 192246 w 192245"/>
                <a:gd name="connsiteY2" fmla="*/ 132649 h 177375"/>
              </a:gdLst>
              <a:ahLst/>
              <a:cxnLst>
                <a:cxn ang="0">
                  <a:pos x="connsiteX0" y="connsiteY0"/>
                </a:cxn>
                <a:cxn ang="0">
                  <a:pos x="connsiteX1" y="connsiteY1"/>
                </a:cxn>
                <a:cxn ang="0">
                  <a:pos x="connsiteX2" y="connsiteY2"/>
                </a:cxn>
              </a:cxnLst>
              <a:rect l="l" t="t" r="r" b="b"/>
              <a:pathLst>
                <a:path w="192245" h="177375">
                  <a:moveTo>
                    <a:pt x="187660" y="0"/>
                  </a:moveTo>
                  <a:lnTo>
                    <a:pt x="0" y="177375"/>
                  </a:lnTo>
                  <a:lnTo>
                    <a:pt x="192246" y="132649"/>
                  </a:lnTo>
                  <a:close/>
                </a:path>
              </a:pathLst>
            </a:custGeom>
            <a:noFill/>
            <a:ln w="696" cap="flat">
              <a:solidFill>
                <a:srgbClr val="29ABE2"/>
              </a:solid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E2167590-BCEC-BEF9-FFFB-413F30230789}"/>
                </a:ext>
              </a:extLst>
            </p:cNvPr>
            <p:cNvSpPr/>
            <p:nvPr/>
          </p:nvSpPr>
          <p:spPr>
            <a:xfrm>
              <a:off x="8688509" y="4108058"/>
              <a:ext cx="182308" cy="157497"/>
            </a:xfrm>
            <a:custGeom>
              <a:avLst/>
              <a:gdLst>
                <a:gd name="connsiteX0" fmla="*/ 182309 w 182308"/>
                <a:gd name="connsiteY0" fmla="*/ 157497 h 157497"/>
                <a:gd name="connsiteX1" fmla="*/ 62298 w 182308"/>
                <a:gd name="connsiteY1" fmla="*/ 0 h 157497"/>
                <a:gd name="connsiteX2" fmla="*/ 0 w 182308"/>
                <a:gd name="connsiteY2" fmla="*/ 84865 h 157497"/>
              </a:gdLst>
              <a:ahLst/>
              <a:cxnLst>
                <a:cxn ang="0">
                  <a:pos x="connsiteX0" y="connsiteY0"/>
                </a:cxn>
                <a:cxn ang="0">
                  <a:pos x="connsiteX1" y="connsiteY1"/>
                </a:cxn>
                <a:cxn ang="0">
                  <a:pos x="connsiteX2" y="connsiteY2"/>
                </a:cxn>
              </a:cxnLst>
              <a:rect l="l" t="t" r="r" b="b"/>
              <a:pathLst>
                <a:path w="182308" h="157497">
                  <a:moveTo>
                    <a:pt x="182309" y="157497"/>
                  </a:moveTo>
                  <a:lnTo>
                    <a:pt x="62298" y="0"/>
                  </a:lnTo>
                  <a:lnTo>
                    <a:pt x="0" y="84865"/>
                  </a:lnTo>
                  <a:close/>
                </a:path>
              </a:pathLst>
            </a:custGeom>
            <a:noFill/>
            <a:ln w="696" cap="flat">
              <a:solidFill>
                <a:srgbClr val="29ABE2"/>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710183C5-0344-C958-434C-959232B35BA6}"/>
                </a:ext>
              </a:extLst>
            </p:cNvPr>
            <p:cNvSpPr/>
            <p:nvPr/>
          </p:nvSpPr>
          <p:spPr>
            <a:xfrm>
              <a:off x="9650887" y="4539645"/>
              <a:ext cx="157848" cy="232422"/>
            </a:xfrm>
            <a:custGeom>
              <a:avLst/>
              <a:gdLst>
                <a:gd name="connsiteX0" fmla="*/ 93257 w 157848"/>
                <a:gd name="connsiteY0" fmla="*/ 232423 h 232422"/>
                <a:gd name="connsiteX1" fmla="*/ 157848 w 157848"/>
                <a:gd name="connsiteY1" fmla="*/ 0 h 232422"/>
                <a:gd name="connsiteX2" fmla="*/ 0 w 157848"/>
                <a:gd name="connsiteY2" fmla="*/ 175082 h 232422"/>
              </a:gdLst>
              <a:ahLst/>
              <a:cxnLst>
                <a:cxn ang="0">
                  <a:pos x="connsiteX0" y="connsiteY0"/>
                </a:cxn>
                <a:cxn ang="0">
                  <a:pos x="connsiteX1" y="connsiteY1"/>
                </a:cxn>
                <a:cxn ang="0">
                  <a:pos x="connsiteX2" y="connsiteY2"/>
                </a:cxn>
              </a:cxnLst>
              <a:rect l="l" t="t" r="r" b="b"/>
              <a:pathLst>
                <a:path w="157848" h="232422">
                  <a:moveTo>
                    <a:pt x="93257" y="232423"/>
                  </a:moveTo>
                  <a:lnTo>
                    <a:pt x="157848" y="0"/>
                  </a:lnTo>
                  <a:lnTo>
                    <a:pt x="0" y="175082"/>
                  </a:lnTo>
                  <a:close/>
                </a:path>
              </a:pathLst>
            </a:custGeom>
            <a:noFill/>
            <a:ln w="696" cap="flat">
              <a:solidFill>
                <a:srgbClr val="29ABE2"/>
              </a:solid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EA722DC0-390C-DE11-0F6C-ACAC3480F9F9}"/>
                </a:ext>
              </a:extLst>
            </p:cNvPr>
            <p:cNvSpPr/>
            <p:nvPr/>
          </p:nvSpPr>
          <p:spPr>
            <a:xfrm>
              <a:off x="9029813" y="4134052"/>
              <a:ext cx="442968" cy="478224"/>
            </a:xfrm>
            <a:custGeom>
              <a:avLst/>
              <a:gdLst>
                <a:gd name="connsiteX0" fmla="*/ 0 w 442968"/>
                <a:gd name="connsiteY0" fmla="*/ 286706 h 478224"/>
                <a:gd name="connsiteX1" fmla="*/ 70707 w 442968"/>
                <a:gd name="connsiteY1" fmla="*/ 478225 h 478224"/>
                <a:gd name="connsiteX2" fmla="*/ 442969 w 442968"/>
                <a:gd name="connsiteY2" fmla="*/ 0 h 478224"/>
              </a:gdLst>
              <a:ahLst/>
              <a:cxnLst>
                <a:cxn ang="0">
                  <a:pos x="connsiteX0" y="connsiteY0"/>
                </a:cxn>
                <a:cxn ang="0">
                  <a:pos x="connsiteX1" y="connsiteY1"/>
                </a:cxn>
                <a:cxn ang="0">
                  <a:pos x="connsiteX2" y="connsiteY2"/>
                </a:cxn>
              </a:cxnLst>
              <a:rect l="l" t="t" r="r" b="b"/>
              <a:pathLst>
                <a:path w="442968" h="478224">
                  <a:moveTo>
                    <a:pt x="0" y="286706"/>
                  </a:moveTo>
                  <a:lnTo>
                    <a:pt x="70707" y="478225"/>
                  </a:lnTo>
                  <a:lnTo>
                    <a:pt x="442969" y="0"/>
                  </a:lnTo>
                  <a:close/>
                </a:path>
              </a:pathLst>
            </a:custGeom>
            <a:noFill/>
            <a:ln w="696" cap="flat">
              <a:solidFill>
                <a:srgbClr val="29ABE2"/>
              </a:solidFill>
              <a:prstDash val="solid"/>
              <a:miter/>
            </a:ln>
          </p:spPr>
          <p:txBody>
            <a:bodyPr rtlCol="0" anchor="ctr"/>
            <a:lstStyle/>
            <a:p>
              <a:endParaRPr lang="en-US"/>
            </a:p>
          </p:txBody>
        </p:sp>
        <p:grpSp>
          <p:nvGrpSpPr>
            <p:cNvPr id="205" name="Graphic 4">
              <a:extLst>
                <a:ext uri="{FF2B5EF4-FFF2-40B4-BE49-F238E27FC236}">
                  <a16:creationId xmlns:a16="http://schemas.microsoft.com/office/drawing/2014/main" id="{A1AB73A7-3685-4C9C-2C87-F3C0B132B46C}"/>
                </a:ext>
              </a:extLst>
            </p:cNvPr>
            <p:cNvGrpSpPr/>
            <p:nvPr/>
          </p:nvGrpSpPr>
          <p:grpSpPr>
            <a:xfrm>
              <a:off x="7921122" y="3017458"/>
              <a:ext cx="1459913" cy="1322678"/>
              <a:chOff x="6227927" y="2459963"/>
              <a:chExt cx="1459913" cy="1322678"/>
            </a:xfrm>
          </p:grpSpPr>
          <p:grpSp>
            <p:nvGrpSpPr>
              <p:cNvPr id="234" name="Graphic 4">
                <a:extLst>
                  <a:ext uri="{FF2B5EF4-FFF2-40B4-BE49-F238E27FC236}">
                    <a16:creationId xmlns:a16="http://schemas.microsoft.com/office/drawing/2014/main" id="{03A9D108-EF1B-1ED9-A0F5-6E3365A3927A}"/>
                  </a:ext>
                </a:extLst>
              </p:cNvPr>
              <p:cNvGrpSpPr/>
              <p:nvPr/>
            </p:nvGrpSpPr>
            <p:grpSpPr>
              <a:xfrm>
                <a:off x="7427129" y="2727622"/>
                <a:ext cx="20420" cy="20424"/>
                <a:chOff x="7427129" y="2727622"/>
                <a:chExt cx="20420" cy="20424"/>
              </a:xfrm>
            </p:grpSpPr>
            <p:sp>
              <p:nvSpPr>
                <p:cNvPr id="313" name="Freeform 312">
                  <a:extLst>
                    <a:ext uri="{FF2B5EF4-FFF2-40B4-BE49-F238E27FC236}">
                      <a16:creationId xmlns:a16="http://schemas.microsoft.com/office/drawing/2014/main" id="{02E5984F-BB09-CEE7-8CFC-15E3A08CA3E5}"/>
                    </a:ext>
                  </a:extLst>
                </p:cNvPr>
                <p:cNvSpPr/>
                <p:nvPr/>
              </p:nvSpPr>
              <p:spPr>
                <a:xfrm rot="-2328823">
                  <a:off x="7430077" y="2730571"/>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74D65088-58E7-41F1-56FE-724BE4E664AA}"/>
                    </a:ext>
                  </a:extLst>
                </p:cNvPr>
                <p:cNvSpPr/>
                <p:nvPr/>
              </p:nvSpPr>
              <p:spPr>
                <a:xfrm>
                  <a:off x="7430312" y="2730639"/>
                  <a:ext cx="14032" cy="14034"/>
                </a:xfrm>
                <a:custGeom>
                  <a:avLst/>
                  <a:gdLst>
                    <a:gd name="connsiteX0" fmla="*/ 12558 w 14032"/>
                    <a:gd name="connsiteY0" fmla="*/ 2621 h 14034"/>
                    <a:gd name="connsiteX1" fmla="*/ 2621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9882" y="-437"/>
                        <a:pt x="5678" y="-819"/>
                        <a:pt x="2621" y="1475"/>
                      </a:cubicBezTo>
                      <a:cubicBezTo>
                        <a:pt x="-437" y="4151"/>
                        <a:pt x="-819" y="8355"/>
                        <a:pt x="1474" y="11414"/>
                      </a:cubicBezTo>
                      <a:cubicBezTo>
                        <a:pt x="4149" y="14472"/>
                        <a:pt x="8354"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35" name="Graphic 4">
                <a:extLst>
                  <a:ext uri="{FF2B5EF4-FFF2-40B4-BE49-F238E27FC236}">
                    <a16:creationId xmlns:a16="http://schemas.microsoft.com/office/drawing/2014/main" id="{E24CA7F7-810C-24A4-9179-F6FE5A44A6E7}"/>
                  </a:ext>
                </a:extLst>
              </p:cNvPr>
              <p:cNvGrpSpPr/>
              <p:nvPr/>
            </p:nvGrpSpPr>
            <p:grpSpPr>
              <a:xfrm>
                <a:off x="7524725" y="3009937"/>
                <a:ext cx="18806" cy="18810"/>
                <a:chOff x="7524725" y="3009937"/>
                <a:chExt cx="18806" cy="18810"/>
              </a:xfrm>
            </p:grpSpPr>
            <p:sp>
              <p:nvSpPr>
                <p:cNvPr id="311" name="Freeform 310">
                  <a:extLst>
                    <a:ext uri="{FF2B5EF4-FFF2-40B4-BE49-F238E27FC236}">
                      <a16:creationId xmlns:a16="http://schemas.microsoft.com/office/drawing/2014/main" id="{6E1FB4A2-B45D-9962-331B-EE07EF5BD805}"/>
                    </a:ext>
                  </a:extLst>
                </p:cNvPr>
                <p:cNvSpPr/>
                <p:nvPr/>
              </p:nvSpPr>
              <p:spPr>
                <a:xfrm rot="-2328072">
                  <a:off x="7527440" y="3012653"/>
                  <a:ext cx="13376" cy="13379"/>
                </a:xfrm>
                <a:custGeom>
                  <a:avLst/>
                  <a:gdLst>
                    <a:gd name="connsiteX0" fmla="*/ 0 w 13376"/>
                    <a:gd name="connsiteY0" fmla="*/ 0 h 13379"/>
                    <a:gd name="connsiteX1" fmla="*/ 13376 w 13376"/>
                    <a:gd name="connsiteY1" fmla="*/ 0 h 13379"/>
                    <a:gd name="connsiteX2" fmla="*/ 13376 w 13376"/>
                    <a:gd name="connsiteY2" fmla="*/ 13379 h 13379"/>
                    <a:gd name="connsiteX3" fmla="*/ 0 w 13376"/>
                    <a:gd name="connsiteY3" fmla="*/ 13379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6" y="0"/>
                      </a:lnTo>
                      <a:lnTo>
                        <a:pt x="13376" y="13379"/>
                      </a:lnTo>
                      <a:lnTo>
                        <a:pt x="0" y="13379"/>
                      </a:lnTo>
                      <a:close/>
                    </a:path>
                  </a:pathLst>
                </a:custGeom>
                <a:noFill/>
                <a:ln w="3819"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59EAA40A-DFEA-1930-8574-CC23E0D702FD}"/>
                    </a:ext>
                  </a:extLst>
                </p:cNvPr>
                <p:cNvSpPr/>
                <p:nvPr/>
              </p:nvSpPr>
              <p:spPr>
                <a:xfrm>
                  <a:off x="7527390" y="3012757"/>
                  <a:ext cx="13649" cy="13652"/>
                </a:xfrm>
                <a:custGeom>
                  <a:avLst/>
                  <a:gdLst>
                    <a:gd name="connsiteX0" fmla="*/ 12175 w 13649"/>
                    <a:gd name="connsiteY0" fmla="*/ 2621 h 13652"/>
                    <a:gd name="connsiteX1" fmla="*/ 2620 w 13649"/>
                    <a:gd name="connsiteY1" fmla="*/ 1474 h 13652"/>
                    <a:gd name="connsiteX2" fmla="*/ 1474 w 13649"/>
                    <a:gd name="connsiteY2" fmla="*/ 11031 h 13652"/>
                    <a:gd name="connsiteX3" fmla="*/ 11029 w 13649"/>
                    <a:gd name="connsiteY3" fmla="*/ 12178 h 13652"/>
                    <a:gd name="connsiteX4" fmla="*/ 12175 w 13649"/>
                    <a:gd name="connsiteY4" fmla="*/ 2621 h 1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 h="13652">
                      <a:moveTo>
                        <a:pt x="12175" y="2621"/>
                      </a:moveTo>
                      <a:cubicBezTo>
                        <a:pt x="9882" y="-437"/>
                        <a:pt x="5678" y="-819"/>
                        <a:pt x="2620" y="1474"/>
                      </a:cubicBezTo>
                      <a:cubicBezTo>
                        <a:pt x="-437" y="3768"/>
                        <a:pt x="-819" y="7973"/>
                        <a:pt x="1474" y="11031"/>
                      </a:cubicBezTo>
                      <a:cubicBezTo>
                        <a:pt x="3767" y="14089"/>
                        <a:pt x="7971" y="14472"/>
                        <a:pt x="11029" y="12178"/>
                      </a:cubicBezTo>
                      <a:cubicBezTo>
                        <a:pt x="14086" y="9885"/>
                        <a:pt x="14469" y="5297"/>
                        <a:pt x="12175" y="2621"/>
                      </a:cubicBezTo>
                      <a:close/>
                    </a:path>
                  </a:pathLst>
                </a:custGeom>
                <a:solidFill>
                  <a:srgbClr val="29ABE2"/>
                </a:solidFill>
                <a:ln w="3819" cap="flat">
                  <a:noFill/>
                  <a:prstDash val="solid"/>
                  <a:miter/>
                </a:ln>
              </p:spPr>
              <p:txBody>
                <a:bodyPr rtlCol="0" anchor="ctr"/>
                <a:lstStyle/>
                <a:p>
                  <a:endParaRPr lang="en-US"/>
                </a:p>
              </p:txBody>
            </p:sp>
          </p:grpSp>
          <p:grpSp>
            <p:nvGrpSpPr>
              <p:cNvPr id="236" name="Graphic 4">
                <a:extLst>
                  <a:ext uri="{FF2B5EF4-FFF2-40B4-BE49-F238E27FC236}">
                    <a16:creationId xmlns:a16="http://schemas.microsoft.com/office/drawing/2014/main" id="{9A364755-489C-5FA4-9803-ED479DA30CAB}"/>
                  </a:ext>
                </a:extLst>
              </p:cNvPr>
              <p:cNvGrpSpPr/>
              <p:nvPr/>
            </p:nvGrpSpPr>
            <p:grpSpPr>
              <a:xfrm>
                <a:off x="7458294" y="2982602"/>
                <a:ext cx="16657" cy="16660"/>
                <a:chOff x="7458294" y="2982602"/>
                <a:chExt cx="16657" cy="16660"/>
              </a:xfrm>
            </p:grpSpPr>
            <p:sp>
              <p:nvSpPr>
                <p:cNvPr id="309" name="Freeform 308">
                  <a:extLst>
                    <a:ext uri="{FF2B5EF4-FFF2-40B4-BE49-F238E27FC236}">
                      <a16:creationId xmlns:a16="http://schemas.microsoft.com/office/drawing/2014/main" id="{8F3E0CFF-C7F9-7EF8-5F19-3B638DAE48A6}"/>
                    </a:ext>
                  </a:extLst>
                </p:cNvPr>
                <p:cNvSpPr/>
                <p:nvPr/>
              </p:nvSpPr>
              <p:spPr>
                <a:xfrm rot="-2327588">
                  <a:off x="7460698" y="2985008"/>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EBC7396A-EC19-1B5F-B787-5000562ED221}"/>
                    </a:ext>
                  </a:extLst>
                </p:cNvPr>
                <p:cNvSpPr/>
                <p:nvPr/>
              </p:nvSpPr>
              <p:spPr>
                <a:xfrm>
                  <a:off x="7460474" y="2984820"/>
                  <a:ext cx="12184" cy="12186"/>
                </a:xfrm>
                <a:custGeom>
                  <a:avLst/>
                  <a:gdLst>
                    <a:gd name="connsiteX0" fmla="*/ 10679 w 12184"/>
                    <a:gd name="connsiteY0" fmla="*/ 2271 h 12186"/>
                    <a:gd name="connsiteX1" fmla="*/ 2270 w 12184"/>
                    <a:gd name="connsiteY1" fmla="*/ 1506 h 12186"/>
                    <a:gd name="connsiteX2" fmla="*/ 1506 w 12184"/>
                    <a:gd name="connsiteY2" fmla="*/ 9916 h 12186"/>
                    <a:gd name="connsiteX3" fmla="*/ 9914 w 12184"/>
                    <a:gd name="connsiteY3" fmla="*/ 10681 h 12186"/>
                    <a:gd name="connsiteX4" fmla="*/ 10679 w 12184"/>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 h="12186">
                      <a:moveTo>
                        <a:pt x="10679" y="2271"/>
                      </a:moveTo>
                      <a:cubicBezTo>
                        <a:pt x="8768" y="-405"/>
                        <a:pt x="4946" y="-788"/>
                        <a:pt x="2270" y="1506"/>
                      </a:cubicBezTo>
                      <a:cubicBezTo>
                        <a:pt x="-405" y="3417"/>
                        <a:pt x="-787" y="7240"/>
                        <a:pt x="1506" y="9916"/>
                      </a:cubicBezTo>
                      <a:cubicBezTo>
                        <a:pt x="3417" y="12592"/>
                        <a:pt x="7239" y="12974"/>
                        <a:pt x="9914" y="10681"/>
                      </a:cubicBezTo>
                      <a:cubicBezTo>
                        <a:pt x="12590" y="8387"/>
                        <a:pt x="12972" y="4946"/>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37" name="Graphic 4">
                <a:extLst>
                  <a:ext uri="{FF2B5EF4-FFF2-40B4-BE49-F238E27FC236}">
                    <a16:creationId xmlns:a16="http://schemas.microsoft.com/office/drawing/2014/main" id="{2CACA473-0A6B-58BD-E87F-0B1EFF62D7CB}"/>
                  </a:ext>
                </a:extLst>
              </p:cNvPr>
              <p:cNvGrpSpPr/>
              <p:nvPr/>
            </p:nvGrpSpPr>
            <p:grpSpPr>
              <a:xfrm>
                <a:off x="7146844" y="2459963"/>
                <a:ext cx="21493" cy="21497"/>
                <a:chOff x="7146844" y="2459963"/>
                <a:chExt cx="21493" cy="21497"/>
              </a:xfrm>
            </p:grpSpPr>
            <p:sp>
              <p:nvSpPr>
                <p:cNvPr id="307" name="Freeform 306">
                  <a:extLst>
                    <a:ext uri="{FF2B5EF4-FFF2-40B4-BE49-F238E27FC236}">
                      <a16:creationId xmlns:a16="http://schemas.microsoft.com/office/drawing/2014/main" id="{BCEF3280-99A3-5DDF-45EB-BABE23120154}"/>
                    </a:ext>
                  </a:extLst>
                </p:cNvPr>
                <p:cNvSpPr/>
                <p:nvPr/>
              </p:nvSpPr>
              <p:spPr>
                <a:xfrm rot="-2328555">
                  <a:off x="7149947" y="2463067"/>
                  <a:ext cx="15287" cy="15290"/>
                </a:xfrm>
                <a:custGeom>
                  <a:avLst/>
                  <a:gdLst>
                    <a:gd name="connsiteX0" fmla="*/ 0 w 15287"/>
                    <a:gd name="connsiteY0" fmla="*/ 0 h 15290"/>
                    <a:gd name="connsiteX1" fmla="*/ 15287 w 15287"/>
                    <a:gd name="connsiteY1" fmla="*/ 0 h 15290"/>
                    <a:gd name="connsiteX2" fmla="*/ 15287 w 15287"/>
                    <a:gd name="connsiteY2" fmla="*/ 15290 h 15290"/>
                    <a:gd name="connsiteX3" fmla="*/ 0 w 15287"/>
                    <a:gd name="connsiteY3" fmla="*/ 15290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7" y="0"/>
                      </a:lnTo>
                      <a:lnTo>
                        <a:pt x="15287" y="15290"/>
                      </a:lnTo>
                      <a:lnTo>
                        <a:pt x="0" y="15290"/>
                      </a:lnTo>
                      <a:close/>
                    </a:path>
                  </a:pathLst>
                </a:custGeom>
                <a:noFill/>
                <a:ln w="3819"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A40379B8-8799-EA94-52C3-31C9D0C15D79}"/>
                    </a:ext>
                  </a:extLst>
                </p:cNvPr>
                <p:cNvSpPr/>
                <p:nvPr/>
              </p:nvSpPr>
              <p:spPr>
                <a:xfrm>
                  <a:off x="7149878" y="246276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7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8"/>
                        <a:pt x="6342" y="-920"/>
                        <a:pt x="2902" y="1756"/>
                      </a:cubicBezTo>
                      <a:cubicBezTo>
                        <a:pt x="-537" y="4432"/>
                        <a:pt x="-920" y="9019"/>
                        <a:pt x="1756" y="12460"/>
                      </a:cubicBezTo>
                      <a:cubicBezTo>
                        <a:pt x="4431" y="15900"/>
                        <a:pt x="9017" y="16283"/>
                        <a:pt x="12457" y="13607"/>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38" name="Graphic 4">
                <a:extLst>
                  <a:ext uri="{FF2B5EF4-FFF2-40B4-BE49-F238E27FC236}">
                    <a16:creationId xmlns:a16="http://schemas.microsoft.com/office/drawing/2014/main" id="{DDD6ADDD-3690-543B-2AE3-EEE4CDFB5B71}"/>
                  </a:ext>
                </a:extLst>
              </p:cNvPr>
              <p:cNvGrpSpPr/>
              <p:nvPr/>
            </p:nvGrpSpPr>
            <p:grpSpPr>
              <a:xfrm>
                <a:off x="7664197" y="3427937"/>
                <a:ext cx="23642" cy="23647"/>
                <a:chOff x="7664197" y="3427937"/>
                <a:chExt cx="23642" cy="23647"/>
              </a:xfrm>
            </p:grpSpPr>
            <p:sp>
              <p:nvSpPr>
                <p:cNvPr id="305" name="Freeform 304">
                  <a:extLst>
                    <a:ext uri="{FF2B5EF4-FFF2-40B4-BE49-F238E27FC236}">
                      <a16:creationId xmlns:a16="http://schemas.microsoft.com/office/drawing/2014/main" id="{F16366EF-4C2B-C807-578E-F985554A214C}"/>
                    </a:ext>
                  </a:extLst>
                </p:cNvPr>
                <p:cNvSpPr/>
                <p:nvPr/>
              </p:nvSpPr>
              <p:spPr>
                <a:xfrm rot="-2329038">
                  <a:off x="7667611" y="3431351"/>
                  <a:ext cx="16815" cy="16819"/>
                </a:xfrm>
                <a:custGeom>
                  <a:avLst/>
                  <a:gdLst>
                    <a:gd name="connsiteX0" fmla="*/ 0 w 16815"/>
                    <a:gd name="connsiteY0" fmla="*/ 0 h 16819"/>
                    <a:gd name="connsiteX1" fmla="*/ 16816 w 16815"/>
                    <a:gd name="connsiteY1" fmla="*/ 0 h 16819"/>
                    <a:gd name="connsiteX2" fmla="*/ 16816 w 16815"/>
                    <a:gd name="connsiteY2" fmla="*/ 16819 h 16819"/>
                    <a:gd name="connsiteX3" fmla="*/ 0 w 16815"/>
                    <a:gd name="connsiteY3" fmla="*/ 16819 h 16819"/>
                  </a:gdLst>
                  <a:ahLst/>
                  <a:cxnLst>
                    <a:cxn ang="0">
                      <a:pos x="connsiteX0" y="connsiteY0"/>
                    </a:cxn>
                    <a:cxn ang="0">
                      <a:pos x="connsiteX1" y="connsiteY1"/>
                    </a:cxn>
                    <a:cxn ang="0">
                      <a:pos x="connsiteX2" y="connsiteY2"/>
                    </a:cxn>
                    <a:cxn ang="0">
                      <a:pos x="connsiteX3" y="connsiteY3"/>
                    </a:cxn>
                  </a:cxnLst>
                  <a:rect l="l" t="t" r="r" b="b"/>
                  <a:pathLst>
                    <a:path w="16815" h="16819">
                      <a:moveTo>
                        <a:pt x="0" y="0"/>
                      </a:moveTo>
                      <a:lnTo>
                        <a:pt x="16816" y="0"/>
                      </a:lnTo>
                      <a:lnTo>
                        <a:pt x="16816" y="16819"/>
                      </a:lnTo>
                      <a:lnTo>
                        <a:pt x="0" y="16819"/>
                      </a:lnTo>
                      <a:close/>
                    </a:path>
                  </a:pathLst>
                </a:custGeom>
                <a:noFill/>
                <a:ln w="3819"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8D0E219E-8B8A-B273-D55E-F8270DA86EAD}"/>
                    </a:ext>
                  </a:extLst>
                </p:cNvPr>
                <p:cNvSpPr/>
                <p:nvPr/>
              </p:nvSpPr>
              <p:spPr>
                <a:xfrm>
                  <a:off x="7667980" y="3431289"/>
                  <a:ext cx="16825" cy="16828"/>
                </a:xfrm>
                <a:custGeom>
                  <a:avLst/>
                  <a:gdLst>
                    <a:gd name="connsiteX0" fmla="*/ 14910 w 16825"/>
                    <a:gd name="connsiteY0" fmla="*/ 3063 h 16828"/>
                    <a:gd name="connsiteX1" fmla="*/ 3062 w 16825"/>
                    <a:gd name="connsiteY1" fmla="*/ 1916 h 16828"/>
                    <a:gd name="connsiteX2" fmla="*/ 1916 w 16825"/>
                    <a:gd name="connsiteY2" fmla="*/ 13766 h 16828"/>
                    <a:gd name="connsiteX3" fmla="*/ 13764 w 16825"/>
                    <a:gd name="connsiteY3" fmla="*/ 14913 h 16828"/>
                    <a:gd name="connsiteX4" fmla="*/ 14910 w 16825"/>
                    <a:gd name="connsiteY4" fmla="*/ 3063 h 1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5" h="16828">
                      <a:moveTo>
                        <a:pt x="14910" y="3063"/>
                      </a:moveTo>
                      <a:cubicBezTo>
                        <a:pt x="11853" y="-378"/>
                        <a:pt x="6884" y="-1142"/>
                        <a:pt x="3062" y="1916"/>
                      </a:cubicBezTo>
                      <a:cubicBezTo>
                        <a:pt x="-378" y="4974"/>
                        <a:pt x="-1142" y="9944"/>
                        <a:pt x="1916" y="13766"/>
                      </a:cubicBezTo>
                      <a:cubicBezTo>
                        <a:pt x="4973" y="17207"/>
                        <a:pt x="9942" y="17971"/>
                        <a:pt x="13764" y="14913"/>
                      </a:cubicBezTo>
                      <a:cubicBezTo>
                        <a:pt x="17204" y="11855"/>
                        <a:pt x="17968" y="6886"/>
                        <a:pt x="14910" y="3063"/>
                      </a:cubicBezTo>
                      <a:close/>
                    </a:path>
                  </a:pathLst>
                </a:custGeom>
                <a:solidFill>
                  <a:srgbClr val="29ABE2"/>
                </a:solidFill>
                <a:ln w="3819" cap="flat">
                  <a:noFill/>
                  <a:prstDash val="solid"/>
                  <a:miter/>
                </a:ln>
              </p:spPr>
              <p:txBody>
                <a:bodyPr rtlCol="0" anchor="ctr"/>
                <a:lstStyle/>
                <a:p>
                  <a:endParaRPr lang="en-US"/>
                </a:p>
              </p:txBody>
            </p:sp>
          </p:grpSp>
          <p:grpSp>
            <p:nvGrpSpPr>
              <p:cNvPr id="239" name="Graphic 4">
                <a:extLst>
                  <a:ext uri="{FF2B5EF4-FFF2-40B4-BE49-F238E27FC236}">
                    <a16:creationId xmlns:a16="http://schemas.microsoft.com/office/drawing/2014/main" id="{C0C9E42E-914F-1370-7C28-51C9844A3CD4}"/>
                  </a:ext>
                </a:extLst>
              </p:cNvPr>
              <p:cNvGrpSpPr/>
              <p:nvPr/>
            </p:nvGrpSpPr>
            <p:grpSpPr>
              <a:xfrm>
                <a:off x="7321575" y="2840658"/>
                <a:ext cx="22568" cy="22572"/>
                <a:chOff x="7321575" y="2840658"/>
                <a:chExt cx="22568" cy="22572"/>
              </a:xfrm>
            </p:grpSpPr>
            <p:sp>
              <p:nvSpPr>
                <p:cNvPr id="303" name="Freeform 302">
                  <a:extLst>
                    <a:ext uri="{FF2B5EF4-FFF2-40B4-BE49-F238E27FC236}">
                      <a16:creationId xmlns:a16="http://schemas.microsoft.com/office/drawing/2014/main" id="{7D35EA33-58CE-5AFC-818A-E453937545F4}"/>
                    </a:ext>
                  </a:extLst>
                </p:cNvPr>
                <p:cNvSpPr/>
                <p:nvPr/>
              </p:nvSpPr>
              <p:spPr>
                <a:xfrm rot="-2327588">
                  <a:off x="7324833" y="2843916"/>
                  <a:ext cx="16052" cy="16055"/>
                </a:xfrm>
                <a:custGeom>
                  <a:avLst/>
                  <a:gdLst>
                    <a:gd name="connsiteX0" fmla="*/ 0 w 16052"/>
                    <a:gd name="connsiteY0" fmla="*/ 0 h 16055"/>
                    <a:gd name="connsiteX1" fmla="*/ 16052 w 16052"/>
                    <a:gd name="connsiteY1" fmla="*/ 0 h 16055"/>
                    <a:gd name="connsiteX2" fmla="*/ 16052 w 16052"/>
                    <a:gd name="connsiteY2" fmla="*/ 16055 h 16055"/>
                    <a:gd name="connsiteX3" fmla="*/ 0 w 16052"/>
                    <a:gd name="connsiteY3" fmla="*/ 16055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2" y="0"/>
                      </a:lnTo>
                      <a:lnTo>
                        <a:pt x="16052" y="16055"/>
                      </a:lnTo>
                      <a:lnTo>
                        <a:pt x="0" y="16055"/>
                      </a:lnTo>
                      <a:close/>
                    </a:path>
                  </a:pathLst>
                </a:custGeom>
                <a:noFill/>
                <a:ln w="3819"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04656A0B-A054-BEB5-0FB9-A1AA6C1E1398}"/>
                    </a:ext>
                  </a:extLst>
                </p:cNvPr>
                <p:cNvSpPr/>
                <p:nvPr/>
              </p:nvSpPr>
              <p:spPr>
                <a:xfrm>
                  <a:off x="7324925" y="2843511"/>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39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39" y="13989"/>
                      </a:cubicBezTo>
                      <a:cubicBezTo>
                        <a:pt x="16279" y="11313"/>
                        <a:pt x="16661"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0" name="Graphic 4">
                <a:extLst>
                  <a:ext uri="{FF2B5EF4-FFF2-40B4-BE49-F238E27FC236}">
                    <a16:creationId xmlns:a16="http://schemas.microsoft.com/office/drawing/2014/main" id="{6819D585-06AA-C662-F652-6B3E1358EAE7}"/>
                  </a:ext>
                </a:extLst>
              </p:cNvPr>
              <p:cNvGrpSpPr/>
              <p:nvPr/>
            </p:nvGrpSpPr>
            <p:grpSpPr>
              <a:xfrm>
                <a:off x="7439781" y="3080731"/>
                <a:ext cx="24181" cy="24186"/>
                <a:chOff x="7439781" y="3080731"/>
                <a:chExt cx="24181" cy="24186"/>
              </a:xfrm>
            </p:grpSpPr>
            <p:sp>
              <p:nvSpPr>
                <p:cNvPr id="301" name="Freeform 300">
                  <a:extLst>
                    <a:ext uri="{FF2B5EF4-FFF2-40B4-BE49-F238E27FC236}">
                      <a16:creationId xmlns:a16="http://schemas.microsoft.com/office/drawing/2014/main" id="{0FD03801-D7D5-7ED5-175C-6B5630C2DD84}"/>
                    </a:ext>
                  </a:extLst>
                </p:cNvPr>
                <p:cNvSpPr/>
                <p:nvPr/>
              </p:nvSpPr>
              <p:spPr>
                <a:xfrm rot="-2328823">
                  <a:off x="7443272" y="3084223"/>
                  <a:ext cx="17199" cy="17202"/>
                </a:xfrm>
                <a:custGeom>
                  <a:avLst/>
                  <a:gdLst>
                    <a:gd name="connsiteX0" fmla="*/ 0 w 17199"/>
                    <a:gd name="connsiteY0" fmla="*/ 0 h 17202"/>
                    <a:gd name="connsiteX1" fmla="*/ 17199 w 17199"/>
                    <a:gd name="connsiteY1" fmla="*/ 0 h 17202"/>
                    <a:gd name="connsiteX2" fmla="*/ 17199 w 17199"/>
                    <a:gd name="connsiteY2" fmla="*/ 17203 h 17202"/>
                    <a:gd name="connsiteX3" fmla="*/ 0 w 17199"/>
                    <a:gd name="connsiteY3" fmla="*/ 17203 h 17202"/>
                  </a:gdLst>
                  <a:ahLst/>
                  <a:cxnLst>
                    <a:cxn ang="0">
                      <a:pos x="connsiteX0" y="connsiteY0"/>
                    </a:cxn>
                    <a:cxn ang="0">
                      <a:pos x="connsiteX1" y="connsiteY1"/>
                    </a:cxn>
                    <a:cxn ang="0">
                      <a:pos x="connsiteX2" y="connsiteY2"/>
                    </a:cxn>
                    <a:cxn ang="0">
                      <a:pos x="connsiteX3" y="connsiteY3"/>
                    </a:cxn>
                  </a:cxnLst>
                  <a:rect l="l" t="t" r="r" b="b"/>
                  <a:pathLst>
                    <a:path w="17199" h="17202">
                      <a:moveTo>
                        <a:pt x="0" y="0"/>
                      </a:moveTo>
                      <a:lnTo>
                        <a:pt x="17199" y="0"/>
                      </a:lnTo>
                      <a:lnTo>
                        <a:pt x="17199" y="17203"/>
                      </a:lnTo>
                      <a:lnTo>
                        <a:pt x="0" y="17203"/>
                      </a:lnTo>
                      <a:close/>
                    </a:path>
                  </a:pathLst>
                </a:custGeom>
                <a:noFill/>
                <a:ln w="3819"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B3205F89-61D5-5963-FFC8-DD88D0978983}"/>
                    </a:ext>
                  </a:extLst>
                </p:cNvPr>
                <p:cNvSpPr/>
                <p:nvPr/>
              </p:nvSpPr>
              <p:spPr>
                <a:xfrm>
                  <a:off x="7443124" y="3084443"/>
                  <a:ext cx="17170" cy="17457"/>
                </a:xfrm>
                <a:custGeom>
                  <a:avLst/>
                  <a:gdLst>
                    <a:gd name="connsiteX0" fmla="*/ 15415 w 17170"/>
                    <a:gd name="connsiteY0" fmla="*/ 3186 h 17457"/>
                    <a:gd name="connsiteX1" fmla="*/ 3185 w 17170"/>
                    <a:gd name="connsiteY1" fmla="*/ 2039 h 17457"/>
                    <a:gd name="connsiteX2" fmla="*/ 2038 w 17170"/>
                    <a:gd name="connsiteY2" fmla="*/ 14271 h 17457"/>
                    <a:gd name="connsiteX3" fmla="*/ 14269 w 17170"/>
                    <a:gd name="connsiteY3" fmla="*/ 15418 h 17457"/>
                    <a:gd name="connsiteX4" fmla="*/ 15415 w 17170"/>
                    <a:gd name="connsiteY4" fmla="*/ 3186 h 1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0" h="17457">
                      <a:moveTo>
                        <a:pt x="15415" y="3186"/>
                      </a:moveTo>
                      <a:cubicBezTo>
                        <a:pt x="12358" y="-637"/>
                        <a:pt x="7007" y="-1019"/>
                        <a:pt x="3185" y="2039"/>
                      </a:cubicBezTo>
                      <a:cubicBezTo>
                        <a:pt x="-637" y="5097"/>
                        <a:pt x="-1019" y="10449"/>
                        <a:pt x="2038" y="14271"/>
                      </a:cubicBezTo>
                      <a:cubicBezTo>
                        <a:pt x="5096" y="18094"/>
                        <a:pt x="10447" y="18477"/>
                        <a:pt x="14269" y="15418"/>
                      </a:cubicBezTo>
                      <a:cubicBezTo>
                        <a:pt x="17708" y="11978"/>
                        <a:pt x="18091" y="6626"/>
                        <a:pt x="15415" y="3186"/>
                      </a:cubicBezTo>
                      <a:close/>
                    </a:path>
                  </a:pathLst>
                </a:custGeom>
                <a:solidFill>
                  <a:srgbClr val="29ABE2"/>
                </a:solidFill>
                <a:ln w="3819" cap="flat">
                  <a:noFill/>
                  <a:prstDash val="solid"/>
                  <a:miter/>
                </a:ln>
              </p:spPr>
              <p:txBody>
                <a:bodyPr rtlCol="0" anchor="ctr"/>
                <a:lstStyle/>
                <a:p>
                  <a:endParaRPr lang="en-US"/>
                </a:p>
              </p:txBody>
            </p:sp>
          </p:grpSp>
          <p:grpSp>
            <p:nvGrpSpPr>
              <p:cNvPr id="241" name="Graphic 4">
                <a:extLst>
                  <a:ext uri="{FF2B5EF4-FFF2-40B4-BE49-F238E27FC236}">
                    <a16:creationId xmlns:a16="http://schemas.microsoft.com/office/drawing/2014/main" id="{0B0E44AD-457E-9DAC-7530-3F576677B06C}"/>
                  </a:ext>
                </a:extLst>
              </p:cNvPr>
              <p:cNvGrpSpPr/>
              <p:nvPr/>
            </p:nvGrpSpPr>
            <p:grpSpPr>
              <a:xfrm>
                <a:off x="7600472" y="3465481"/>
                <a:ext cx="27405" cy="27411"/>
                <a:chOff x="7600472" y="3465481"/>
                <a:chExt cx="27405" cy="27411"/>
              </a:xfrm>
            </p:grpSpPr>
            <p:sp>
              <p:nvSpPr>
                <p:cNvPr id="299" name="Freeform 298">
                  <a:extLst>
                    <a:ext uri="{FF2B5EF4-FFF2-40B4-BE49-F238E27FC236}">
                      <a16:creationId xmlns:a16="http://schemas.microsoft.com/office/drawing/2014/main" id="{79458664-ADCE-1DEC-EAEF-48D94B3D5DB3}"/>
                    </a:ext>
                  </a:extLst>
                </p:cNvPr>
                <p:cNvSpPr/>
                <p:nvPr/>
              </p:nvSpPr>
              <p:spPr>
                <a:xfrm rot="-2328339">
                  <a:off x="7604429" y="3469439"/>
                  <a:ext cx="19492" cy="19496"/>
                </a:xfrm>
                <a:custGeom>
                  <a:avLst/>
                  <a:gdLst>
                    <a:gd name="connsiteX0" fmla="*/ 0 w 19492"/>
                    <a:gd name="connsiteY0" fmla="*/ 0 h 19496"/>
                    <a:gd name="connsiteX1" fmla="*/ 19493 w 19492"/>
                    <a:gd name="connsiteY1" fmla="*/ 0 h 19496"/>
                    <a:gd name="connsiteX2" fmla="*/ 19493 w 19492"/>
                    <a:gd name="connsiteY2" fmla="*/ 19497 h 19496"/>
                    <a:gd name="connsiteX3" fmla="*/ 0 w 19492"/>
                    <a:gd name="connsiteY3" fmla="*/ 19497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7"/>
                      </a:lnTo>
                      <a:lnTo>
                        <a:pt x="0" y="19497"/>
                      </a:lnTo>
                      <a:close/>
                    </a:path>
                  </a:pathLst>
                </a:custGeom>
                <a:noFill/>
                <a:ln w="3819"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A531384C-7D7A-D350-B10D-AD5F336BB939}"/>
                    </a:ext>
                  </a:extLst>
                </p:cNvPr>
                <p:cNvSpPr/>
                <p:nvPr/>
              </p:nvSpPr>
              <p:spPr>
                <a:xfrm>
                  <a:off x="7604285" y="346888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4400"/>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2" name="Graphic 4">
                <a:extLst>
                  <a:ext uri="{FF2B5EF4-FFF2-40B4-BE49-F238E27FC236}">
                    <a16:creationId xmlns:a16="http://schemas.microsoft.com/office/drawing/2014/main" id="{B681420E-759B-05FF-DBCF-5787BEE220D3}"/>
                  </a:ext>
                </a:extLst>
              </p:cNvPr>
              <p:cNvGrpSpPr/>
              <p:nvPr/>
            </p:nvGrpSpPr>
            <p:grpSpPr>
              <a:xfrm>
                <a:off x="7081725" y="2657022"/>
                <a:ext cx="27405" cy="27411"/>
                <a:chOff x="7081725" y="2657022"/>
                <a:chExt cx="27405" cy="27411"/>
              </a:xfrm>
            </p:grpSpPr>
            <p:sp>
              <p:nvSpPr>
                <p:cNvPr id="297" name="Freeform 296">
                  <a:extLst>
                    <a:ext uri="{FF2B5EF4-FFF2-40B4-BE49-F238E27FC236}">
                      <a16:creationId xmlns:a16="http://schemas.microsoft.com/office/drawing/2014/main" id="{B48FDE25-12CE-250A-5283-5D320F3FD362}"/>
                    </a:ext>
                  </a:extLst>
                </p:cNvPr>
                <p:cNvSpPr/>
                <p:nvPr/>
              </p:nvSpPr>
              <p:spPr>
                <a:xfrm rot="-2328823">
                  <a:off x="7085682" y="2660979"/>
                  <a:ext cx="19492" cy="19496"/>
                </a:xfrm>
                <a:custGeom>
                  <a:avLst/>
                  <a:gdLst>
                    <a:gd name="connsiteX0" fmla="*/ 0 w 19492"/>
                    <a:gd name="connsiteY0" fmla="*/ 0 h 19496"/>
                    <a:gd name="connsiteX1" fmla="*/ 19493 w 19492"/>
                    <a:gd name="connsiteY1" fmla="*/ 0 h 19496"/>
                    <a:gd name="connsiteX2" fmla="*/ 19493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6"/>
                      </a:lnTo>
                      <a:lnTo>
                        <a:pt x="0" y="19496"/>
                      </a:lnTo>
                      <a:close/>
                    </a:path>
                  </a:pathLst>
                </a:custGeom>
                <a:noFill/>
                <a:ln w="3819"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1015A56-7195-8E4E-2721-387902A8B0A3}"/>
                    </a:ext>
                  </a:extLst>
                </p:cNvPr>
                <p:cNvSpPr/>
                <p:nvPr/>
              </p:nvSpPr>
              <p:spPr>
                <a:xfrm>
                  <a:off x="7085258" y="2660755"/>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3"/>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3" name="Graphic 4">
                <a:extLst>
                  <a:ext uri="{FF2B5EF4-FFF2-40B4-BE49-F238E27FC236}">
                    <a16:creationId xmlns:a16="http://schemas.microsoft.com/office/drawing/2014/main" id="{D4BCC4E8-520E-1C2C-B7D8-7ABF288CE561}"/>
                  </a:ext>
                </a:extLst>
              </p:cNvPr>
              <p:cNvGrpSpPr/>
              <p:nvPr/>
            </p:nvGrpSpPr>
            <p:grpSpPr>
              <a:xfrm>
                <a:off x="7026993" y="2668220"/>
                <a:ext cx="22569" cy="22574"/>
                <a:chOff x="7026993" y="2668220"/>
                <a:chExt cx="22569" cy="22574"/>
              </a:xfrm>
            </p:grpSpPr>
            <p:sp>
              <p:nvSpPr>
                <p:cNvPr id="295" name="Freeform 294">
                  <a:extLst>
                    <a:ext uri="{FF2B5EF4-FFF2-40B4-BE49-F238E27FC236}">
                      <a16:creationId xmlns:a16="http://schemas.microsoft.com/office/drawing/2014/main" id="{69C05BB0-BCFC-8E50-78E8-B47641E69AA8}"/>
                    </a:ext>
                  </a:extLst>
                </p:cNvPr>
                <p:cNvSpPr/>
                <p:nvPr/>
              </p:nvSpPr>
              <p:spPr>
                <a:xfrm rot="-2328823">
                  <a:off x="7030252" y="2671479"/>
                  <a:ext cx="16052" cy="16055"/>
                </a:xfrm>
                <a:custGeom>
                  <a:avLst/>
                  <a:gdLst>
                    <a:gd name="connsiteX0" fmla="*/ 0 w 16052"/>
                    <a:gd name="connsiteY0" fmla="*/ 0 h 16055"/>
                    <a:gd name="connsiteX1" fmla="*/ 16053 w 16052"/>
                    <a:gd name="connsiteY1" fmla="*/ 0 h 16055"/>
                    <a:gd name="connsiteX2" fmla="*/ 16053 w 16052"/>
                    <a:gd name="connsiteY2" fmla="*/ 16056 h 16055"/>
                    <a:gd name="connsiteX3" fmla="*/ 0 w 16052"/>
                    <a:gd name="connsiteY3" fmla="*/ 16056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3" y="0"/>
                      </a:lnTo>
                      <a:lnTo>
                        <a:pt x="16053" y="16056"/>
                      </a:lnTo>
                      <a:lnTo>
                        <a:pt x="0" y="16056"/>
                      </a:lnTo>
                      <a:close/>
                    </a:path>
                  </a:pathLst>
                </a:custGeom>
                <a:noFill/>
                <a:ln w="3819"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FD4800B1-8AB3-CF88-2015-EE6A57B38AF0}"/>
                    </a:ext>
                  </a:extLst>
                </p:cNvPr>
                <p:cNvSpPr/>
                <p:nvPr/>
              </p:nvSpPr>
              <p:spPr>
                <a:xfrm>
                  <a:off x="7030250" y="2671487"/>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40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40" y="13989"/>
                      </a:cubicBezTo>
                      <a:cubicBezTo>
                        <a:pt x="16279" y="11695"/>
                        <a:pt x="16662"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4" name="Graphic 4">
                <a:extLst>
                  <a:ext uri="{FF2B5EF4-FFF2-40B4-BE49-F238E27FC236}">
                    <a16:creationId xmlns:a16="http://schemas.microsoft.com/office/drawing/2014/main" id="{58D61158-DD67-4E4B-85E6-E93FFA8F5F12}"/>
                  </a:ext>
                </a:extLst>
              </p:cNvPr>
              <p:cNvGrpSpPr/>
              <p:nvPr/>
            </p:nvGrpSpPr>
            <p:grpSpPr>
              <a:xfrm>
                <a:off x="7093988" y="2940978"/>
                <a:ext cx="16121" cy="16124"/>
                <a:chOff x="7093988" y="2940978"/>
                <a:chExt cx="16121" cy="16124"/>
              </a:xfrm>
            </p:grpSpPr>
            <p:sp>
              <p:nvSpPr>
                <p:cNvPr id="293" name="Freeform 292">
                  <a:extLst>
                    <a:ext uri="{FF2B5EF4-FFF2-40B4-BE49-F238E27FC236}">
                      <a16:creationId xmlns:a16="http://schemas.microsoft.com/office/drawing/2014/main" id="{3FB89A14-7B90-3ABE-5BF9-E10A704E8D33}"/>
                    </a:ext>
                  </a:extLst>
                </p:cNvPr>
                <p:cNvSpPr/>
                <p:nvPr/>
              </p:nvSpPr>
              <p:spPr>
                <a:xfrm rot="-2329306">
                  <a:off x="7096315" y="2943306"/>
                  <a:ext cx="11465" cy="11468"/>
                </a:xfrm>
                <a:custGeom>
                  <a:avLst/>
                  <a:gdLst>
                    <a:gd name="connsiteX0" fmla="*/ 0 w 11465"/>
                    <a:gd name="connsiteY0" fmla="*/ 0 h 11468"/>
                    <a:gd name="connsiteX1" fmla="*/ 11466 w 11465"/>
                    <a:gd name="connsiteY1" fmla="*/ 0 h 11468"/>
                    <a:gd name="connsiteX2" fmla="*/ 11466 w 11465"/>
                    <a:gd name="connsiteY2" fmla="*/ 11468 h 11468"/>
                    <a:gd name="connsiteX3" fmla="*/ 0 w 11465"/>
                    <a:gd name="connsiteY3" fmla="*/ 11468 h 11468"/>
                  </a:gdLst>
                  <a:ahLst/>
                  <a:cxnLst>
                    <a:cxn ang="0">
                      <a:pos x="connsiteX0" y="connsiteY0"/>
                    </a:cxn>
                    <a:cxn ang="0">
                      <a:pos x="connsiteX1" y="connsiteY1"/>
                    </a:cxn>
                    <a:cxn ang="0">
                      <a:pos x="connsiteX2" y="connsiteY2"/>
                    </a:cxn>
                    <a:cxn ang="0">
                      <a:pos x="connsiteX3" y="connsiteY3"/>
                    </a:cxn>
                  </a:cxnLst>
                  <a:rect l="l" t="t" r="r" b="b"/>
                  <a:pathLst>
                    <a:path w="11465" h="11468">
                      <a:moveTo>
                        <a:pt x="0" y="0"/>
                      </a:moveTo>
                      <a:lnTo>
                        <a:pt x="11466" y="0"/>
                      </a:lnTo>
                      <a:lnTo>
                        <a:pt x="11466" y="11468"/>
                      </a:lnTo>
                      <a:lnTo>
                        <a:pt x="0" y="11468"/>
                      </a:lnTo>
                      <a:close/>
                    </a:path>
                  </a:pathLst>
                </a:custGeom>
                <a:noFill/>
                <a:ln w="3819"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293F9F88-E9F2-05E3-73FC-57C6D44FC86D}"/>
                    </a:ext>
                  </a:extLst>
                </p:cNvPr>
                <p:cNvSpPr/>
                <p:nvPr/>
              </p:nvSpPr>
              <p:spPr>
                <a:xfrm>
                  <a:off x="7096238" y="2942770"/>
                  <a:ext cx="11520" cy="11804"/>
                </a:xfrm>
                <a:custGeom>
                  <a:avLst/>
                  <a:gdLst>
                    <a:gd name="connsiteX0" fmla="*/ 10296 w 11520"/>
                    <a:gd name="connsiteY0" fmla="*/ 2271 h 11804"/>
                    <a:gd name="connsiteX1" fmla="*/ 2270 w 11520"/>
                    <a:gd name="connsiteY1" fmla="*/ 1506 h 11804"/>
                    <a:gd name="connsiteX2" fmla="*/ 1506 w 11520"/>
                    <a:gd name="connsiteY2" fmla="*/ 9534 h 11804"/>
                    <a:gd name="connsiteX3" fmla="*/ 9532 w 11520"/>
                    <a:gd name="connsiteY3" fmla="*/ 10298 h 11804"/>
                    <a:gd name="connsiteX4" fmla="*/ 10296 w 11520"/>
                    <a:gd name="connsiteY4" fmla="*/ 2271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 h="11804">
                      <a:moveTo>
                        <a:pt x="10296" y="2271"/>
                      </a:moveTo>
                      <a:cubicBezTo>
                        <a:pt x="8385" y="-405"/>
                        <a:pt x="4563" y="-788"/>
                        <a:pt x="2270" y="1506"/>
                      </a:cubicBezTo>
                      <a:cubicBezTo>
                        <a:pt x="-405" y="3417"/>
                        <a:pt x="-787" y="7240"/>
                        <a:pt x="1506" y="9534"/>
                      </a:cubicBezTo>
                      <a:cubicBezTo>
                        <a:pt x="3417" y="12210"/>
                        <a:pt x="7239" y="12592"/>
                        <a:pt x="9532" y="10298"/>
                      </a:cubicBezTo>
                      <a:cubicBezTo>
                        <a:pt x="11825" y="8387"/>
                        <a:pt x="12207" y="4946"/>
                        <a:pt x="10296" y="2271"/>
                      </a:cubicBezTo>
                      <a:close/>
                    </a:path>
                  </a:pathLst>
                </a:custGeom>
                <a:solidFill>
                  <a:srgbClr val="29ABE2"/>
                </a:solidFill>
                <a:ln w="3819" cap="flat">
                  <a:noFill/>
                  <a:prstDash val="solid"/>
                  <a:miter/>
                </a:ln>
              </p:spPr>
              <p:txBody>
                <a:bodyPr rtlCol="0" anchor="ctr"/>
                <a:lstStyle/>
                <a:p>
                  <a:endParaRPr lang="en-US"/>
                </a:p>
              </p:txBody>
            </p:sp>
          </p:grpSp>
          <p:grpSp>
            <p:nvGrpSpPr>
              <p:cNvPr id="245" name="Graphic 4">
                <a:extLst>
                  <a:ext uri="{FF2B5EF4-FFF2-40B4-BE49-F238E27FC236}">
                    <a16:creationId xmlns:a16="http://schemas.microsoft.com/office/drawing/2014/main" id="{B87CC203-5AC9-841F-E20F-9ED74BAF69C9}"/>
                  </a:ext>
                </a:extLst>
              </p:cNvPr>
              <p:cNvGrpSpPr/>
              <p:nvPr/>
            </p:nvGrpSpPr>
            <p:grpSpPr>
              <a:xfrm>
                <a:off x="7321311" y="3510088"/>
                <a:ext cx="21494" cy="21499"/>
                <a:chOff x="7321311" y="3510088"/>
                <a:chExt cx="21494" cy="21499"/>
              </a:xfrm>
            </p:grpSpPr>
            <p:sp>
              <p:nvSpPr>
                <p:cNvPr id="291" name="Freeform 290">
                  <a:extLst>
                    <a:ext uri="{FF2B5EF4-FFF2-40B4-BE49-F238E27FC236}">
                      <a16:creationId xmlns:a16="http://schemas.microsoft.com/office/drawing/2014/main" id="{B6A1E902-215B-4AA0-97EC-87FBA8DF51A6}"/>
                    </a:ext>
                  </a:extLst>
                </p:cNvPr>
                <p:cNvSpPr/>
                <p:nvPr/>
              </p:nvSpPr>
              <p:spPr>
                <a:xfrm rot="-2329306">
                  <a:off x="7324415" y="3513192"/>
                  <a:ext cx="15287" cy="15290"/>
                </a:xfrm>
                <a:custGeom>
                  <a:avLst/>
                  <a:gdLst>
                    <a:gd name="connsiteX0" fmla="*/ 0 w 15287"/>
                    <a:gd name="connsiteY0" fmla="*/ 0 h 15290"/>
                    <a:gd name="connsiteX1" fmla="*/ 15288 w 15287"/>
                    <a:gd name="connsiteY1" fmla="*/ 0 h 15290"/>
                    <a:gd name="connsiteX2" fmla="*/ 15288 w 15287"/>
                    <a:gd name="connsiteY2" fmla="*/ 15291 h 15290"/>
                    <a:gd name="connsiteX3" fmla="*/ 0 w 15287"/>
                    <a:gd name="connsiteY3" fmla="*/ 15291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8" y="0"/>
                      </a:lnTo>
                      <a:lnTo>
                        <a:pt x="15288" y="15291"/>
                      </a:lnTo>
                      <a:lnTo>
                        <a:pt x="0" y="15291"/>
                      </a:lnTo>
                      <a:close/>
                    </a:path>
                  </a:pathLst>
                </a:custGeom>
                <a:noFill/>
                <a:ln w="3819"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D96DA709-1A05-EDAE-D2A7-AC6ED45BB4C8}"/>
                    </a:ext>
                  </a:extLst>
                </p:cNvPr>
                <p:cNvSpPr/>
                <p:nvPr/>
              </p:nvSpPr>
              <p:spPr>
                <a:xfrm>
                  <a:off x="7324161" y="351325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6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7"/>
                        <a:pt x="6342" y="-920"/>
                        <a:pt x="2902" y="1756"/>
                      </a:cubicBezTo>
                      <a:cubicBezTo>
                        <a:pt x="-538" y="4432"/>
                        <a:pt x="-920" y="9019"/>
                        <a:pt x="1756" y="12460"/>
                      </a:cubicBezTo>
                      <a:cubicBezTo>
                        <a:pt x="4431" y="15900"/>
                        <a:pt x="9017" y="16282"/>
                        <a:pt x="12457" y="13606"/>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46" name="Graphic 4">
                <a:extLst>
                  <a:ext uri="{FF2B5EF4-FFF2-40B4-BE49-F238E27FC236}">
                    <a16:creationId xmlns:a16="http://schemas.microsoft.com/office/drawing/2014/main" id="{383E680B-9008-E1EB-2834-3B232B773F2F}"/>
                  </a:ext>
                </a:extLst>
              </p:cNvPr>
              <p:cNvGrpSpPr/>
              <p:nvPr/>
            </p:nvGrpSpPr>
            <p:grpSpPr>
              <a:xfrm>
                <a:off x="7151636" y="3681470"/>
                <a:ext cx="27941" cy="27946"/>
                <a:chOff x="7151636" y="3681470"/>
                <a:chExt cx="27941" cy="27946"/>
              </a:xfrm>
            </p:grpSpPr>
            <p:sp>
              <p:nvSpPr>
                <p:cNvPr id="289" name="Freeform 288">
                  <a:extLst>
                    <a:ext uri="{FF2B5EF4-FFF2-40B4-BE49-F238E27FC236}">
                      <a16:creationId xmlns:a16="http://schemas.microsoft.com/office/drawing/2014/main" id="{409DE955-D553-B9C5-A15F-B71938EB1B0A}"/>
                    </a:ext>
                  </a:extLst>
                </p:cNvPr>
                <p:cNvSpPr/>
                <p:nvPr/>
              </p:nvSpPr>
              <p:spPr>
                <a:xfrm rot="-2328072">
                  <a:off x="7155670" y="3685505"/>
                  <a:ext cx="19873" cy="19877"/>
                </a:xfrm>
                <a:custGeom>
                  <a:avLst/>
                  <a:gdLst>
                    <a:gd name="connsiteX0" fmla="*/ 0 w 19873"/>
                    <a:gd name="connsiteY0" fmla="*/ 0 h 19877"/>
                    <a:gd name="connsiteX1" fmla="*/ 19874 w 19873"/>
                    <a:gd name="connsiteY1" fmla="*/ 0 h 19877"/>
                    <a:gd name="connsiteX2" fmla="*/ 19874 w 19873"/>
                    <a:gd name="connsiteY2" fmla="*/ 19878 h 19877"/>
                    <a:gd name="connsiteX3" fmla="*/ 0 w 19873"/>
                    <a:gd name="connsiteY3" fmla="*/ 19878 h 19877"/>
                  </a:gdLst>
                  <a:ahLst/>
                  <a:cxnLst>
                    <a:cxn ang="0">
                      <a:pos x="connsiteX0" y="connsiteY0"/>
                    </a:cxn>
                    <a:cxn ang="0">
                      <a:pos x="connsiteX1" y="connsiteY1"/>
                    </a:cxn>
                    <a:cxn ang="0">
                      <a:pos x="connsiteX2" y="connsiteY2"/>
                    </a:cxn>
                    <a:cxn ang="0">
                      <a:pos x="connsiteX3" y="connsiteY3"/>
                    </a:cxn>
                  </a:cxnLst>
                  <a:rect l="l" t="t" r="r" b="b"/>
                  <a:pathLst>
                    <a:path w="19873" h="19877">
                      <a:moveTo>
                        <a:pt x="0" y="0"/>
                      </a:moveTo>
                      <a:lnTo>
                        <a:pt x="19874" y="0"/>
                      </a:lnTo>
                      <a:lnTo>
                        <a:pt x="19874" y="19878"/>
                      </a:lnTo>
                      <a:lnTo>
                        <a:pt x="0" y="19878"/>
                      </a:lnTo>
                      <a:close/>
                    </a:path>
                  </a:pathLst>
                </a:custGeom>
                <a:noFill/>
                <a:ln w="3819"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ABC730EB-BD6F-2FBA-3E42-45BC5B983287}"/>
                    </a:ext>
                  </a:extLst>
                </p:cNvPr>
                <p:cNvSpPr/>
                <p:nvPr/>
              </p:nvSpPr>
              <p:spPr>
                <a:xfrm>
                  <a:off x="7155965" y="3685632"/>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4"/>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7" name="Graphic 4">
                <a:extLst>
                  <a:ext uri="{FF2B5EF4-FFF2-40B4-BE49-F238E27FC236}">
                    <a16:creationId xmlns:a16="http://schemas.microsoft.com/office/drawing/2014/main" id="{E0C51A86-3C94-6744-AE8F-B6F1B6E4236D}"/>
                  </a:ext>
                </a:extLst>
              </p:cNvPr>
              <p:cNvGrpSpPr/>
              <p:nvPr/>
            </p:nvGrpSpPr>
            <p:grpSpPr>
              <a:xfrm>
                <a:off x="6890126" y="3499970"/>
                <a:ext cx="17194" cy="17198"/>
                <a:chOff x="6890126" y="3499970"/>
                <a:chExt cx="17194" cy="17198"/>
              </a:xfrm>
            </p:grpSpPr>
            <p:sp>
              <p:nvSpPr>
                <p:cNvPr id="287" name="Freeform 286">
                  <a:extLst>
                    <a:ext uri="{FF2B5EF4-FFF2-40B4-BE49-F238E27FC236}">
                      <a16:creationId xmlns:a16="http://schemas.microsoft.com/office/drawing/2014/main" id="{C597E8A1-70C9-649C-FE98-68406D2072EF}"/>
                    </a:ext>
                  </a:extLst>
                </p:cNvPr>
                <p:cNvSpPr/>
                <p:nvPr/>
              </p:nvSpPr>
              <p:spPr>
                <a:xfrm rot="-2329038">
                  <a:off x="6892608" y="3502453"/>
                  <a:ext cx="12229" cy="12232"/>
                </a:xfrm>
                <a:custGeom>
                  <a:avLst/>
                  <a:gdLst>
                    <a:gd name="connsiteX0" fmla="*/ 0 w 12229"/>
                    <a:gd name="connsiteY0" fmla="*/ 0 h 12232"/>
                    <a:gd name="connsiteX1" fmla="*/ 12229 w 12229"/>
                    <a:gd name="connsiteY1" fmla="*/ 0 h 12232"/>
                    <a:gd name="connsiteX2" fmla="*/ 12229 w 12229"/>
                    <a:gd name="connsiteY2" fmla="*/ 12232 h 12232"/>
                    <a:gd name="connsiteX3" fmla="*/ 0 w 12229"/>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29" h="12232">
                      <a:moveTo>
                        <a:pt x="0" y="0"/>
                      </a:moveTo>
                      <a:lnTo>
                        <a:pt x="12229" y="0"/>
                      </a:lnTo>
                      <a:lnTo>
                        <a:pt x="12229" y="12232"/>
                      </a:lnTo>
                      <a:lnTo>
                        <a:pt x="0" y="12232"/>
                      </a:lnTo>
                      <a:close/>
                    </a:path>
                  </a:pathLst>
                </a:custGeom>
                <a:noFill/>
                <a:ln w="3819"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1E8ADED8-3995-A960-CEA4-F5B58119AFCF}"/>
                    </a:ext>
                  </a:extLst>
                </p:cNvPr>
                <p:cNvSpPr/>
                <p:nvPr/>
              </p:nvSpPr>
              <p:spPr>
                <a:xfrm>
                  <a:off x="6892908" y="3502419"/>
                  <a:ext cx="12284" cy="12568"/>
                </a:xfrm>
                <a:custGeom>
                  <a:avLst/>
                  <a:gdLst>
                    <a:gd name="connsiteX0" fmla="*/ 11061 w 12284"/>
                    <a:gd name="connsiteY0" fmla="*/ 2271 h 12568"/>
                    <a:gd name="connsiteX1" fmla="*/ 2270 w 12284"/>
                    <a:gd name="connsiteY1" fmla="*/ 1506 h 12568"/>
                    <a:gd name="connsiteX2" fmla="*/ 1506 w 12284"/>
                    <a:gd name="connsiteY2" fmla="*/ 10299 h 12568"/>
                    <a:gd name="connsiteX3" fmla="*/ 10296 w 12284"/>
                    <a:gd name="connsiteY3" fmla="*/ 11063 h 12568"/>
                    <a:gd name="connsiteX4" fmla="*/ 11061 w 12284"/>
                    <a:gd name="connsiteY4" fmla="*/ 2271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12568">
                      <a:moveTo>
                        <a:pt x="11061" y="2271"/>
                      </a:moveTo>
                      <a:cubicBezTo>
                        <a:pt x="8768" y="-405"/>
                        <a:pt x="4946" y="-788"/>
                        <a:pt x="2270" y="1506"/>
                      </a:cubicBezTo>
                      <a:cubicBezTo>
                        <a:pt x="-405" y="3800"/>
                        <a:pt x="-787" y="7623"/>
                        <a:pt x="1506" y="10299"/>
                      </a:cubicBezTo>
                      <a:cubicBezTo>
                        <a:pt x="3799" y="12974"/>
                        <a:pt x="7621" y="13357"/>
                        <a:pt x="10296" y="11063"/>
                      </a:cubicBezTo>
                      <a:cubicBezTo>
                        <a:pt x="12590" y="8769"/>
                        <a:pt x="12972" y="4947"/>
                        <a:pt x="11061" y="2271"/>
                      </a:cubicBezTo>
                      <a:close/>
                    </a:path>
                  </a:pathLst>
                </a:custGeom>
                <a:solidFill>
                  <a:srgbClr val="29ABE2"/>
                </a:solidFill>
                <a:ln w="3819" cap="flat">
                  <a:noFill/>
                  <a:prstDash val="solid"/>
                  <a:miter/>
                </a:ln>
              </p:spPr>
              <p:txBody>
                <a:bodyPr rtlCol="0" anchor="ctr"/>
                <a:lstStyle/>
                <a:p>
                  <a:endParaRPr lang="en-US"/>
                </a:p>
              </p:txBody>
            </p:sp>
          </p:grpSp>
          <p:grpSp>
            <p:nvGrpSpPr>
              <p:cNvPr id="248" name="Graphic 4">
                <a:extLst>
                  <a:ext uri="{FF2B5EF4-FFF2-40B4-BE49-F238E27FC236}">
                    <a16:creationId xmlns:a16="http://schemas.microsoft.com/office/drawing/2014/main" id="{3DC12A6E-CC9D-53B4-598D-B1730C0F61D2}"/>
                  </a:ext>
                </a:extLst>
              </p:cNvPr>
              <p:cNvGrpSpPr/>
              <p:nvPr/>
            </p:nvGrpSpPr>
            <p:grpSpPr>
              <a:xfrm>
                <a:off x="6925698" y="3752006"/>
                <a:ext cx="30630" cy="30636"/>
                <a:chOff x="6925698" y="3752006"/>
                <a:chExt cx="30630" cy="30636"/>
              </a:xfrm>
            </p:grpSpPr>
            <p:sp>
              <p:nvSpPr>
                <p:cNvPr id="285" name="Freeform 284">
                  <a:extLst>
                    <a:ext uri="{FF2B5EF4-FFF2-40B4-BE49-F238E27FC236}">
                      <a16:creationId xmlns:a16="http://schemas.microsoft.com/office/drawing/2014/main" id="{163BB69C-DE0D-3137-7E4C-1D7380016848}"/>
                    </a:ext>
                  </a:extLst>
                </p:cNvPr>
                <p:cNvSpPr/>
                <p:nvPr/>
              </p:nvSpPr>
              <p:spPr>
                <a:xfrm rot="-2328823">
                  <a:off x="6930120" y="3756429"/>
                  <a:ext cx="21785" cy="21789"/>
                </a:xfrm>
                <a:custGeom>
                  <a:avLst/>
                  <a:gdLst>
                    <a:gd name="connsiteX0" fmla="*/ 0 w 21785"/>
                    <a:gd name="connsiteY0" fmla="*/ 0 h 21789"/>
                    <a:gd name="connsiteX1" fmla="*/ 21785 w 21785"/>
                    <a:gd name="connsiteY1" fmla="*/ 0 h 21789"/>
                    <a:gd name="connsiteX2" fmla="*/ 21785 w 21785"/>
                    <a:gd name="connsiteY2" fmla="*/ 21790 h 21789"/>
                    <a:gd name="connsiteX3" fmla="*/ 0 w 21785"/>
                    <a:gd name="connsiteY3" fmla="*/ 21790 h 21789"/>
                  </a:gdLst>
                  <a:ahLst/>
                  <a:cxnLst>
                    <a:cxn ang="0">
                      <a:pos x="connsiteX0" y="connsiteY0"/>
                    </a:cxn>
                    <a:cxn ang="0">
                      <a:pos x="connsiteX1" y="connsiteY1"/>
                    </a:cxn>
                    <a:cxn ang="0">
                      <a:pos x="connsiteX2" y="connsiteY2"/>
                    </a:cxn>
                    <a:cxn ang="0">
                      <a:pos x="connsiteX3" y="connsiteY3"/>
                    </a:cxn>
                  </a:cxnLst>
                  <a:rect l="l" t="t" r="r" b="b"/>
                  <a:pathLst>
                    <a:path w="21785" h="21789">
                      <a:moveTo>
                        <a:pt x="0" y="0"/>
                      </a:moveTo>
                      <a:lnTo>
                        <a:pt x="21785" y="0"/>
                      </a:lnTo>
                      <a:lnTo>
                        <a:pt x="21785" y="21790"/>
                      </a:lnTo>
                      <a:lnTo>
                        <a:pt x="0" y="21790"/>
                      </a:lnTo>
                      <a:close/>
                    </a:path>
                  </a:pathLst>
                </a:custGeom>
                <a:noFill/>
                <a:ln w="381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5D25051A-78C5-8B2E-C4D3-0D3023903D22}"/>
                    </a:ext>
                  </a:extLst>
                </p:cNvPr>
                <p:cNvSpPr/>
                <p:nvPr/>
              </p:nvSpPr>
              <p:spPr>
                <a:xfrm>
                  <a:off x="6930186" y="3756455"/>
                  <a:ext cx="21711" cy="21715"/>
                </a:xfrm>
                <a:custGeom>
                  <a:avLst/>
                  <a:gdLst>
                    <a:gd name="connsiteX0" fmla="*/ 19264 w 21711"/>
                    <a:gd name="connsiteY0" fmla="*/ 3977 h 21715"/>
                    <a:gd name="connsiteX1" fmla="*/ 3976 w 21711"/>
                    <a:gd name="connsiteY1" fmla="*/ 2448 h 21715"/>
                    <a:gd name="connsiteX2" fmla="*/ 2447 w 21711"/>
                    <a:gd name="connsiteY2" fmla="*/ 17739 h 21715"/>
                    <a:gd name="connsiteX3" fmla="*/ 17735 w 21711"/>
                    <a:gd name="connsiteY3" fmla="*/ 19268 h 21715"/>
                    <a:gd name="connsiteX4" fmla="*/ 19264 w 21711"/>
                    <a:gd name="connsiteY4" fmla="*/ 3977 h 2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 h="21715">
                      <a:moveTo>
                        <a:pt x="19264" y="3977"/>
                      </a:moveTo>
                      <a:cubicBezTo>
                        <a:pt x="15442" y="-611"/>
                        <a:pt x="8562" y="-1375"/>
                        <a:pt x="3976" y="2448"/>
                      </a:cubicBezTo>
                      <a:cubicBezTo>
                        <a:pt x="-611" y="6270"/>
                        <a:pt x="-1375" y="13151"/>
                        <a:pt x="2447" y="17739"/>
                      </a:cubicBezTo>
                      <a:cubicBezTo>
                        <a:pt x="6269" y="22326"/>
                        <a:pt x="13148" y="23090"/>
                        <a:pt x="17735" y="19268"/>
                      </a:cubicBezTo>
                      <a:cubicBezTo>
                        <a:pt x="22321" y="15827"/>
                        <a:pt x="23086" y="8946"/>
                        <a:pt x="19264" y="3977"/>
                      </a:cubicBezTo>
                      <a:close/>
                    </a:path>
                  </a:pathLst>
                </a:custGeom>
                <a:solidFill>
                  <a:srgbClr val="29ABE2"/>
                </a:solidFill>
                <a:ln w="3819" cap="flat">
                  <a:noFill/>
                  <a:prstDash val="solid"/>
                  <a:miter/>
                </a:ln>
              </p:spPr>
              <p:txBody>
                <a:bodyPr rtlCol="0" anchor="ctr"/>
                <a:lstStyle/>
                <a:p>
                  <a:endParaRPr lang="en-US"/>
                </a:p>
              </p:txBody>
            </p:sp>
          </p:grpSp>
          <p:grpSp>
            <p:nvGrpSpPr>
              <p:cNvPr id="249" name="Graphic 4">
                <a:extLst>
                  <a:ext uri="{FF2B5EF4-FFF2-40B4-BE49-F238E27FC236}">
                    <a16:creationId xmlns:a16="http://schemas.microsoft.com/office/drawing/2014/main" id="{2CDBC0B6-677E-C62A-784E-DD82F639E37C}"/>
                  </a:ext>
                </a:extLst>
              </p:cNvPr>
              <p:cNvGrpSpPr/>
              <p:nvPr/>
            </p:nvGrpSpPr>
            <p:grpSpPr>
              <a:xfrm>
                <a:off x="6736534" y="3027539"/>
                <a:ext cx="27943" cy="27948"/>
                <a:chOff x="6736534" y="3027539"/>
                <a:chExt cx="27943" cy="27948"/>
              </a:xfrm>
            </p:grpSpPr>
            <p:sp>
              <p:nvSpPr>
                <p:cNvPr id="283" name="Freeform 282">
                  <a:extLst>
                    <a:ext uri="{FF2B5EF4-FFF2-40B4-BE49-F238E27FC236}">
                      <a16:creationId xmlns:a16="http://schemas.microsoft.com/office/drawing/2014/main" id="{72348B44-13E5-A5F9-84A3-75E5D37A854A}"/>
                    </a:ext>
                  </a:extLst>
                </p:cNvPr>
                <p:cNvSpPr/>
                <p:nvPr/>
              </p:nvSpPr>
              <p:spPr>
                <a:xfrm rot="-2328339">
                  <a:off x="6740568" y="3031574"/>
                  <a:ext cx="19874" cy="19878"/>
                </a:xfrm>
                <a:custGeom>
                  <a:avLst/>
                  <a:gdLst>
                    <a:gd name="connsiteX0" fmla="*/ 0 w 19874"/>
                    <a:gd name="connsiteY0" fmla="*/ 0 h 19878"/>
                    <a:gd name="connsiteX1" fmla="*/ 19875 w 19874"/>
                    <a:gd name="connsiteY1" fmla="*/ 0 h 19878"/>
                    <a:gd name="connsiteX2" fmla="*/ 19875 w 19874"/>
                    <a:gd name="connsiteY2" fmla="*/ 19879 h 19878"/>
                    <a:gd name="connsiteX3" fmla="*/ 0 w 19874"/>
                    <a:gd name="connsiteY3" fmla="*/ 19879 h 19878"/>
                  </a:gdLst>
                  <a:ahLst/>
                  <a:cxnLst>
                    <a:cxn ang="0">
                      <a:pos x="connsiteX0" y="connsiteY0"/>
                    </a:cxn>
                    <a:cxn ang="0">
                      <a:pos x="connsiteX1" y="connsiteY1"/>
                    </a:cxn>
                    <a:cxn ang="0">
                      <a:pos x="connsiteX2" y="connsiteY2"/>
                    </a:cxn>
                    <a:cxn ang="0">
                      <a:pos x="connsiteX3" y="connsiteY3"/>
                    </a:cxn>
                  </a:cxnLst>
                  <a:rect l="l" t="t" r="r" b="b"/>
                  <a:pathLst>
                    <a:path w="19874" h="19878">
                      <a:moveTo>
                        <a:pt x="0" y="0"/>
                      </a:moveTo>
                      <a:lnTo>
                        <a:pt x="19875" y="0"/>
                      </a:lnTo>
                      <a:lnTo>
                        <a:pt x="19875" y="19879"/>
                      </a:lnTo>
                      <a:lnTo>
                        <a:pt x="0" y="19879"/>
                      </a:lnTo>
                      <a:close/>
                    </a:path>
                  </a:pathLst>
                </a:custGeom>
                <a:noFill/>
                <a:ln w="381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6FEF7FED-D2EA-11FC-99BA-0AE245BB7DF8}"/>
                    </a:ext>
                  </a:extLst>
                </p:cNvPr>
                <p:cNvSpPr/>
                <p:nvPr/>
              </p:nvSpPr>
              <p:spPr>
                <a:xfrm>
                  <a:off x="6740514" y="3031561"/>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3"/>
                        <a:pt x="2166" y="15929"/>
                      </a:cubicBezTo>
                      <a:cubicBezTo>
                        <a:pt x="5606" y="20134"/>
                        <a:pt x="11721" y="20898"/>
                        <a:pt x="15926"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0" name="Graphic 4">
                <a:extLst>
                  <a:ext uri="{FF2B5EF4-FFF2-40B4-BE49-F238E27FC236}">
                    <a16:creationId xmlns:a16="http://schemas.microsoft.com/office/drawing/2014/main" id="{844F097C-30B9-FCDE-BF9F-AD30886AABEE}"/>
                  </a:ext>
                </a:extLst>
              </p:cNvPr>
              <p:cNvGrpSpPr/>
              <p:nvPr/>
            </p:nvGrpSpPr>
            <p:grpSpPr>
              <a:xfrm>
                <a:off x="6685480" y="2909175"/>
                <a:ext cx="19882" cy="19886"/>
                <a:chOff x="6685480" y="2909175"/>
                <a:chExt cx="19882" cy="19886"/>
              </a:xfrm>
            </p:grpSpPr>
            <p:sp>
              <p:nvSpPr>
                <p:cNvPr id="281" name="Freeform 280">
                  <a:extLst>
                    <a:ext uri="{FF2B5EF4-FFF2-40B4-BE49-F238E27FC236}">
                      <a16:creationId xmlns:a16="http://schemas.microsoft.com/office/drawing/2014/main" id="{2D26BEB5-4444-6F1D-96B8-641AFC62AB95}"/>
                    </a:ext>
                  </a:extLst>
                </p:cNvPr>
                <p:cNvSpPr/>
                <p:nvPr/>
              </p:nvSpPr>
              <p:spPr>
                <a:xfrm rot="-2328823">
                  <a:off x="6688351" y="2912046"/>
                  <a:ext cx="14141" cy="14144"/>
                </a:xfrm>
                <a:custGeom>
                  <a:avLst/>
                  <a:gdLst>
                    <a:gd name="connsiteX0" fmla="*/ 0 w 14141"/>
                    <a:gd name="connsiteY0" fmla="*/ 0 h 14144"/>
                    <a:gd name="connsiteX1" fmla="*/ 14141 w 14141"/>
                    <a:gd name="connsiteY1" fmla="*/ 0 h 14144"/>
                    <a:gd name="connsiteX2" fmla="*/ 14141 w 14141"/>
                    <a:gd name="connsiteY2" fmla="*/ 14144 h 14144"/>
                    <a:gd name="connsiteX3" fmla="*/ 0 w 14141"/>
                    <a:gd name="connsiteY3" fmla="*/ 14144 h 14144"/>
                  </a:gdLst>
                  <a:ahLst/>
                  <a:cxnLst>
                    <a:cxn ang="0">
                      <a:pos x="connsiteX0" y="connsiteY0"/>
                    </a:cxn>
                    <a:cxn ang="0">
                      <a:pos x="connsiteX1" y="connsiteY1"/>
                    </a:cxn>
                    <a:cxn ang="0">
                      <a:pos x="connsiteX2" y="connsiteY2"/>
                    </a:cxn>
                    <a:cxn ang="0">
                      <a:pos x="connsiteX3" y="connsiteY3"/>
                    </a:cxn>
                  </a:cxnLst>
                  <a:rect l="l" t="t" r="r" b="b"/>
                  <a:pathLst>
                    <a:path w="14141" h="14144">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0D7DC8F3-4A2A-220F-03F9-2F5BE6B469B4}"/>
                    </a:ext>
                  </a:extLst>
                </p:cNvPr>
                <p:cNvSpPr/>
                <p:nvPr/>
              </p:nvSpPr>
              <p:spPr>
                <a:xfrm>
                  <a:off x="6688463" y="2912219"/>
                  <a:ext cx="14032" cy="14034"/>
                </a:xfrm>
                <a:custGeom>
                  <a:avLst/>
                  <a:gdLst>
                    <a:gd name="connsiteX0" fmla="*/ 12558 w 14032"/>
                    <a:gd name="connsiteY0" fmla="*/ 2621 h 14034"/>
                    <a:gd name="connsiteX1" fmla="*/ 2620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4" y="-437"/>
                        <a:pt x="5678" y="-819"/>
                        <a:pt x="2620" y="1475"/>
                      </a:cubicBezTo>
                      <a:cubicBezTo>
                        <a:pt x="-437" y="3768"/>
                        <a:pt x="-819" y="8355"/>
                        <a:pt x="1474" y="11414"/>
                      </a:cubicBezTo>
                      <a:cubicBezTo>
                        <a:pt x="3767" y="14472"/>
                        <a:pt x="8353"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1" name="Graphic 4">
                <a:extLst>
                  <a:ext uri="{FF2B5EF4-FFF2-40B4-BE49-F238E27FC236}">
                    <a16:creationId xmlns:a16="http://schemas.microsoft.com/office/drawing/2014/main" id="{2D7CBA08-CBD3-F437-F509-4363DD690569}"/>
                  </a:ext>
                </a:extLst>
              </p:cNvPr>
              <p:cNvGrpSpPr/>
              <p:nvPr/>
            </p:nvGrpSpPr>
            <p:grpSpPr>
              <a:xfrm>
                <a:off x="6582674" y="2725272"/>
                <a:ext cx="16657" cy="16660"/>
                <a:chOff x="6582674" y="2725272"/>
                <a:chExt cx="16657" cy="16660"/>
              </a:xfrm>
            </p:grpSpPr>
            <p:sp>
              <p:nvSpPr>
                <p:cNvPr id="279" name="Freeform 278">
                  <a:extLst>
                    <a:ext uri="{FF2B5EF4-FFF2-40B4-BE49-F238E27FC236}">
                      <a16:creationId xmlns:a16="http://schemas.microsoft.com/office/drawing/2014/main" id="{C6196107-6354-B25B-B6E0-9892ABC17608}"/>
                    </a:ext>
                  </a:extLst>
                </p:cNvPr>
                <p:cNvSpPr/>
                <p:nvPr/>
              </p:nvSpPr>
              <p:spPr>
                <a:xfrm rot="-2328555">
                  <a:off x="6585079" y="2727678"/>
                  <a:ext cx="11847" cy="11849"/>
                </a:xfrm>
                <a:custGeom>
                  <a:avLst/>
                  <a:gdLst>
                    <a:gd name="connsiteX0" fmla="*/ 0 w 11847"/>
                    <a:gd name="connsiteY0" fmla="*/ 0 h 11849"/>
                    <a:gd name="connsiteX1" fmla="*/ 11847 w 11847"/>
                    <a:gd name="connsiteY1" fmla="*/ 0 h 11849"/>
                    <a:gd name="connsiteX2" fmla="*/ 11847 w 11847"/>
                    <a:gd name="connsiteY2" fmla="*/ 11850 h 11849"/>
                    <a:gd name="connsiteX3" fmla="*/ 0 w 11847"/>
                    <a:gd name="connsiteY3" fmla="*/ 11850 h 11849"/>
                  </a:gdLst>
                  <a:ahLst/>
                  <a:cxnLst>
                    <a:cxn ang="0">
                      <a:pos x="connsiteX0" y="connsiteY0"/>
                    </a:cxn>
                    <a:cxn ang="0">
                      <a:pos x="connsiteX1" y="connsiteY1"/>
                    </a:cxn>
                    <a:cxn ang="0">
                      <a:pos x="connsiteX2" y="connsiteY2"/>
                    </a:cxn>
                    <a:cxn ang="0">
                      <a:pos x="connsiteX3" y="connsiteY3"/>
                    </a:cxn>
                  </a:cxnLst>
                  <a:rect l="l" t="t" r="r" b="b"/>
                  <a:pathLst>
                    <a:path w="11847" h="11849">
                      <a:moveTo>
                        <a:pt x="0" y="0"/>
                      </a:moveTo>
                      <a:lnTo>
                        <a:pt x="11847" y="0"/>
                      </a:lnTo>
                      <a:lnTo>
                        <a:pt x="11847" y="11850"/>
                      </a:lnTo>
                      <a:lnTo>
                        <a:pt x="0" y="11850"/>
                      </a:lnTo>
                      <a:close/>
                    </a:path>
                  </a:pathLst>
                </a:custGeom>
                <a:noFill/>
                <a:ln w="381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27A8EAA3-EE60-3CCD-876A-2A4B5B7A414F}"/>
                    </a:ext>
                  </a:extLst>
                </p:cNvPr>
                <p:cNvSpPr/>
                <p:nvPr/>
              </p:nvSpPr>
              <p:spPr>
                <a:xfrm>
                  <a:off x="6585238" y="2727549"/>
                  <a:ext cx="11519" cy="11804"/>
                </a:xfrm>
                <a:custGeom>
                  <a:avLst/>
                  <a:gdLst>
                    <a:gd name="connsiteX0" fmla="*/ 10296 w 11519"/>
                    <a:gd name="connsiteY0" fmla="*/ 2270 h 11804"/>
                    <a:gd name="connsiteX1" fmla="*/ 2270 w 11519"/>
                    <a:gd name="connsiteY1" fmla="*/ 1506 h 11804"/>
                    <a:gd name="connsiteX2" fmla="*/ 1506 w 11519"/>
                    <a:gd name="connsiteY2" fmla="*/ 9534 h 11804"/>
                    <a:gd name="connsiteX3" fmla="*/ 9532 w 11519"/>
                    <a:gd name="connsiteY3" fmla="*/ 10298 h 11804"/>
                    <a:gd name="connsiteX4" fmla="*/ 10296 w 11519"/>
                    <a:gd name="connsiteY4" fmla="*/ 2270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9" h="11804">
                      <a:moveTo>
                        <a:pt x="10296" y="2270"/>
                      </a:moveTo>
                      <a:cubicBezTo>
                        <a:pt x="8385" y="-405"/>
                        <a:pt x="4563" y="-788"/>
                        <a:pt x="2270" y="1506"/>
                      </a:cubicBezTo>
                      <a:cubicBezTo>
                        <a:pt x="-405" y="3417"/>
                        <a:pt x="-788" y="7240"/>
                        <a:pt x="1506" y="9534"/>
                      </a:cubicBezTo>
                      <a:cubicBezTo>
                        <a:pt x="3417" y="12210"/>
                        <a:pt x="7239" y="12592"/>
                        <a:pt x="9532" y="10298"/>
                      </a:cubicBezTo>
                      <a:cubicBezTo>
                        <a:pt x="11825" y="8769"/>
                        <a:pt x="12207" y="4946"/>
                        <a:pt x="10296" y="2270"/>
                      </a:cubicBezTo>
                      <a:close/>
                    </a:path>
                  </a:pathLst>
                </a:custGeom>
                <a:solidFill>
                  <a:srgbClr val="29ABE2"/>
                </a:solidFill>
                <a:ln w="3819" cap="flat">
                  <a:noFill/>
                  <a:prstDash val="solid"/>
                  <a:miter/>
                </a:ln>
              </p:spPr>
              <p:txBody>
                <a:bodyPr rtlCol="0" anchor="ctr"/>
                <a:lstStyle/>
                <a:p>
                  <a:endParaRPr lang="en-US"/>
                </a:p>
              </p:txBody>
            </p:sp>
          </p:grpSp>
          <p:grpSp>
            <p:nvGrpSpPr>
              <p:cNvPr id="252" name="Graphic 4">
                <a:extLst>
                  <a:ext uri="{FF2B5EF4-FFF2-40B4-BE49-F238E27FC236}">
                    <a16:creationId xmlns:a16="http://schemas.microsoft.com/office/drawing/2014/main" id="{EE35DDA7-8A49-D814-4908-596E372F64C6}"/>
                  </a:ext>
                </a:extLst>
              </p:cNvPr>
              <p:cNvGrpSpPr/>
              <p:nvPr/>
            </p:nvGrpSpPr>
            <p:grpSpPr>
              <a:xfrm>
                <a:off x="6641155" y="3306109"/>
                <a:ext cx="31704" cy="31711"/>
                <a:chOff x="6641155" y="3306109"/>
                <a:chExt cx="31704" cy="31711"/>
              </a:xfrm>
            </p:grpSpPr>
            <p:sp>
              <p:nvSpPr>
                <p:cNvPr id="277" name="Freeform 276">
                  <a:extLst>
                    <a:ext uri="{FF2B5EF4-FFF2-40B4-BE49-F238E27FC236}">
                      <a16:creationId xmlns:a16="http://schemas.microsoft.com/office/drawing/2014/main" id="{56D01DEA-FEBD-2FEB-19D2-DDA5A642969E}"/>
                    </a:ext>
                  </a:extLst>
                </p:cNvPr>
                <p:cNvSpPr/>
                <p:nvPr/>
              </p:nvSpPr>
              <p:spPr>
                <a:xfrm rot="-2328823">
                  <a:off x="6645732" y="3310688"/>
                  <a:ext cx="22550" cy="22554"/>
                </a:xfrm>
                <a:custGeom>
                  <a:avLst/>
                  <a:gdLst>
                    <a:gd name="connsiteX0" fmla="*/ 0 w 22550"/>
                    <a:gd name="connsiteY0" fmla="*/ 0 h 22554"/>
                    <a:gd name="connsiteX1" fmla="*/ 22550 w 22550"/>
                    <a:gd name="connsiteY1" fmla="*/ 0 h 22554"/>
                    <a:gd name="connsiteX2" fmla="*/ 22550 w 22550"/>
                    <a:gd name="connsiteY2" fmla="*/ 22555 h 22554"/>
                    <a:gd name="connsiteX3" fmla="*/ 0 w 22550"/>
                    <a:gd name="connsiteY3" fmla="*/ 22555 h 22554"/>
                  </a:gdLst>
                  <a:ahLst/>
                  <a:cxnLst>
                    <a:cxn ang="0">
                      <a:pos x="connsiteX0" y="connsiteY0"/>
                    </a:cxn>
                    <a:cxn ang="0">
                      <a:pos x="connsiteX1" y="connsiteY1"/>
                    </a:cxn>
                    <a:cxn ang="0">
                      <a:pos x="connsiteX2" y="connsiteY2"/>
                    </a:cxn>
                    <a:cxn ang="0">
                      <a:pos x="connsiteX3" y="connsiteY3"/>
                    </a:cxn>
                  </a:cxnLst>
                  <a:rect l="l" t="t" r="r" b="b"/>
                  <a:pathLst>
                    <a:path w="22550" h="22554">
                      <a:moveTo>
                        <a:pt x="0" y="0"/>
                      </a:moveTo>
                      <a:lnTo>
                        <a:pt x="22550" y="0"/>
                      </a:lnTo>
                      <a:lnTo>
                        <a:pt x="22550" y="22555"/>
                      </a:lnTo>
                      <a:lnTo>
                        <a:pt x="0" y="22555"/>
                      </a:lnTo>
                      <a:close/>
                    </a:path>
                  </a:pathLst>
                </a:custGeom>
                <a:noFill/>
                <a:ln w="381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07D8750D-F13A-475D-026B-53F7506983EF}"/>
                    </a:ext>
                  </a:extLst>
                </p:cNvPr>
                <p:cNvSpPr/>
                <p:nvPr/>
              </p:nvSpPr>
              <p:spPr>
                <a:xfrm>
                  <a:off x="6645548" y="3310441"/>
                  <a:ext cx="22375" cy="22661"/>
                </a:xfrm>
                <a:custGeom>
                  <a:avLst/>
                  <a:gdLst>
                    <a:gd name="connsiteX0" fmla="*/ 19928 w 22375"/>
                    <a:gd name="connsiteY0" fmla="*/ 4259 h 22661"/>
                    <a:gd name="connsiteX1" fmla="*/ 4258 w 22375"/>
                    <a:gd name="connsiteY1" fmla="*/ 2730 h 22661"/>
                    <a:gd name="connsiteX2" fmla="*/ 2729 w 22375"/>
                    <a:gd name="connsiteY2" fmla="*/ 18403 h 22661"/>
                    <a:gd name="connsiteX3" fmla="*/ 18399 w 22375"/>
                    <a:gd name="connsiteY3" fmla="*/ 19932 h 22661"/>
                    <a:gd name="connsiteX4" fmla="*/ 19928 w 22375"/>
                    <a:gd name="connsiteY4" fmla="*/ 4259 h 2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5" h="22661">
                      <a:moveTo>
                        <a:pt x="19928" y="4259"/>
                      </a:moveTo>
                      <a:cubicBezTo>
                        <a:pt x="16106" y="-711"/>
                        <a:pt x="8844" y="-1476"/>
                        <a:pt x="4258" y="2730"/>
                      </a:cubicBezTo>
                      <a:cubicBezTo>
                        <a:pt x="-711" y="6552"/>
                        <a:pt x="-1475" y="13815"/>
                        <a:pt x="2729" y="18403"/>
                      </a:cubicBezTo>
                      <a:cubicBezTo>
                        <a:pt x="6551" y="23372"/>
                        <a:pt x="13813" y="24137"/>
                        <a:pt x="18399" y="19932"/>
                      </a:cubicBezTo>
                      <a:cubicBezTo>
                        <a:pt x="22986" y="16109"/>
                        <a:pt x="23750" y="8846"/>
                        <a:pt x="19928" y="4259"/>
                      </a:cubicBezTo>
                      <a:close/>
                    </a:path>
                  </a:pathLst>
                </a:custGeom>
                <a:solidFill>
                  <a:srgbClr val="29ABE2"/>
                </a:solidFill>
                <a:ln w="3819"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2D4FA2A4-2B0E-6CB1-3DE1-1B7DBFFB44EA}"/>
                  </a:ext>
                </a:extLst>
              </p:cNvPr>
              <p:cNvGrpSpPr/>
              <p:nvPr/>
            </p:nvGrpSpPr>
            <p:grpSpPr>
              <a:xfrm>
                <a:off x="6526176" y="3013301"/>
                <a:ext cx="17195" cy="17199"/>
                <a:chOff x="6526176" y="3013301"/>
                <a:chExt cx="17195" cy="17199"/>
              </a:xfrm>
            </p:grpSpPr>
            <p:sp>
              <p:nvSpPr>
                <p:cNvPr id="275" name="Freeform 274">
                  <a:extLst>
                    <a:ext uri="{FF2B5EF4-FFF2-40B4-BE49-F238E27FC236}">
                      <a16:creationId xmlns:a16="http://schemas.microsoft.com/office/drawing/2014/main" id="{4FA4EC83-0A07-B7E3-8B39-13F936184BA5}"/>
                    </a:ext>
                  </a:extLst>
                </p:cNvPr>
                <p:cNvSpPr/>
                <p:nvPr/>
              </p:nvSpPr>
              <p:spPr>
                <a:xfrm rot="-2328339">
                  <a:off x="6528659" y="3015784"/>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FEA984C-753D-4300-9BBE-10576EE28F85}"/>
                    </a:ext>
                  </a:extLst>
                </p:cNvPr>
                <p:cNvSpPr/>
                <p:nvPr/>
              </p:nvSpPr>
              <p:spPr>
                <a:xfrm>
                  <a:off x="6528672" y="3015784"/>
                  <a:ext cx="12063" cy="12186"/>
                </a:xfrm>
                <a:custGeom>
                  <a:avLst/>
                  <a:gdLst>
                    <a:gd name="connsiteX0" fmla="*/ 10679 w 12063"/>
                    <a:gd name="connsiteY0" fmla="*/ 2271 h 12186"/>
                    <a:gd name="connsiteX1" fmla="*/ 2270 w 12063"/>
                    <a:gd name="connsiteY1" fmla="*/ 1506 h 12186"/>
                    <a:gd name="connsiteX2" fmla="*/ 1506 w 12063"/>
                    <a:gd name="connsiteY2" fmla="*/ 9916 h 12186"/>
                    <a:gd name="connsiteX3" fmla="*/ 9914 w 12063"/>
                    <a:gd name="connsiteY3" fmla="*/ 10681 h 12186"/>
                    <a:gd name="connsiteX4" fmla="*/ 10679 w 12063"/>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 h="12186">
                      <a:moveTo>
                        <a:pt x="10679" y="2271"/>
                      </a:moveTo>
                      <a:cubicBezTo>
                        <a:pt x="8385" y="-405"/>
                        <a:pt x="4563" y="-788"/>
                        <a:pt x="2270" y="1506"/>
                      </a:cubicBezTo>
                      <a:cubicBezTo>
                        <a:pt x="-405" y="3800"/>
                        <a:pt x="-787" y="7623"/>
                        <a:pt x="1506" y="9916"/>
                      </a:cubicBezTo>
                      <a:cubicBezTo>
                        <a:pt x="3799" y="12592"/>
                        <a:pt x="7621" y="12974"/>
                        <a:pt x="9914" y="10681"/>
                      </a:cubicBezTo>
                      <a:cubicBezTo>
                        <a:pt x="12207" y="8769"/>
                        <a:pt x="12972" y="4947"/>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54" name="Graphic 4">
                <a:extLst>
                  <a:ext uri="{FF2B5EF4-FFF2-40B4-BE49-F238E27FC236}">
                    <a16:creationId xmlns:a16="http://schemas.microsoft.com/office/drawing/2014/main" id="{8E91DD42-9E44-5D87-715E-5E83C64808F5}"/>
                  </a:ext>
                </a:extLst>
              </p:cNvPr>
              <p:cNvGrpSpPr/>
              <p:nvPr/>
            </p:nvGrpSpPr>
            <p:grpSpPr>
              <a:xfrm>
                <a:off x="6515570" y="3172233"/>
                <a:ext cx="27405" cy="27411"/>
                <a:chOff x="6515570" y="3172233"/>
                <a:chExt cx="27405" cy="27411"/>
              </a:xfrm>
            </p:grpSpPr>
            <p:sp>
              <p:nvSpPr>
                <p:cNvPr id="273" name="Freeform 272">
                  <a:extLst>
                    <a:ext uri="{FF2B5EF4-FFF2-40B4-BE49-F238E27FC236}">
                      <a16:creationId xmlns:a16="http://schemas.microsoft.com/office/drawing/2014/main" id="{F88B7CF8-4CB6-D5A8-3AC1-ED4DEF5B85CC}"/>
                    </a:ext>
                  </a:extLst>
                </p:cNvPr>
                <p:cNvSpPr/>
                <p:nvPr/>
              </p:nvSpPr>
              <p:spPr>
                <a:xfrm rot="-2328823">
                  <a:off x="6519527" y="3176190"/>
                  <a:ext cx="19492" cy="19496"/>
                </a:xfrm>
                <a:custGeom>
                  <a:avLst/>
                  <a:gdLst>
                    <a:gd name="connsiteX0" fmla="*/ 0 w 19492"/>
                    <a:gd name="connsiteY0" fmla="*/ 0 h 19496"/>
                    <a:gd name="connsiteX1" fmla="*/ 19492 w 19492"/>
                    <a:gd name="connsiteY1" fmla="*/ 0 h 19496"/>
                    <a:gd name="connsiteX2" fmla="*/ 19492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2" y="0"/>
                      </a:lnTo>
                      <a:lnTo>
                        <a:pt x="19492" y="19496"/>
                      </a:lnTo>
                      <a:lnTo>
                        <a:pt x="0" y="19496"/>
                      </a:lnTo>
                      <a:close/>
                    </a:path>
                  </a:pathLst>
                </a:custGeom>
                <a:noFill/>
                <a:ln w="381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EA7A72A5-2424-6153-8084-3E2BDA3CAD2D}"/>
                    </a:ext>
                  </a:extLst>
                </p:cNvPr>
                <p:cNvSpPr/>
                <p:nvPr/>
              </p:nvSpPr>
              <p:spPr>
                <a:xfrm>
                  <a:off x="6519221" y="317644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3635"/>
                        <a:pt x="20894" y="7519"/>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5" name="Graphic 4">
                <a:extLst>
                  <a:ext uri="{FF2B5EF4-FFF2-40B4-BE49-F238E27FC236}">
                    <a16:creationId xmlns:a16="http://schemas.microsoft.com/office/drawing/2014/main" id="{3291C48F-6C54-CCDC-9DEF-C31582A6B548}"/>
                  </a:ext>
                </a:extLst>
              </p:cNvPr>
              <p:cNvGrpSpPr/>
              <p:nvPr/>
            </p:nvGrpSpPr>
            <p:grpSpPr>
              <a:xfrm>
                <a:off x="6598367" y="3701061"/>
                <a:ext cx="19882" cy="19886"/>
                <a:chOff x="6598367" y="3701061"/>
                <a:chExt cx="19882" cy="19886"/>
              </a:xfrm>
            </p:grpSpPr>
            <p:sp>
              <p:nvSpPr>
                <p:cNvPr id="271" name="Freeform 270">
                  <a:extLst>
                    <a:ext uri="{FF2B5EF4-FFF2-40B4-BE49-F238E27FC236}">
                      <a16:creationId xmlns:a16="http://schemas.microsoft.com/office/drawing/2014/main" id="{EE41F4C0-5B1E-91AA-2A23-394C9B075704}"/>
                    </a:ext>
                  </a:extLst>
                </p:cNvPr>
                <p:cNvSpPr/>
                <p:nvPr/>
              </p:nvSpPr>
              <p:spPr>
                <a:xfrm rot="-2327856">
                  <a:off x="6601237" y="3703932"/>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35899DB7-D07F-7A56-C18A-0863E7F0C981}"/>
                    </a:ext>
                  </a:extLst>
                </p:cNvPr>
                <p:cNvSpPr/>
                <p:nvPr/>
              </p:nvSpPr>
              <p:spPr>
                <a:xfrm>
                  <a:off x="6600939" y="3703909"/>
                  <a:ext cx="14032" cy="14034"/>
                </a:xfrm>
                <a:custGeom>
                  <a:avLst/>
                  <a:gdLst>
                    <a:gd name="connsiteX0" fmla="*/ 12558 w 14032"/>
                    <a:gd name="connsiteY0" fmla="*/ 2621 h 14034"/>
                    <a:gd name="connsiteX1" fmla="*/ 2621 w 14032"/>
                    <a:gd name="connsiteY1" fmla="*/ 1474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5" y="-437"/>
                        <a:pt x="5678" y="-819"/>
                        <a:pt x="2621" y="1474"/>
                      </a:cubicBezTo>
                      <a:cubicBezTo>
                        <a:pt x="-437" y="3768"/>
                        <a:pt x="-819" y="8355"/>
                        <a:pt x="1474" y="11414"/>
                      </a:cubicBezTo>
                      <a:cubicBezTo>
                        <a:pt x="3767" y="14472"/>
                        <a:pt x="8354" y="14854"/>
                        <a:pt x="11411" y="12560"/>
                      </a:cubicBezTo>
                      <a:cubicBezTo>
                        <a:pt x="14469" y="9885"/>
                        <a:pt x="14851" y="5680"/>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6" name="Graphic 4">
                <a:extLst>
                  <a:ext uri="{FF2B5EF4-FFF2-40B4-BE49-F238E27FC236}">
                    <a16:creationId xmlns:a16="http://schemas.microsoft.com/office/drawing/2014/main" id="{D88D827B-117D-999D-DC18-BD639541F259}"/>
                  </a:ext>
                </a:extLst>
              </p:cNvPr>
              <p:cNvGrpSpPr/>
              <p:nvPr/>
            </p:nvGrpSpPr>
            <p:grpSpPr>
              <a:xfrm>
                <a:off x="6443891" y="3316596"/>
                <a:ext cx="31167" cy="31173"/>
                <a:chOff x="6443891" y="3316596"/>
                <a:chExt cx="31167" cy="31173"/>
              </a:xfrm>
            </p:grpSpPr>
            <p:sp>
              <p:nvSpPr>
                <p:cNvPr id="269" name="Freeform 268">
                  <a:extLst>
                    <a:ext uri="{FF2B5EF4-FFF2-40B4-BE49-F238E27FC236}">
                      <a16:creationId xmlns:a16="http://schemas.microsoft.com/office/drawing/2014/main" id="{5B405B52-D733-5799-575B-20AD6C9924C5}"/>
                    </a:ext>
                  </a:extLst>
                </p:cNvPr>
                <p:cNvSpPr/>
                <p:nvPr/>
              </p:nvSpPr>
              <p:spPr>
                <a:xfrm rot="-2328823">
                  <a:off x="6448391" y="3321097"/>
                  <a:ext cx="22167" cy="22172"/>
                </a:xfrm>
                <a:custGeom>
                  <a:avLst/>
                  <a:gdLst>
                    <a:gd name="connsiteX0" fmla="*/ 0 w 22167"/>
                    <a:gd name="connsiteY0" fmla="*/ 0 h 22172"/>
                    <a:gd name="connsiteX1" fmla="*/ 22168 w 22167"/>
                    <a:gd name="connsiteY1" fmla="*/ 0 h 22172"/>
                    <a:gd name="connsiteX2" fmla="*/ 22168 w 22167"/>
                    <a:gd name="connsiteY2" fmla="*/ 22172 h 22172"/>
                    <a:gd name="connsiteX3" fmla="*/ 0 w 22167"/>
                    <a:gd name="connsiteY3" fmla="*/ 22172 h 22172"/>
                  </a:gdLst>
                  <a:ahLst/>
                  <a:cxnLst>
                    <a:cxn ang="0">
                      <a:pos x="connsiteX0" y="connsiteY0"/>
                    </a:cxn>
                    <a:cxn ang="0">
                      <a:pos x="connsiteX1" y="connsiteY1"/>
                    </a:cxn>
                    <a:cxn ang="0">
                      <a:pos x="connsiteX2" y="connsiteY2"/>
                    </a:cxn>
                    <a:cxn ang="0">
                      <a:pos x="connsiteX3" y="connsiteY3"/>
                    </a:cxn>
                  </a:cxnLst>
                  <a:rect l="l" t="t" r="r" b="b"/>
                  <a:pathLst>
                    <a:path w="22167" h="22172">
                      <a:moveTo>
                        <a:pt x="0" y="0"/>
                      </a:moveTo>
                      <a:lnTo>
                        <a:pt x="22168" y="0"/>
                      </a:lnTo>
                      <a:lnTo>
                        <a:pt x="22168" y="22172"/>
                      </a:lnTo>
                      <a:lnTo>
                        <a:pt x="0" y="22172"/>
                      </a:lnTo>
                      <a:close/>
                    </a:path>
                  </a:pathLst>
                </a:custGeom>
                <a:noFill/>
                <a:ln w="381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02EEFA28-C4C3-461F-F81A-E54DC8240C7F}"/>
                    </a:ext>
                  </a:extLst>
                </p:cNvPr>
                <p:cNvSpPr/>
                <p:nvPr/>
              </p:nvSpPr>
              <p:spPr>
                <a:xfrm>
                  <a:off x="6447951" y="3321302"/>
                  <a:ext cx="22374" cy="22345"/>
                </a:xfrm>
                <a:custGeom>
                  <a:avLst/>
                  <a:gdLst>
                    <a:gd name="connsiteX0" fmla="*/ 19928 w 22374"/>
                    <a:gd name="connsiteY0" fmla="*/ 4101 h 22345"/>
                    <a:gd name="connsiteX1" fmla="*/ 4258 w 22374"/>
                    <a:gd name="connsiteY1" fmla="*/ 2572 h 22345"/>
                    <a:gd name="connsiteX2" fmla="*/ 2729 w 22374"/>
                    <a:gd name="connsiteY2" fmla="*/ 18245 h 22345"/>
                    <a:gd name="connsiteX3" fmla="*/ 18399 w 22374"/>
                    <a:gd name="connsiteY3" fmla="*/ 19774 h 22345"/>
                    <a:gd name="connsiteX4" fmla="*/ 19928 w 22374"/>
                    <a:gd name="connsiteY4" fmla="*/ 4101 h 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4" h="22345">
                      <a:moveTo>
                        <a:pt x="19928" y="4101"/>
                      </a:moveTo>
                      <a:cubicBezTo>
                        <a:pt x="16106" y="-869"/>
                        <a:pt x="9226" y="-1251"/>
                        <a:pt x="4258" y="2572"/>
                      </a:cubicBezTo>
                      <a:cubicBezTo>
                        <a:pt x="-711" y="6394"/>
                        <a:pt x="-1475" y="13275"/>
                        <a:pt x="2729" y="18245"/>
                      </a:cubicBezTo>
                      <a:cubicBezTo>
                        <a:pt x="6551" y="23215"/>
                        <a:pt x="13430" y="23597"/>
                        <a:pt x="18399" y="19774"/>
                      </a:cubicBezTo>
                      <a:cubicBezTo>
                        <a:pt x="22985" y="15951"/>
                        <a:pt x="23750" y="8688"/>
                        <a:pt x="19928" y="4101"/>
                      </a:cubicBezTo>
                      <a:close/>
                    </a:path>
                  </a:pathLst>
                </a:custGeom>
                <a:solidFill>
                  <a:srgbClr val="29ABE2"/>
                </a:solidFill>
                <a:ln w="3819" cap="flat">
                  <a:noFill/>
                  <a:prstDash val="solid"/>
                  <a:miter/>
                </a:ln>
              </p:spPr>
              <p:txBody>
                <a:bodyPr rtlCol="0" anchor="ctr"/>
                <a:lstStyle/>
                <a:p>
                  <a:endParaRPr lang="en-US"/>
                </a:p>
              </p:txBody>
            </p:sp>
          </p:grpSp>
          <p:grpSp>
            <p:nvGrpSpPr>
              <p:cNvPr id="257" name="Graphic 4">
                <a:extLst>
                  <a:ext uri="{FF2B5EF4-FFF2-40B4-BE49-F238E27FC236}">
                    <a16:creationId xmlns:a16="http://schemas.microsoft.com/office/drawing/2014/main" id="{A2568907-452C-FED8-1EB5-A002B8915093}"/>
                  </a:ext>
                </a:extLst>
              </p:cNvPr>
              <p:cNvGrpSpPr/>
              <p:nvPr/>
            </p:nvGrpSpPr>
            <p:grpSpPr>
              <a:xfrm>
                <a:off x="6308232" y="2877565"/>
                <a:ext cx="29018" cy="29023"/>
                <a:chOff x="6308232" y="2877565"/>
                <a:chExt cx="29018" cy="29023"/>
              </a:xfrm>
            </p:grpSpPr>
            <p:sp>
              <p:nvSpPr>
                <p:cNvPr id="267" name="Freeform 266">
                  <a:extLst>
                    <a:ext uri="{FF2B5EF4-FFF2-40B4-BE49-F238E27FC236}">
                      <a16:creationId xmlns:a16="http://schemas.microsoft.com/office/drawing/2014/main" id="{907DF02E-7D82-CA2F-C535-2691A8AE7D01}"/>
                    </a:ext>
                  </a:extLst>
                </p:cNvPr>
                <p:cNvSpPr/>
                <p:nvPr/>
              </p:nvSpPr>
              <p:spPr>
                <a:xfrm rot="-2328823">
                  <a:off x="6312421" y="2881755"/>
                  <a:ext cx="20639" cy="20643"/>
                </a:xfrm>
                <a:custGeom>
                  <a:avLst/>
                  <a:gdLst>
                    <a:gd name="connsiteX0" fmla="*/ 0 w 20639"/>
                    <a:gd name="connsiteY0" fmla="*/ 0 h 20643"/>
                    <a:gd name="connsiteX1" fmla="*/ 20639 w 20639"/>
                    <a:gd name="connsiteY1" fmla="*/ 0 h 20643"/>
                    <a:gd name="connsiteX2" fmla="*/ 20639 w 20639"/>
                    <a:gd name="connsiteY2" fmla="*/ 20643 h 20643"/>
                    <a:gd name="connsiteX3" fmla="*/ 0 w 20639"/>
                    <a:gd name="connsiteY3" fmla="*/ 20643 h 20643"/>
                  </a:gdLst>
                  <a:ahLst/>
                  <a:cxnLst>
                    <a:cxn ang="0">
                      <a:pos x="connsiteX0" y="connsiteY0"/>
                    </a:cxn>
                    <a:cxn ang="0">
                      <a:pos x="connsiteX1" y="connsiteY1"/>
                    </a:cxn>
                    <a:cxn ang="0">
                      <a:pos x="connsiteX2" y="connsiteY2"/>
                    </a:cxn>
                    <a:cxn ang="0">
                      <a:pos x="connsiteX3" y="connsiteY3"/>
                    </a:cxn>
                  </a:cxnLst>
                  <a:rect l="l" t="t" r="r" b="b"/>
                  <a:pathLst>
                    <a:path w="20639" h="20643">
                      <a:moveTo>
                        <a:pt x="0" y="0"/>
                      </a:moveTo>
                      <a:lnTo>
                        <a:pt x="20639" y="0"/>
                      </a:lnTo>
                      <a:lnTo>
                        <a:pt x="20639" y="20643"/>
                      </a:lnTo>
                      <a:lnTo>
                        <a:pt x="0" y="20643"/>
                      </a:lnTo>
                      <a:close/>
                    </a:path>
                  </a:pathLst>
                </a:custGeom>
                <a:noFill/>
                <a:ln w="381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82EBBC08-1BB3-4CEA-3EA8-C50FFBFCA25B}"/>
                    </a:ext>
                  </a:extLst>
                </p:cNvPr>
                <p:cNvSpPr/>
                <p:nvPr/>
              </p:nvSpPr>
              <p:spPr>
                <a:xfrm>
                  <a:off x="6312329" y="2881588"/>
                  <a:ext cx="20506" cy="20632"/>
                </a:xfrm>
                <a:custGeom>
                  <a:avLst/>
                  <a:gdLst>
                    <a:gd name="connsiteX0" fmla="*/ 18341 w 20506"/>
                    <a:gd name="connsiteY0" fmla="*/ 3818 h 20632"/>
                    <a:gd name="connsiteX1" fmla="*/ 3817 w 20506"/>
                    <a:gd name="connsiteY1" fmla="*/ 2289 h 20632"/>
                    <a:gd name="connsiteX2" fmla="*/ 2288 w 20506"/>
                    <a:gd name="connsiteY2" fmla="*/ 16815 h 20632"/>
                    <a:gd name="connsiteX3" fmla="*/ 16812 w 20506"/>
                    <a:gd name="connsiteY3" fmla="*/ 18344 h 20632"/>
                    <a:gd name="connsiteX4" fmla="*/ 18341 w 20506"/>
                    <a:gd name="connsiteY4" fmla="*/ 3818 h 2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 h="20632">
                      <a:moveTo>
                        <a:pt x="18341" y="3818"/>
                      </a:moveTo>
                      <a:cubicBezTo>
                        <a:pt x="14901" y="-770"/>
                        <a:pt x="8403" y="-1152"/>
                        <a:pt x="3817" y="2289"/>
                      </a:cubicBezTo>
                      <a:cubicBezTo>
                        <a:pt x="-769" y="5729"/>
                        <a:pt x="-1152" y="12228"/>
                        <a:pt x="2288" y="16815"/>
                      </a:cubicBezTo>
                      <a:cubicBezTo>
                        <a:pt x="5728" y="21402"/>
                        <a:pt x="12225" y="21785"/>
                        <a:pt x="16812" y="18344"/>
                      </a:cubicBezTo>
                      <a:cubicBezTo>
                        <a:pt x="21016" y="14521"/>
                        <a:pt x="21780" y="8023"/>
                        <a:pt x="18341" y="3818"/>
                      </a:cubicBezTo>
                      <a:close/>
                    </a:path>
                  </a:pathLst>
                </a:custGeom>
                <a:solidFill>
                  <a:srgbClr val="29ABE2"/>
                </a:solidFill>
                <a:ln w="3819" cap="flat">
                  <a:no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id="{5AA00417-53C6-6B07-3290-2933F12E0ACC}"/>
                  </a:ext>
                </a:extLst>
              </p:cNvPr>
              <p:cNvGrpSpPr/>
              <p:nvPr/>
            </p:nvGrpSpPr>
            <p:grpSpPr>
              <a:xfrm>
                <a:off x="6339283" y="3192048"/>
                <a:ext cx="20420" cy="20424"/>
                <a:chOff x="6339283" y="3192048"/>
                <a:chExt cx="20420" cy="20424"/>
              </a:xfrm>
            </p:grpSpPr>
            <p:sp>
              <p:nvSpPr>
                <p:cNvPr id="265" name="Freeform 264">
                  <a:extLst>
                    <a:ext uri="{FF2B5EF4-FFF2-40B4-BE49-F238E27FC236}">
                      <a16:creationId xmlns:a16="http://schemas.microsoft.com/office/drawing/2014/main" id="{D10B0395-B43B-518B-2A0B-A45541B64F92}"/>
                    </a:ext>
                  </a:extLst>
                </p:cNvPr>
                <p:cNvSpPr/>
                <p:nvPr/>
              </p:nvSpPr>
              <p:spPr>
                <a:xfrm rot="-2328823">
                  <a:off x="6342231" y="3194996"/>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C50B6FCB-04AB-2F66-1569-620631DDC924}"/>
                    </a:ext>
                  </a:extLst>
                </p:cNvPr>
                <p:cNvSpPr/>
                <p:nvPr/>
              </p:nvSpPr>
              <p:spPr>
                <a:xfrm>
                  <a:off x="6341808" y="3195102"/>
                  <a:ext cx="14695" cy="14417"/>
                </a:xfrm>
                <a:custGeom>
                  <a:avLst/>
                  <a:gdLst>
                    <a:gd name="connsiteX0" fmla="*/ 12940 w 14695"/>
                    <a:gd name="connsiteY0" fmla="*/ 2621 h 14417"/>
                    <a:gd name="connsiteX1" fmla="*/ 2621 w 14695"/>
                    <a:gd name="connsiteY1" fmla="*/ 1475 h 14417"/>
                    <a:gd name="connsiteX2" fmla="*/ 1474 w 14695"/>
                    <a:gd name="connsiteY2" fmla="*/ 11796 h 14417"/>
                    <a:gd name="connsiteX3" fmla="*/ 11794 w 14695"/>
                    <a:gd name="connsiteY3" fmla="*/ 12943 h 14417"/>
                    <a:gd name="connsiteX4" fmla="*/ 12940 w 14695"/>
                    <a:gd name="connsiteY4" fmla="*/ 2621 h 1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14417">
                      <a:moveTo>
                        <a:pt x="12940" y="2621"/>
                      </a:moveTo>
                      <a:cubicBezTo>
                        <a:pt x="10265" y="-437"/>
                        <a:pt x="6061" y="-819"/>
                        <a:pt x="2621" y="1475"/>
                      </a:cubicBezTo>
                      <a:cubicBezTo>
                        <a:pt x="-437" y="4151"/>
                        <a:pt x="-819" y="8738"/>
                        <a:pt x="1474" y="11796"/>
                      </a:cubicBezTo>
                      <a:cubicBezTo>
                        <a:pt x="4150" y="14854"/>
                        <a:pt x="8736" y="15236"/>
                        <a:pt x="11794" y="12943"/>
                      </a:cubicBezTo>
                      <a:cubicBezTo>
                        <a:pt x="15233" y="10267"/>
                        <a:pt x="15616" y="5679"/>
                        <a:pt x="12940" y="2621"/>
                      </a:cubicBezTo>
                      <a:close/>
                    </a:path>
                  </a:pathLst>
                </a:custGeom>
                <a:solidFill>
                  <a:srgbClr val="29ABE2"/>
                </a:solidFill>
                <a:ln w="3819" cap="flat">
                  <a:noFill/>
                  <a:prstDash val="solid"/>
                  <a:miter/>
                </a:ln>
              </p:spPr>
              <p:txBody>
                <a:bodyPr rtlCol="0" anchor="ctr"/>
                <a:lstStyle/>
                <a:p>
                  <a:endParaRPr lang="en-US"/>
                </a:p>
              </p:txBody>
            </p:sp>
          </p:grpSp>
          <p:grpSp>
            <p:nvGrpSpPr>
              <p:cNvPr id="259" name="Graphic 4">
                <a:extLst>
                  <a:ext uri="{FF2B5EF4-FFF2-40B4-BE49-F238E27FC236}">
                    <a16:creationId xmlns:a16="http://schemas.microsoft.com/office/drawing/2014/main" id="{16556BB9-3889-86DA-514D-4E63EA8773E5}"/>
                  </a:ext>
                </a:extLst>
              </p:cNvPr>
              <p:cNvGrpSpPr/>
              <p:nvPr/>
            </p:nvGrpSpPr>
            <p:grpSpPr>
              <a:xfrm>
                <a:off x="6227927" y="2728042"/>
                <a:ext cx="23106" cy="23111"/>
                <a:chOff x="6227927" y="2728042"/>
                <a:chExt cx="23106" cy="23111"/>
              </a:xfrm>
            </p:grpSpPr>
            <p:sp>
              <p:nvSpPr>
                <p:cNvPr id="263" name="Freeform 262">
                  <a:extLst>
                    <a:ext uri="{FF2B5EF4-FFF2-40B4-BE49-F238E27FC236}">
                      <a16:creationId xmlns:a16="http://schemas.microsoft.com/office/drawing/2014/main" id="{CD245EDD-561C-2714-1AC5-DCE60BCF72A9}"/>
                    </a:ext>
                  </a:extLst>
                </p:cNvPr>
                <p:cNvSpPr/>
                <p:nvPr/>
              </p:nvSpPr>
              <p:spPr>
                <a:xfrm rot="-2328823">
                  <a:off x="6231263" y="2731379"/>
                  <a:ext cx="16434" cy="16438"/>
                </a:xfrm>
                <a:custGeom>
                  <a:avLst/>
                  <a:gdLst>
                    <a:gd name="connsiteX0" fmla="*/ 0 w 16434"/>
                    <a:gd name="connsiteY0" fmla="*/ 0 h 16438"/>
                    <a:gd name="connsiteX1" fmla="*/ 16435 w 16434"/>
                    <a:gd name="connsiteY1" fmla="*/ 0 h 16438"/>
                    <a:gd name="connsiteX2" fmla="*/ 16435 w 16434"/>
                    <a:gd name="connsiteY2" fmla="*/ 16438 h 16438"/>
                    <a:gd name="connsiteX3" fmla="*/ 0 w 16434"/>
                    <a:gd name="connsiteY3" fmla="*/ 16438 h 16438"/>
                  </a:gdLst>
                  <a:ahLst/>
                  <a:cxnLst>
                    <a:cxn ang="0">
                      <a:pos x="connsiteX0" y="connsiteY0"/>
                    </a:cxn>
                    <a:cxn ang="0">
                      <a:pos x="connsiteX1" y="connsiteY1"/>
                    </a:cxn>
                    <a:cxn ang="0">
                      <a:pos x="connsiteX2" y="connsiteY2"/>
                    </a:cxn>
                    <a:cxn ang="0">
                      <a:pos x="connsiteX3" y="connsiteY3"/>
                    </a:cxn>
                  </a:cxnLst>
                  <a:rect l="l" t="t" r="r" b="b"/>
                  <a:pathLst>
                    <a:path w="16434" h="16438">
                      <a:moveTo>
                        <a:pt x="0" y="0"/>
                      </a:moveTo>
                      <a:lnTo>
                        <a:pt x="16435" y="0"/>
                      </a:lnTo>
                      <a:lnTo>
                        <a:pt x="16435" y="16438"/>
                      </a:lnTo>
                      <a:lnTo>
                        <a:pt x="0" y="16438"/>
                      </a:lnTo>
                      <a:close/>
                    </a:path>
                  </a:pathLst>
                </a:custGeom>
                <a:noFill/>
                <a:ln w="381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A5272C47-DEC9-8A90-AFF6-E405C0A7BC81}"/>
                    </a:ext>
                  </a:extLst>
                </p:cNvPr>
                <p:cNvSpPr/>
                <p:nvPr/>
              </p:nvSpPr>
              <p:spPr>
                <a:xfrm>
                  <a:off x="6231676" y="2731345"/>
                  <a:ext cx="16283" cy="16446"/>
                </a:xfrm>
                <a:custGeom>
                  <a:avLst/>
                  <a:gdLst>
                    <a:gd name="connsiteX0" fmla="*/ 14528 w 16283"/>
                    <a:gd name="connsiteY0" fmla="*/ 3063 h 16446"/>
                    <a:gd name="connsiteX1" fmla="*/ 3062 w 16283"/>
                    <a:gd name="connsiteY1" fmla="*/ 1916 h 16446"/>
                    <a:gd name="connsiteX2" fmla="*/ 1915 w 16283"/>
                    <a:gd name="connsiteY2" fmla="*/ 13384 h 16446"/>
                    <a:gd name="connsiteX3" fmla="*/ 13381 w 16283"/>
                    <a:gd name="connsiteY3" fmla="*/ 14531 h 16446"/>
                    <a:gd name="connsiteX4" fmla="*/ 14528 w 16283"/>
                    <a:gd name="connsiteY4" fmla="*/ 3063 h 16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 h="16446">
                      <a:moveTo>
                        <a:pt x="14528" y="3063"/>
                      </a:moveTo>
                      <a:cubicBezTo>
                        <a:pt x="11853" y="-378"/>
                        <a:pt x="6502" y="-1142"/>
                        <a:pt x="3062" y="1916"/>
                      </a:cubicBezTo>
                      <a:cubicBezTo>
                        <a:pt x="-378" y="4592"/>
                        <a:pt x="-1142" y="9943"/>
                        <a:pt x="1915" y="13384"/>
                      </a:cubicBezTo>
                      <a:cubicBezTo>
                        <a:pt x="4591" y="16825"/>
                        <a:pt x="9942" y="17589"/>
                        <a:pt x="13381" y="14531"/>
                      </a:cubicBezTo>
                      <a:cubicBezTo>
                        <a:pt x="16821" y="11855"/>
                        <a:pt x="17203" y="6885"/>
                        <a:pt x="14528" y="3063"/>
                      </a:cubicBezTo>
                      <a:close/>
                    </a:path>
                  </a:pathLst>
                </a:custGeom>
                <a:solidFill>
                  <a:srgbClr val="29ABE2"/>
                </a:solidFill>
                <a:ln w="3819" cap="flat">
                  <a:noFill/>
                  <a:prstDash val="solid"/>
                  <a:miter/>
                </a:ln>
              </p:spPr>
              <p:txBody>
                <a:bodyPr rtlCol="0" anchor="ctr"/>
                <a:lstStyle/>
                <a:p>
                  <a:endParaRPr lang="en-US"/>
                </a:p>
              </p:txBody>
            </p:sp>
          </p:grpSp>
          <p:grpSp>
            <p:nvGrpSpPr>
              <p:cNvPr id="260" name="Graphic 4">
                <a:extLst>
                  <a:ext uri="{FF2B5EF4-FFF2-40B4-BE49-F238E27FC236}">
                    <a16:creationId xmlns:a16="http://schemas.microsoft.com/office/drawing/2014/main" id="{3D09579B-B27F-B41E-A307-D08A149E165B}"/>
                  </a:ext>
                </a:extLst>
              </p:cNvPr>
              <p:cNvGrpSpPr/>
              <p:nvPr/>
            </p:nvGrpSpPr>
            <p:grpSpPr>
              <a:xfrm>
                <a:off x="6359205" y="3575083"/>
                <a:ext cx="24181" cy="24186"/>
                <a:chOff x="6359205" y="3575083"/>
                <a:chExt cx="24181" cy="24186"/>
              </a:xfrm>
            </p:grpSpPr>
            <p:sp>
              <p:nvSpPr>
                <p:cNvPr id="261" name="Freeform 260">
                  <a:extLst>
                    <a:ext uri="{FF2B5EF4-FFF2-40B4-BE49-F238E27FC236}">
                      <a16:creationId xmlns:a16="http://schemas.microsoft.com/office/drawing/2014/main" id="{AC217DF3-4F4E-5BAC-8B99-2F0D36FBBF7B}"/>
                    </a:ext>
                  </a:extLst>
                </p:cNvPr>
                <p:cNvSpPr/>
                <p:nvPr/>
              </p:nvSpPr>
              <p:spPr>
                <a:xfrm rot="-2327856">
                  <a:off x="6362696" y="3578575"/>
                  <a:ext cx="17199" cy="17203"/>
                </a:xfrm>
                <a:custGeom>
                  <a:avLst/>
                  <a:gdLst>
                    <a:gd name="connsiteX0" fmla="*/ 0 w 17199"/>
                    <a:gd name="connsiteY0" fmla="*/ 0 h 17203"/>
                    <a:gd name="connsiteX1" fmla="*/ 17200 w 17199"/>
                    <a:gd name="connsiteY1" fmla="*/ 0 h 17203"/>
                    <a:gd name="connsiteX2" fmla="*/ 17200 w 17199"/>
                    <a:gd name="connsiteY2" fmla="*/ 17203 h 17203"/>
                    <a:gd name="connsiteX3" fmla="*/ 0 w 17199"/>
                    <a:gd name="connsiteY3" fmla="*/ 17203 h 17203"/>
                  </a:gdLst>
                  <a:ahLst/>
                  <a:cxnLst>
                    <a:cxn ang="0">
                      <a:pos x="connsiteX0" y="connsiteY0"/>
                    </a:cxn>
                    <a:cxn ang="0">
                      <a:pos x="connsiteX1" y="connsiteY1"/>
                    </a:cxn>
                    <a:cxn ang="0">
                      <a:pos x="connsiteX2" y="connsiteY2"/>
                    </a:cxn>
                    <a:cxn ang="0">
                      <a:pos x="connsiteX3" y="connsiteY3"/>
                    </a:cxn>
                  </a:cxnLst>
                  <a:rect l="l" t="t" r="r" b="b"/>
                  <a:pathLst>
                    <a:path w="17199" h="17203">
                      <a:moveTo>
                        <a:pt x="0" y="0"/>
                      </a:moveTo>
                      <a:lnTo>
                        <a:pt x="17200" y="0"/>
                      </a:lnTo>
                      <a:lnTo>
                        <a:pt x="17200" y="17203"/>
                      </a:lnTo>
                      <a:lnTo>
                        <a:pt x="0" y="17203"/>
                      </a:lnTo>
                      <a:close/>
                    </a:path>
                  </a:pathLst>
                </a:custGeom>
                <a:noFill/>
                <a:ln w="381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4C9E7054-3043-86A4-0C1D-38B6D6C3A291}"/>
                    </a:ext>
                  </a:extLst>
                </p:cNvPr>
                <p:cNvSpPr/>
                <p:nvPr/>
              </p:nvSpPr>
              <p:spPr>
                <a:xfrm>
                  <a:off x="6362647" y="3578341"/>
                  <a:ext cx="16948" cy="17074"/>
                </a:xfrm>
                <a:custGeom>
                  <a:avLst/>
                  <a:gdLst>
                    <a:gd name="connsiteX0" fmla="*/ 15033 w 16948"/>
                    <a:gd name="connsiteY0" fmla="*/ 3186 h 17074"/>
                    <a:gd name="connsiteX1" fmla="*/ 3185 w 16948"/>
                    <a:gd name="connsiteY1" fmla="*/ 2039 h 17074"/>
                    <a:gd name="connsiteX2" fmla="*/ 2038 w 16948"/>
                    <a:gd name="connsiteY2" fmla="*/ 13889 h 17074"/>
                    <a:gd name="connsiteX3" fmla="*/ 13887 w 16948"/>
                    <a:gd name="connsiteY3" fmla="*/ 15036 h 17074"/>
                    <a:gd name="connsiteX4" fmla="*/ 15033 w 16948"/>
                    <a:gd name="connsiteY4" fmla="*/ 3186 h 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 h="17074">
                      <a:moveTo>
                        <a:pt x="15033" y="3186"/>
                      </a:moveTo>
                      <a:cubicBezTo>
                        <a:pt x="11976" y="-637"/>
                        <a:pt x="6625" y="-1019"/>
                        <a:pt x="3185" y="2039"/>
                      </a:cubicBezTo>
                      <a:cubicBezTo>
                        <a:pt x="-637" y="5097"/>
                        <a:pt x="-1019" y="10449"/>
                        <a:pt x="2038" y="13889"/>
                      </a:cubicBezTo>
                      <a:cubicBezTo>
                        <a:pt x="5096" y="17712"/>
                        <a:pt x="10447" y="18094"/>
                        <a:pt x="13887" y="15036"/>
                      </a:cubicBezTo>
                      <a:cubicBezTo>
                        <a:pt x="17326" y="12360"/>
                        <a:pt x="18091" y="7008"/>
                        <a:pt x="15033" y="3186"/>
                      </a:cubicBezTo>
                      <a:close/>
                    </a:path>
                  </a:pathLst>
                </a:custGeom>
                <a:solidFill>
                  <a:srgbClr val="29ABE2"/>
                </a:solidFill>
                <a:ln w="3819" cap="flat">
                  <a:noFill/>
                  <a:prstDash val="solid"/>
                  <a:miter/>
                </a:ln>
              </p:spPr>
              <p:txBody>
                <a:bodyPr rtlCol="0" anchor="ctr"/>
                <a:lstStyle/>
                <a:p>
                  <a:endParaRPr lang="en-US"/>
                </a:p>
              </p:txBody>
            </p:sp>
          </p:grpSp>
        </p:grpSp>
        <p:grpSp>
          <p:nvGrpSpPr>
            <p:cNvPr id="206" name="Graphic 4">
              <a:extLst>
                <a:ext uri="{FF2B5EF4-FFF2-40B4-BE49-F238E27FC236}">
                  <a16:creationId xmlns:a16="http://schemas.microsoft.com/office/drawing/2014/main" id="{E3D1BA6F-C4A1-BF8D-6A80-439580B08156}"/>
                </a:ext>
              </a:extLst>
            </p:cNvPr>
            <p:cNvGrpSpPr/>
            <p:nvPr/>
          </p:nvGrpSpPr>
          <p:grpSpPr>
            <a:xfrm>
              <a:off x="10452230" y="5742780"/>
              <a:ext cx="22030" cy="22035"/>
              <a:chOff x="8759035" y="5185285"/>
              <a:chExt cx="22030" cy="22035"/>
            </a:xfrm>
          </p:grpSpPr>
          <p:sp>
            <p:nvSpPr>
              <p:cNvPr id="232" name="Freeform 231">
                <a:extLst>
                  <a:ext uri="{FF2B5EF4-FFF2-40B4-BE49-F238E27FC236}">
                    <a16:creationId xmlns:a16="http://schemas.microsoft.com/office/drawing/2014/main" id="{B3788BBA-EBF5-1019-CA35-9105F834B352}"/>
                  </a:ext>
                </a:extLst>
              </p:cNvPr>
              <p:cNvSpPr/>
              <p:nvPr/>
            </p:nvSpPr>
            <p:spPr>
              <a:xfrm rot="-2328555">
                <a:off x="8762216" y="5188466"/>
                <a:ext cx="15669" cy="15672"/>
              </a:xfrm>
              <a:custGeom>
                <a:avLst/>
                <a:gdLst>
                  <a:gd name="connsiteX0" fmla="*/ 0 w 15669"/>
                  <a:gd name="connsiteY0" fmla="*/ 0 h 15672"/>
                  <a:gd name="connsiteX1" fmla="*/ 15669 w 15669"/>
                  <a:gd name="connsiteY1" fmla="*/ 0 h 15672"/>
                  <a:gd name="connsiteX2" fmla="*/ 15669 w 15669"/>
                  <a:gd name="connsiteY2" fmla="*/ 15673 h 15672"/>
                  <a:gd name="connsiteX3" fmla="*/ 0 w 15669"/>
                  <a:gd name="connsiteY3" fmla="*/ 15673 h 15672"/>
                </a:gdLst>
                <a:ahLst/>
                <a:cxnLst>
                  <a:cxn ang="0">
                    <a:pos x="connsiteX0" y="connsiteY0"/>
                  </a:cxn>
                  <a:cxn ang="0">
                    <a:pos x="connsiteX1" y="connsiteY1"/>
                  </a:cxn>
                  <a:cxn ang="0">
                    <a:pos x="connsiteX2" y="connsiteY2"/>
                  </a:cxn>
                  <a:cxn ang="0">
                    <a:pos x="connsiteX3" y="connsiteY3"/>
                  </a:cxn>
                </a:cxnLst>
                <a:rect l="l" t="t" r="r" b="b"/>
                <a:pathLst>
                  <a:path w="15669" h="15672">
                    <a:moveTo>
                      <a:pt x="0" y="0"/>
                    </a:moveTo>
                    <a:lnTo>
                      <a:pt x="15669" y="0"/>
                    </a:lnTo>
                    <a:lnTo>
                      <a:pt x="15669" y="15673"/>
                    </a:lnTo>
                    <a:lnTo>
                      <a:pt x="0" y="15673"/>
                    </a:lnTo>
                    <a:close/>
                  </a:path>
                </a:pathLst>
              </a:custGeom>
              <a:noFill/>
              <a:ln w="381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E8F37FB6-C22E-D23F-9806-FEAF55F39CC5}"/>
                  </a:ext>
                </a:extLst>
              </p:cNvPr>
              <p:cNvSpPr/>
              <p:nvPr/>
            </p:nvSpPr>
            <p:spPr>
              <a:xfrm>
                <a:off x="8762376" y="5188763"/>
                <a:ext cx="15621" cy="15744"/>
              </a:xfrm>
              <a:custGeom>
                <a:avLst/>
                <a:gdLst>
                  <a:gd name="connsiteX0" fmla="*/ 13986 w 15621"/>
                  <a:gd name="connsiteY0" fmla="*/ 2903 h 15744"/>
                  <a:gd name="connsiteX1" fmla="*/ 2902 w 15621"/>
                  <a:gd name="connsiteY1" fmla="*/ 1756 h 15744"/>
                  <a:gd name="connsiteX2" fmla="*/ 1756 w 15621"/>
                  <a:gd name="connsiteY2" fmla="*/ 12842 h 15744"/>
                  <a:gd name="connsiteX3" fmla="*/ 12839 w 15621"/>
                  <a:gd name="connsiteY3" fmla="*/ 13989 h 15744"/>
                  <a:gd name="connsiteX4" fmla="*/ 13986 w 1562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 h="15744">
                    <a:moveTo>
                      <a:pt x="13986" y="2903"/>
                    </a:moveTo>
                    <a:cubicBezTo>
                      <a:pt x="11311" y="-538"/>
                      <a:pt x="6342" y="-920"/>
                      <a:pt x="2902" y="1756"/>
                    </a:cubicBezTo>
                    <a:cubicBezTo>
                      <a:pt x="-537" y="4432"/>
                      <a:pt x="-920" y="9402"/>
                      <a:pt x="1756" y="12842"/>
                    </a:cubicBezTo>
                    <a:cubicBezTo>
                      <a:pt x="4431" y="16282"/>
                      <a:pt x="9400" y="16665"/>
                      <a:pt x="12839" y="13989"/>
                    </a:cubicBezTo>
                    <a:cubicBezTo>
                      <a:pt x="15897" y="10931"/>
                      <a:pt x="16661" y="5961"/>
                      <a:pt x="13986" y="2903"/>
                    </a:cubicBezTo>
                    <a:close/>
                  </a:path>
                </a:pathLst>
              </a:custGeom>
              <a:solidFill>
                <a:srgbClr val="29ABE2"/>
              </a:solidFill>
              <a:ln w="3819"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E726BE02-9C18-30F5-2EE4-85E40398C6AE}"/>
                </a:ext>
              </a:extLst>
            </p:cNvPr>
            <p:cNvSpPr/>
            <p:nvPr/>
          </p:nvSpPr>
          <p:spPr>
            <a:xfrm>
              <a:off x="8960436" y="4640985"/>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FBA0D004-F248-3D7F-681B-81934358FB67}"/>
                </a:ext>
              </a:extLst>
            </p:cNvPr>
            <p:cNvSpPr/>
            <p:nvPr/>
          </p:nvSpPr>
          <p:spPr>
            <a:xfrm>
              <a:off x="8775069" y="439480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E59FEF7F-56F1-F394-FAC0-FE3E23C893A6}"/>
                </a:ext>
              </a:extLst>
            </p:cNvPr>
            <p:cNvSpPr/>
            <p:nvPr/>
          </p:nvSpPr>
          <p:spPr>
            <a:xfrm>
              <a:off x="9216892" y="321816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7E8432D4-39A3-53CC-153D-1939DD834E7B}"/>
                </a:ext>
              </a:extLst>
            </p:cNvPr>
            <p:cNvSpPr/>
            <p:nvPr/>
          </p:nvSpPr>
          <p:spPr>
            <a:xfrm>
              <a:off x="9323525" y="397621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B02B9D57-A139-0CAA-0959-1BA05DE60462}"/>
                </a:ext>
              </a:extLst>
            </p:cNvPr>
            <p:cNvSpPr/>
            <p:nvPr/>
          </p:nvSpPr>
          <p:spPr>
            <a:xfrm>
              <a:off x="8827048" y="3867262"/>
              <a:ext cx="29535" cy="27832"/>
            </a:xfrm>
            <a:custGeom>
              <a:avLst/>
              <a:gdLst>
                <a:gd name="connsiteX0" fmla="*/ 27335 w 29535"/>
                <a:gd name="connsiteY0" fmla="*/ 3786 h 27832"/>
                <a:gd name="connsiteX1" fmla="*/ 7079 w 29535"/>
                <a:gd name="connsiteY1" fmla="*/ 4551 h 27832"/>
                <a:gd name="connsiteX2" fmla="*/ 2110 w 29535"/>
                <a:gd name="connsiteY2" fmla="*/ 24046 h 27832"/>
                <a:gd name="connsiteX3" fmla="*/ 22367 w 29535"/>
                <a:gd name="connsiteY3" fmla="*/ 23282 h 27832"/>
                <a:gd name="connsiteX4" fmla="*/ 27335 w 2953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629"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16A87E73-BEB3-5ED9-1FAB-B6249632C774}"/>
                </a:ext>
              </a:extLst>
            </p:cNvPr>
            <p:cNvSpPr/>
            <p:nvPr/>
          </p:nvSpPr>
          <p:spPr>
            <a:xfrm>
              <a:off x="9505452" y="367688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84BE4A49-9D54-7E16-EE31-038E9504A7EE}"/>
                </a:ext>
              </a:extLst>
            </p:cNvPr>
            <p:cNvSpPr/>
            <p:nvPr/>
          </p:nvSpPr>
          <p:spPr>
            <a:xfrm>
              <a:off x="9370536" y="3767106"/>
              <a:ext cx="29704" cy="27832"/>
            </a:xfrm>
            <a:custGeom>
              <a:avLst/>
              <a:gdLst>
                <a:gd name="connsiteX0" fmla="*/ 27335 w 29704"/>
                <a:gd name="connsiteY0" fmla="*/ 3786 h 27832"/>
                <a:gd name="connsiteX1" fmla="*/ 7079 w 29704"/>
                <a:gd name="connsiteY1" fmla="*/ 4551 h 27832"/>
                <a:gd name="connsiteX2" fmla="*/ 2110 w 29704"/>
                <a:gd name="connsiteY2" fmla="*/ 24047 h 27832"/>
                <a:gd name="connsiteX3" fmla="*/ 22367 w 29704"/>
                <a:gd name="connsiteY3" fmla="*/ 23282 h 27832"/>
                <a:gd name="connsiteX4" fmla="*/ 27335 w 29704"/>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4"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628" y="17930"/>
                    <a:pt x="31922" y="9138"/>
                    <a:pt x="27335" y="3786"/>
                  </a:cubicBezTo>
                  <a:close/>
                </a:path>
              </a:pathLst>
            </a:custGeom>
            <a:solidFill>
              <a:srgbClr val="29ABE2"/>
            </a:solidFill>
            <a:ln w="381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1820560-E0F5-8C5B-C5CF-F579F4656981}"/>
                </a:ext>
              </a:extLst>
            </p:cNvPr>
            <p:cNvSpPr/>
            <p:nvPr/>
          </p:nvSpPr>
          <p:spPr>
            <a:xfrm>
              <a:off x="9575012" y="4454053"/>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FEEA6459-6E7F-701A-2D69-0F196A9D2167}"/>
                </a:ext>
              </a:extLst>
            </p:cNvPr>
            <p:cNvSpPr/>
            <p:nvPr/>
          </p:nvSpPr>
          <p:spPr>
            <a:xfrm>
              <a:off x="9927018" y="4397858"/>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B046A31A-F673-789F-5F86-4F3AFF993E86}"/>
                </a:ext>
              </a:extLst>
            </p:cNvPr>
            <p:cNvSpPr/>
            <p:nvPr/>
          </p:nvSpPr>
          <p:spPr>
            <a:xfrm>
              <a:off x="9440478" y="4543887"/>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C32234E4-6FEC-7911-94E8-0EB98D4E91DD}"/>
                </a:ext>
              </a:extLst>
            </p:cNvPr>
            <p:cNvSpPr/>
            <p:nvPr/>
          </p:nvSpPr>
          <p:spPr>
            <a:xfrm>
              <a:off x="9336138" y="4392506"/>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3B4A3BF3-8601-4A76-C086-9D515B31F616}"/>
                </a:ext>
              </a:extLst>
            </p:cNvPr>
            <p:cNvSpPr/>
            <p:nvPr/>
          </p:nvSpPr>
          <p:spPr>
            <a:xfrm>
              <a:off x="9143892" y="4437232"/>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A2CA235-4F42-88AF-334A-FFC88BD153E2}"/>
                </a:ext>
              </a:extLst>
            </p:cNvPr>
            <p:cNvSpPr/>
            <p:nvPr/>
          </p:nvSpPr>
          <p:spPr>
            <a:xfrm>
              <a:off x="9331551" y="425985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DB7663C9-E1F6-4975-31D3-08475335B295}"/>
                </a:ext>
              </a:extLst>
            </p:cNvPr>
            <p:cNvSpPr/>
            <p:nvPr/>
          </p:nvSpPr>
          <p:spPr>
            <a:xfrm>
              <a:off x="8673787" y="417919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AE80B7A3-49CA-E8FD-1FCE-AE89ADFE6069}"/>
                </a:ext>
              </a:extLst>
            </p:cNvPr>
            <p:cNvSpPr/>
            <p:nvPr/>
          </p:nvSpPr>
          <p:spPr>
            <a:xfrm>
              <a:off x="8736085" y="40943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gradFill>
              <a:gsLst>
                <a:gs pos="0">
                  <a:srgbClr val="00B0F0"/>
                </a:gs>
                <a:gs pos="74000">
                  <a:srgbClr val="29ABE2"/>
                </a:gs>
              </a:gsLst>
              <a:path path="circle">
                <a:fillToRect l="100000" b="100000"/>
              </a:path>
            </a:gradFill>
            <a:ln w="381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DE4E385A-F46C-2CA9-60F6-AE51F406225D}"/>
                </a:ext>
              </a:extLst>
            </p:cNvPr>
            <p:cNvSpPr/>
            <p:nvPr/>
          </p:nvSpPr>
          <p:spPr>
            <a:xfrm>
              <a:off x="8856478" y="425182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D9896282-9AA7-030C-82A1-1421D7F048E5}"/>
                </a:ext>
              </a:extLst>
            </p:cNvPr>
            <p:cNvSpPr/>
            <p:nvPr/>
          </p:nvSpPr>
          <p:spPr>
            <a:xfrm>
              <a:off x="9636164" y="4701002"/>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8755"/>
                    <a:pt x="27335" y="3786"/>
                  </a:cubicBezTo>
                  <a:close/>
                </a:path>
              </a:pathLst>
            </a:custGeom>
            <a:solidFill>
              <a:srgbClr val="29ABE2"/>
            </a:solidFill>
            <a:ln w="381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58247E91-0F61-F555-7798-34F195BD64BD}"/>
                </a:ext>
              </a:extLst>
            </p:cNvPr>
            <p:cNvSpPr/>
            <p:nvPr/>
          </p:nvSpPr>
          <p:spPr>
            <a:xfrm>
              <a:off x="9794012" y="452592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E8F486CB-1003-15B2-10F7-050D363E352E}"/>
                </a:ext>
              </a:extLst>
            </p:cNvPr>
            <p:cNvSpPr/>
            <p:nvPr/>
          </p:nvSpPr>
          <p:spPr>
            <a:xfrm>
              <a:off x="9729421" y="4758343"/>
              <a:ext cx="29445" cy="27832"/>
            </a:xfrm>
            <a:custGeom>
              <a:avLst/>
              <a:gdLst>
                <a:gd name="connsiteX0" fmla="*/ 27336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6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6" y="3786"/>
                  </a:moveTo>
                  <a:cubicBezTo>
                    <a:pt x="23131" y="-1566"/>
                    <a:pt x="13959" y="-1184"/>
                    <a:pt x="7079" y="4551"/>
                  </a:cubicBezTo>
                  <a:cubicBezTo>
                    <a:pt x="199" y="10285"/>
                    <a:pt x="-2094" y="19077"/>
                    <a:pt x="2110" y="24046"/>
                  </a:cubicBezTo>
                  <a:cubicBezTo>
                    <a:pt x="6315" y="29398"/>
                    <a:pt x="15487" y="29016"/>
                    <a:pt x="22367" y="23282"/>
                  </a:cubicBezTo>
                  <a:cubicBezTo>
                    <a:pt x="29247" y="17548"/>
                    <a:pt x="31540" y="8755"/>
                    <a:pt x="27336" y="3786"/>
                  </a:cubicBezTo>
                  <a:close/>
                </a:path>
              </a:pathLst>
            </a:custGeom>
            <a:solidFill>
              <a:srgbClr val="29ABE2"/>
            </a:solidFill>
            <a:ln w="381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0AB0ADBC-2CD2-3CED-7F06-9B6DC662A244}"/>
                </a:ext>
              </a:extLst>
            </p:cNvPr>
            <p:cNvSpPr/>
            <p:nvPr/>
          </p:nvSpPr>
          <p:spPr>
            <a:xfrm>
              <a:off x="8646651" y="3436439"/>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6D121751-D6BB-4791-DDA3-86EBB4652395}"/>
                </a:ext>
              </a:extLst>
            </p:cNvPr>
            <p:cNvSpPr/>
            <p:nvPr/>
          </p:nvSpPr>
          <p:spPr>
            <a:xfrm>
              <a:off x="8937886" y="349530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271DF75-37B1-3A6E-FA8A-BD7DBC1BB772}"/>
                </a:ext>
              </a:extLst>
            </p:cNvPr>
            <p:cNvSpPr/>
            <p:nvPr/>
          </p:nvSpPr>
          <p:spPr>
            <a:xfrm>
              <a:off x="9005918" y="3689886"/>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77C63906-CB42-25A1-1CCC-C9B021D9CEF4}"/>
                </a:ext>
              </a:extLst>
            </p:cNvPr>
            <p:cNvSpPr/>
            <p:nvPr/>
          </p:nvSpPr>
          <p:spPr>
            <a:xfrm>
              <a:off x="9458442" y="412032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C7C0CFC-25B6-0F38-DB0E-84ADBDB474DD}"/>
                </a:ext>
              </a:extLst>
            </p:cNvPr>
            <p:cNvSpPr/>
            <p:nvPr/>
          </p:nvSpPr>
          <p:spPr>
            <a:xfrm>
              <a:off x="9085797" y="459817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647F06B5-8AC3-FECC-07A0-B01B266D0D80}"/>
                </a:ext>
              </a:extLst>
            </p:cNvPr>
            <p:cNvSpPr/>
            <p:nvPr/>
          </p:nvSpPr>
          <p:spPr>
            <a:xfrm>
              <a:off x="9015090" y="44070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grpSp>
      <p:sp>
        <p:nvSpPr>
          <p:cNvPr id="315" name="TextBox 314">
            <a:extLst>
              <a:ext uri="{FF2B5EF4-FFF2-40B4-BE49-F238E27FC236}">
                <a16:creationId xmlns:a16="http://schemas.microsoft.com/office/drawing/2014/main" id="{968BF53E-EF50-470E-936A-41C7D61DD6E2}"/>
              </a:ext>
            </a:extLst>
          </p:cNvPr>
          <p:cNvSpPr txBox="1"/>
          <p:nvPr/>
        </p:nvSpPr>
        <p:spPr>
          <a:xfrm>
            <a:off x="182490" y="616816"/>
            <a:ext cx="12001882" cy="6793565"/>
          </a:xfrm>
          <a:prstGeom prst="rect">
            <a:avLst/>
          </a:prstGeom>
          <a:noFill/>
          <a:effectLst/>
        </p:spPr>
        <p:txBody>
          <a:bodyPr wrap="square">
            <a:spAutoFit/>
          </a:bodyPr>
          <a:lstStyle/>
          <a:p>
            <a:pPr lvl="0">
              <a:buClr>
                <a:srgbClr val="000000"/>
              </a:buClr>
              <a:defRPr/>
            </a:pPr>
            <a:r>
              <a:rPr lang="en-US"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Hedonic Uplift: </a:t>
            </a:r>
            <a:r>
              <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AI can ensure sentient beings have benign alleles of the SCN9A (“the volume knob for pain”), FAAH and FAAH-OUT (</a:t>
            </a:r>
            <a:r>
              <a:rPr lang="en-US" sz="1400"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etc</a:t>
            </a:r>
            <a:r>
              <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genes.</a:t>
            </a:r>
          </a:p>
          <a:p>
            <a:pPr lvl="0">
              <a:buClr>
                <a:srgbClr val="000000"/>
              </a:buClr>
              <a:defRPr/>
            </a:pPr>
            <a:endPar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Personalized Care: </a:t>
            </a:r>
            <a:r>
              <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AI can design and deliver tailored interventions for individual nonhuman animals, optimizing hedonic tone, nutrition, healthcare, and environmental conditions.</a:t>
            </a:r>
          </a:p>
          <a:p>
            <a:pPr lvl="0">
              <a:buClr>
                <a:srgbClr val="000000"/>
              </a:buClr>
              <a:defRPr/>
            </a:pPr>
            <a:endPar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Predictive Analytics</a:t>
            </a:r>
            <a:r>
              <a:rPr lang="en-US" sz="20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a:t>
            </a:r>
            <a:r>
              <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AI can predict and prevent suffering by identifying potential threats (e.g. disease outbreaks, habitat degradation) before they escalate.</a:t>
            </a:r>
          </a:p>
          <a:p>
            <a:pPr lvl="0">
              <a:buClr>
                <a:srgbClr val="000000"/>
              </a:buClr>
              <a:defRPr/>
            </a:pPr>
            <a:endPar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Language Translation: </a:t>
            </a:r>
            <a:r>
              <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AI can develop systems to translate, interpret and enrich communication between humans and nonhuman animals, fostering understanding and empathy.</a:t>
            </a:r>
          </a:p>
          <a:p>
            <a:pPr lvl="0">
              <a:buClr>
                <a:srgbClr val="000000"/>
              </a:buClr>
              <a:defRPr/>
            </a:pPr>
            <a:endPar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Conflict Resolution: </a:t>
            </a:r>
            <a:r>
              <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AI can mediate conflicts between nonhuman animals, and between humans and nonhuman animals, ensuring fair and compassionate outcomes.</a:t>
            </a:r>
          </a:p>
          <a:p>
            <a:pPr lvl="0">
              <a:buClr>
                <a:srgbClr val="000000"/>
              </a:buClr>
              <a:defRPr/>
            </a:pPr>
            <a:endPar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Resilient Ecosystems: </a:t>
            </a:r>
            <a:r>
              <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AI can preserve, restore and optimize habitats, promoting stable ecosystems while minimizing, preventing and eventually abolishing pain and suffering in </a:t>
            </a:r>
            <a:r>
              <a:rPr lang="en-US" sz="1400"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favour</a:t>
            </a:r>
            <a:r>
              <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of information-sensitive gradients of bliss.</a:t>
            </a:r>
          </a:p>
          <a:p>
            <a:pPr lvl="0">
              <a:buClr>
                <a:srgbClr val="000000"/>
              </a:buClr>
              <a:defRPr/>
            </a:pPr>
            <a:endPar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Veterinary Care: </a:t>
            </a:r>
            <a:r>
              <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AI systems can diagnose diseases in genetically reformed free-living animals with high accuracy from imaging, </a:t>
            </a:r>
            <a:r>
              <a:rPr lang="en-US" sz="1400"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behaviour</a:t>
            </a:r>
            <a:r>
              <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analysis and genetic testing, providing immediate care or preventive measures.</a:t>
            </a:r>
          </a:p>
          <a:p>
            <a:pPr lvl="0">
              <a:buClr>
                <a:srgbClr val="000000"/>
              </a:buClr>
              <a:defRPr/>
            </a:pPr>
            <a:endPar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Species-Specific Pharmacogenomics: </a:t>
            </a:r>
            <a:r>
              <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AI can design therapeutic drugs tailored to the revised genetic makeup of different species, reducing side-effects and increasing efficacy.</a:t>
            </a:r>
          </a:p>
          <a:p>
            <a:pPr lvl="0">
              <a:buClr>
                <a:srgbClr val="000000"/>
              </a:buClr>
              <a:defRPr/>
            </a:pPr>
            <a:endPar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Universal Basic Well-Being (UBW) - and Beyond: </a:t>
            </a:r>
            <a:r>
              <a:rPr lang="en-US" sz="1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AI can manage a pan-species welfare state where all sentient beings receive hedonic uplift, food, shelter and medical care.</a:t>
            </a:r>
          </a:p>
          <a:p>
            <a:pPr lvl="0">
              <a:buClr>
                <a:srgbClr val="000000"/>
              </a:buClr>
              <a:defRPr/>
            </a:pPr>
            <a:endParaRPr lang="en-US" sz="14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endParaRPr lang="en-US" sz="2400" b="1"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p:txBody>
      </p:sp>
    </p:spTree>
    <p:extLst>
      <p:ext uri="{BB962C8B-B14F-4D97-AF65-F5344CB8AC3E}">
        <p14:creationId xmlns:p14="http://schemas.microsoft.com/office/powerpoint/2010/main" val="2119494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3F72"/>
            </a:gs>
            <a:gs pos="35000">
              <a:srgbClr val="003F72"/>
            </a:gs>
            <a:gs pos="79000">
              <a:srgbClr val="001531"/>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46BED6-0F46-0BCD-CDDC-FB4425831719}"/>
              </a:ext>
            </a:extLst>
          </p:cNvPr>
          <p:cNvSpPr txBox="1"/>
          <p:nvPr/>
        </p:nvSpPr>
        <p:spPr>
          <a:xfrm>
            <a:off x="746764" y="105511"/>
            <a:ext cx="10377491" cy="646331"/>
          </a:xfrm>
          <a:prstGeom prst="rect">
            <a:avLst/>
          </a:prstGeom>
          <a:noFill/>
          <a:effectLst/>
        </p:spPr>
        <p:txBody>
          <a:bodyPr wrap="square">
            <a:spAutoFit/>
          </a:bodyPr>
          <a:lstStyle>
            <a:defPPr>
              <a:defRPr lang="en-US"/>
            </a:defPPr>
            <a:lvl1pPr marR="0" lvl="0" indent="0" fontAlgn="auto">
              <a:lnSpc>
                <a:spcPct val="90000"/>
              </a:lnSpc>
              <a:spcBef>
                <a:spcPts val="0"/>
              </a:spcBef>
              <a:spcAft>
                <a:spcPts val="0"/>
              </a:spcAft>
              <a:buClr>
                <a:srgbClr val="000000"/>
              </a:buClr>
              <a:buSzTx/>
              <a:buFont typeface="Arial"/>
              <a:buNone/>
              <a:tabLst/>
              <a:defRPr kumimoji="0" sz="4000" b="1" u="none" strike="noStrike" kern="0" cap="none" spc="300" normalizeH="0" baseline="0">
                <a:ln>
                  <a:noFill/>
                </a:ln>
                <a:solidFill>
                  <a:schemeClr val="bg1"/>
                </a:solidFill>
                <a:effectLst>
                  <a:outerShdw blurRad="139700" dist="38100" dir="2700000" sx="103000" sy="103000" algn="tl" rotWithShape="0">
                    <a:prstClr val="black">
                      <a:alpha val="25376"/>
                    </a:prstClr>
                  </a:outerShdw>
                </a:effectLst>
                <a:uLnTx/>
                <a:uFillTx/>
                <a:latin typeface="Cairo" pitchFamily="2" charset="-78"/>
                <a:ea typeface="Rubik"/>
                <a:cs typeface="Cairo" pitchFamily="2" charset="-78"/>
              </a:defRPr>
            </a:lvl1pPr>
          </a:lstStyle>
          <a:p>
            <a:pPr algn="ctr"/>
            <a:r>
              <a:rPr lang="en-US" spc="0" dirty="0">
                <a:effectLst/>
                <a:sym typeface="Rubik"/>
              </a:rPr>
              <a:t>RESISTANCE</a:t>
            </a:r>
            <a:endParaRPr lang="en-GB" spc="0" dirty="0">
              <a:effectLst/>
              <a:sym typeface="Rubik"/>
            </a:endParaRPr>
          </a:p>
        </p:txBody>
      </p:sp>
      <p:grpSp>
        <p:nvGrpSpPr>
          <p:cNvPr id="8" name="Graphic 4">
            <a:extLst>
              <a:ext uri="{FF2B5EF4-FFF2-40B4-BE49-F238E27FC236}">
                <a16:creationId xmlns:a16="http://schemas.microsoft.com/office/drawing/2014/main" id="{BA213637-7B87-A331-DC60-2F7F672DBB9D}"/>
              </a:ext>
            </a:extLst>
          </p:cNvPr>
          <p:cNvGrpSpPr/>
          <p:nvPr/>
        </p:nvGrpSpPr>
        <p:grpSpPr>
          <a:xfrm rot="12061865">
            <a:off x="-2404425" y="5515380"/>
            <a:ext cx="5510085" cy="2685241"/>
            <a:chOff x="5100600" y="4832506"/>
            <a:chExt cx="2388199" cy="1163846"/>
          </a:xfrm>
        </p:grpSpPr>
        <p:sp>
          <p:nvSpPr>
            <p:cNvPr id="9" name="Freeform 8">
              <a:extLst>
                <a:ext uri="{FF2B5EF4-FFF2-40B4-BE49-F238E27FC236}">
                  <a16:creationId xmlns:a16="http://schemas.microsoft.com/office/drawing/2014/main" id="{31AAFF9A-C510-39C5-20EE-AA67BC945302}"/>
                </a:ext>
              </a:extLst>
            </p:cNvPr>
            <p:cNvSpPr/>
            <p:nvPr/>
          </p:nvSpPr>
          <p:spPr>
            <a:xfrm>
              <a:off x="5734821" y="4842650"/>
              <a:ext cx="139502" cy="200311"/>
            </a:xfrm>
            <a:custGeom>
              <a:avLst/>
              <a:gdLst>
                <a:gd name="connsiteX0" fmla="*/ 134916 w 139502"/>
                <a:gd name="connsiteY0" fmla="*/ 0 h 200311"/>
                <a:gd name="connsiteX1" fmla="*/ 0 w 139502"/>
                <a:gd name="connsiteY1" fmla="*/ 198400 h 200311"/>
                <a:gd name="connsiteX2" fmla="*/ 139503 w 139502"/>
                <a:gd name="connsiteY2" fmla="*/ 200311 h 200311"/>
              </a:gdLst>
              <a:ahLst/>
              <a:cxnLst>
                <a:cxn ang="0">
                  <a:pos x="connsiteX0" y="connsiteY0"/>
                </a:cxn>
                <a:cxn ang="0">
                  <a:pos x="connsiteX1" y="connsiteY1"/>
                </a:cxn>
                <a:cxn ang="0">
                  <a:pos x="connsiteX2" y="connsiteY2"/>
                </a:cxn>
              </a:cxnLst>
              <a:rect l="l" t="t" r="r" b="b"/>
              <a:pathLst>
                <a:path w="139502" h="200311">
                  <a:moveTo>
                    <a:pt x="134916" y="0"/>
                  </a:moveTo>
                  <a:lnTo>
                    <a:pt x="0" y="198400"/>
                  </a:lnTo>
                  <a:lnTo>
                    <a:pt x="139503" y="200311"/>
                  </a:lnTo>
                  <a:close/>
                </a:path>
              </a:pathLst>
            </a:custGeom>
            <a:noFill/>
            <a:ln w="734" cap="flat">
              <a:solidFill>
                <a:srgbClr val="29ABE2"/>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5C009C4-2293-6B13-93E9-BF8A99D3F8C4}"/>
                </a:ext>
              </a:extLst>
            </p:cNvPr>
            <p:cNvSpPr/>
            <p:nvPr/>
          </p:nvSpPr>
          <p:spPr>
            <a:xfrm>
              <a:off x="5791387" y="5380892"/>
              <a:ext cx="292000" cy="138765"/>
            </a:xfrm>
            <a:custGeom>
              <a:avLst/>
              <a:gdLst>
                <a:gd name="connsiteX0" fmla="*/ 0 w 292000"/>
                <a:gd name="connsiteY0" fmla="*/ 138766 h 138765"/>
                <a:gd name="connsiteX1" fmla="*/ 184220 w 292000"/>
                <a:gd name="connsiteY1" fmla="*/ 70339 h 138765"/>
                <a:gd name="connsiteX2" fmla="*/ 292000 w 292000"/>
                <a:gd name="connsiteY2" fmla="*/ 0 h 138765"/>
              </a:gdLst>
              <a:ahLst/>
              <a:cxnLst>
                <a:cxn ang="0">
                  <a:pos x="connsiteX0" y="connsiteY0"/>
                </a:cxn>
                <a:cxn ang="0">
                  <a:pos x="connsiteX1" y="connsiteY1"/>
                </a:cxn>
                <a:cxn ang="0">
                  <a:pos x="connsiteX2" y="connsiteY2"/>
                </a:cxn>
              </a:cxnLst>
              <a:rect l="l" t="t" r="r" b="b"/>
              <a:pathLst>
                <a:path w="292000" h="138765">
                  <a:moveTo>
                    <a:pt x="0" y="138766"/>
                  </a:moveTo>
                  <a:lnTo>
                    <a:pt x="184220" y="70339"/>
                  </a:lnTo>
                  <a:lnTo>
                    <a:pt x="292000" y="0"/>
                  </a:lnTo>
                  <a:close/>
                </a:path>
              </a:pathLst>
            </a:custGeom>
            <a:noFill/>
            <a:ln w="734" cap="flat">
              <a:solidFill>
                <a:srgbClr val="29ABE2"/>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111B9EA-97F7-935F-0041-5EC8AB09400A}"/>
                </a:ext>
              </a:extLst>
            </p:cNvPr>
            <p:cNvSpPr/>
            <p:nvPr/>
          </p:nvSpPr>
          <p:spPr>
            <a:xfrm>
              <a:off x="6026057" y="4994413"/>
              <a:ext cx="188042" cy="263004"/>
            </a:xfrm>
            <a:custGeom>
              <a:avLst/>
              <a:gdLst>
                <a:gd name="connsiteX0" fmla="*/ 0 w 188042"/>
                <a:gd name="connsiteY0" fmla="*/ 263005 h 263004"/>
                <a:gd name="connsiteX1" fmla="*/ 188042 w 188042"/>
                <a:gd name="connsiteY1" fmla="*/ 0 h 263004"/>
                <a:gd name="connsiteX2" fmla="*/ 32487 w 188042"/>
                <a:gd name="connsiteY2" fmla="*/ 165142 h 263004"/>
              </a:gdLst>
              <a:ahLst/>
              <a:cxnLst>
                <a:cxn ang="0">
                  <a:pos x="connsiteX0" y="connsiteY0"/>
                </a:cxn>
                <a:cxn ang="0">
                  <a:pos x="connsiteX1" y="connsiteY1"/>
                </a:cxn>
                <a:cxn ang="0">
                  <a:pos x="connsiteX2" y="connsiteY2"/>
                </a:cxn>
              </a:cxnLst>
              <a:rect l="l" t="t" r="r" b="b"/>
              <a:pathLst>
                <a:path w="188042" h="263004">
                  <a:moveTo>
                    <a:pt x="0" y="263005"/>
                  </a:moveTo>
                  <a:lnTo>
                    <a:pt x="188042" y="0"/>
                  </a:lnTo>
                  <a:lnTo>
                    <a:pt x="32487" y="165142"/>
                  </a:lnTo>
                  <a:close/>
                </a:path>
              </a:pathLst>
            </a:custGeom>
            <a:noFill/>
            <a:ln w="734" cap="flat">
              <a:solidFill>
                <a:srgbClr val="29ABE2"/>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8380980-9FFC-A092-A252-F392D5984B6F}"/>
                </a:ext>
              </a:extLst>
            </p:cNvPr>
            <p:cNvSpPr/>
            <p:nvPr/>
          </p:nvSpPr>
          <p:spPr>
            <a:xfrm>
              <a:off x="6363157" y="5358337"/>
              <a:ext cx="188041" cy="263004"/>
            </a:xfrm>
            <a:custGeom>
              <a:avLst/>
              <a:gdLst>
                <a:gd name="connsiteX0" fmla="*/ 0 w 188041"/>
                <a:gd name="connsiteY0" fmla="*/ 263005 h 263004"/>
                <a:gd name="connsiteX1" fmla="*/ 188042 w 188041"/>
                <a:gd name="connsiteY1" fmla="*/ 0 h 263004"/>
                <a:gd name="connsiteX2" fmla="*/ 32869 w 188041"/>
                <a:gd name="connsiteY2" fmla="*/ 165143 h 263004"/>
              </a:gdLst>
              <a:ahLst/>
              <a:cxnLst>
                <a:cxn ang="0">
                  <a:pos x="connsiteX0" y="connsiteY0"/>
                </a:cxn>
                <a:cxn ang="0">
                  <a:pos x="connsiteX1" y="connsiteY1"/>
                </a:cxn>
                <a:cxn ang="0">
                  <a:pos x="connsiteX2" y="connsiteY2"/>
                </a:cxn>
              </a:cxnLst>
              <a:rect l="l" t="t" r="r" b="b"/>
              <a:pathLst>
                <a:path w="188041" h="263004">
                  <a:moveTo>
                    <a:pt x="0" y="263005"/>
                  </a:moveTo>
                  <a:lnTo>
                    <a:pt x="188042" y="0"/>
                  </a:lnTo>
                  <a:lnTo>
                    <a:pt x="32869" y="165143"/>
                  </a:lnTo>
                  <a:close/>
                </a:path>
              </a:pathLst>
            </a:custGeom>
            <a:noFill/>
            <a:ln w="734" cap="flat">
              <a:solidFill>
                <a:srgbClr val="29ABE2"/>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24366C5-858D-74BE-CD54-E84EB3CC32D7}"/>
                </a:ext>
              </a:extLst>
            </p:cNvPr>
            <p:cNvSpPr/>
            <p:nvPr/>
          </p:nvSpPr>
          <p:spPr>
            <a:xfrm>
              <a:off x="6172439" y="5520804"/>
              <a:ext cx="79497" cy="162084"/>
            </a:xfrm>
            <a:custGeom>
              <a:avLst/>
              <a:gdLst>
                <a:gd name="connsiteX0" fmla="*/ 25607 w 79497"/>
                <a:gd name="connsiteY0" fmla="*/ 0 h 162084"/>
                <a:gd name="connsiteX1" fmla="*/ 0 w 79497"/>
                <a:gd name="connsiteY1" fmla="*/ 162084 h 162084"/>
                <a:gd name="connsiteX2" fmla="*/ 79497 w 79497"/>
                <a:gd name="connsiteY2" fmla="*/ 64987 h 162084"/>
              </a:gdLst>
              <a:ahLst/>
              <a:cxnLst>
                <a:cxn ang="0">
                  <a:pos x="connsiteX0" y="connsiteY0"/>
                </a:cxn>
                <a:cxn ang="0">
                  <a:pos x="connsiteX1" y="connsiteY1"/>
                </a:cxn>
                <a:cxn ang="0">
                  <a:pos x="connsiteX2" y="connsiteY2"/>
                </a:cxn>
              </a:cxnLst>
              <a:rect l="l" t="t" r="r" b="b"/>
              <a:pathLst>
                <a:path w="79497" h="162084">
                  <a:moveTo>
                    <a:pt x="25607" y="0"/>
                  </a:moveTo>
                  <a:lnTo>
                    <a:pt x="0" y="162084"/>
                  </a:lnTo>
                  <a:lnTo>
                    <a:pt x="79497" y="64987"/>
                  </a:lnTo>
                  <a:close/>
                </a:path>
              </a:pathLst>
            </a:custGeom>
            <a:noFill/>
            <a:ln w="734" cap="flat">
              <a:solidFill>
                <a:srgbClr val="29ABE2"/>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543E08-634D-491D-36B7-95E439D674BE}"/>
                </a:ext>
              </a:extLst>
            </p:cNvPr>
            <p:cNvSpPr/>
            <p:nvPr/>
          </p:nvSpPr>
          <p:spPr>
            <a:xfrm>
              <a:off x="6822178" y="5121710"/>
              <a:ext cx="123450" cy="76072"/>
            </a:xfrm>
            <a:custGeom>
              <a:avLst/>
              <a:gdLst>
                <a:gd name="connsiteX0" fmla="*/ 0 w 123450"/>
                <a:gd name="connsiteY0" fmla="*/ 64604 h 76072"/>
                <a:gd name="connsiteX1" fmla="*/ 123451 w 123450"/>
                <a:gd name="connsiteY1" fmla="*/ 76072 h 76072"/>
                <a:gd name="connsiteX2" fmla="*/ 26372 w 123450"/>
                <a:gd name="connsiteY2" fmla="*/ 0 h 76072"/>
              </a:gdLst>
              <a:ahLst/>
              <a:cxnLst>
                <a:cxn ang="0">
                  <a:pos x="connsiteX0" y="connsiteY0"/>
                </a:cxn>
                <a:cxn ang="0">
                  <a:pos x="connsiteX1" y="connsiteY1"/>
                </a:cxn>
                <a:cxn ang="0">
                  <a:pos x="connsiteX2" y="connsiteY2"/>
                </a:cxn>
              </a:cxnLst>
              <a:rect l="l" t="t" r="r" b="b"/>
              <a:pathLst>
                <a:path w="123450" h="76072">
                  <a:moveTo>
                    <a:pt x="0" y="64604"/>
                  </a:moveTo>
                  <a:lnTo>
                    <a:pt x="123451" y="76072"/>
                  </a:lnTo>
                  <a:lnTo>
                    <a:pt x="26372" y="0"/>
                  </a:lnTo>
                  <a:close/>
                </a:path>
              </a:pathLst>
            </a:custGeom>
            <a:noFill/>
            <a:ln w="734" cap="flat">
              <a:solidFill>
                <a:srgbClr val="29ABE2"/>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9ABFA87-AE86-A960-AD34-8C08854A8E33}"/>
                </a:ext>
              </a:extLst>
            </p:cNvPr>
            <p:cNvSpPr/>
            <p:nvPr/>
          </p:nvSpPr>
          <p:spPr>
            <a:xfrm>
              <a:off x="5833811" y="5669127"/>
              <a:ext cx="121921" cy="66897"/>
            </a:xfrm>
            <a:custGeom>
              <a:avLst/>
              <a:gdLst>
                <a:gd name="connsiteX0" fmla="*/ 121921 w 121921"/>
                <a:gd name="connsiteY0" fmla="*/ 32493 h 66897"/>
                <a:gd name="connsiteX1" fmla="*/ 0 w 121921"/>
                <a:gd name="connsiteY1" fmla="*/ 0 h 66897"/>
                <a:gd name="connsiteX2" fmla="*/ 1529 w 121921"/>
                <a:gd name="connsiteY2" fmla="*/ 66898 h 66897"/>
              </a:gdLst>
              <a:ahLst/>
              <a:cxnLst>
                <a:cxn ang="0">
                  <a:pos x="connsiteX0" y="connsiteY0"/>
                </a:cxn>
                <a:cxn ang="0">
                  <a:pos x="connsiteX1" y="connsiteY1"/>
                </a:cxn>
                <a:cxn ang="0">
                  <a:pos x="connsiteX2" y="connsiteY2"/>
                </a:cxn>
              </a:cxnLst>
              <a:rect l="l" t="t" r="r" b="b"/>
              <a:pathLst>
                <a:path w="121921" h="66897">
                  <a:moveTo>
                    <a:pt x="121921" y="32493"/>
                  </a:moveTo>
                  <a:lnTo>
                    <a:pt x="0" y="0"/>
                  </a:lnTo>
                  <a:lnTo>
                    <a:pt x="1529" y="66898"/>
                  </a:lnTo>
                  <a:close/>
                </a:path>
              </a:pathLst>
            </a:custGeom>
            <a:noFill/>
            <a:ln w="734" cap="flat">
              <a:solidFill>
                <a:srgbClr val="29ABE2"/>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82329E5-2B69-AB7A-F562-950D1961169B}"/>
                </a:ext>
              </a:extLst>
            </p:cNvPr>
            <p:cNvSpPr/>
            <p:nvPr/>
          </p:nvSpPr>
          <p:spPr>
            <a:xfrm>
              <a:off x="6522916" y="5474549"/>
              <a:ext cx="69177" cy="149469"/>
            </a:xfrm>
            <a:custGeom>
              <a:avLst/>
              <a:gdLst>
                <a:gd name="connsiteX0" fmla="*/ 69178 w 69177"/>
                <a:gd name="connsiteY0" fmla="*/ 142206 h 149469"/>
                <a:gd name="connsiteX1" fmla="*/ 11084 w 69177"/>
                <a:gd name="connsiteY1" fmla="*/ 0 h 149469"/>
                <a:gd name="connsiteX2" fmla="*/ 0 w 69177"/>
                <a:gd name="connsiteY2" fmla="*/ 149469 h 149469"/>
              </a:gdLst>
              <a:ahLst/>
              <a:cxnLst>
                <a:cxn ang="0">
                  <a:pos x="connsiteX0" y="connsiteY0"/>
                </a:cxn>
                <a:cxn ang="0">
                  <a:pos x="connsiteX1" y="connsiteY1"/>
                </a:cxn>
                <a:cxn ang="0">
                  <a:pos x="connsiteX2" y="connsiteY2"/>
                </a:cxn>
              </a:cxnLst>
              <a:rect l="l" t="t" r="r" b="b"/>
              <a:pathLst>
                <a:path w="69177" h="149469">
                  <a:moveTo>
                    <a:pt x="69178" y="142206"/>
                  </a:moveTo>
                  <a:lnTo>
                    <a:pt x="11084" y="0"/>
                  </a:lnTo>
                  <a:lnTo>
                    <a:pt x="0" y="149469"/>
                  </a:lnTo>
                  <a:close/>
                </a:path>
              </a:pathLst>
            </a:custGeom>
            <a:noFill/>
            <a:ln w="734" cap="flat">
              <a:solidFill>
                <a:srgbClr val="29ABE2"/>
              </a:solid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0CE971F-E561-2309-77F9-AA3DBE69C5A1}"/>
                </a:ext>
              </a:extLst>
            </p:cNvPr>
            <p:cNvSpPr/>
            <p:nvPr/>
          </p:nvSpPr>
          <p:spPr>
            <a:xfrm>
              <a:off x="6572220" y="5798335"/>
              <a:ext cx="153261" cy="89069"/>
            </a:xfrm>
            <a:custGeom>
              <a:avLst/>
              <a:gdLst>
                <a:gd name="connsiteX0" fmla="*/ 0 w 153261"/>
                <a:gd name="connsiteY0" fmla="*/ 0 h 89069"/>
                <a:gd name="connsiteX1" fmla="*/ 153262 w 153261"/>
                <a:gd name="connsiteY1" fmla="*/ 89070 h 89069"/>
                <a:gd name="connsiteX2" fmla="*/ 58094 w 153261"/>
                <a:gd name="connsiteY2" fmla="*/ 30964 h 89069"/>
              </a:gdLst>
              <a:ahLst/>
              <a:cxnLst>
                <a:cxn ang="0">
                  <a:pos x="connsiteX0" y="connsiteY0"/>
                </a:cxn>
                <a:cxn ang="0">
                  <a:pos x="connsiteX1" y="connsiteY1"/>
                </a:cxn>
                <a:cxn ang="0">
                  <a:pos x="connsiteX2" y="connsiteY2"/>
                </a:cxn>
              </a:cxnLst>
              <a:rect l="l" t="t" r="r" b="b"/>
              <a:pathLst>
                <a:path w="153261" h="89069">
                  <a:moveTo>
                    <a:pt x="0" y="0"/>
                  </a:moveTo>
                  <a:lnTo>
                    <a:pt x="153262" y="89070"/>
                  </a:lnTo>
                  <a:lnTo>
                    <a:pt x="58094" y="30964"/>
                  </a:lnTo>
                  <a:close/>
                </a:path>
              </a:pathLst>
            </a:custGeom>
            <a:noFill/>
            <a:ln w="734" cap="flat">
              <a:solidFill>
                <a:srgbClr val="29ABE2"/>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C60A7CB-1A8C-5A3F-D3C5-4D9886CE8573}"/>
                </a:ext>
              </a:extLst>
            </p:cNvPr>
            <p:cNvSpPr/>
            <p:nvPr/>
          </p:nvSpPr>
          <p:spPr>
            <a:xfrm>
              <a:off x="5532638" y="5289146"/>
              <a:ext cx="279387" cy="83718"/>
            </a:xfrm>
            <a:custGeom>
              <a:avLst/>
              <a:gdLst>
                <a:gd name="connsiteX0" fmla="*/ 279388 w 279387"/>
                <a:gd name="connsiteY0" fmla="*/ 71486 h 83718"/>
                <a:gd name="connsiteX1" fmla="*/ 169697 w 279387"/>
                <a:gd name="connsiteY1" fmla="*/ 0 h 83718"/>
                <a:gd name="connsiteX2" fmla="*/ 0 w 279387"/>
                <a:gd name="connsiteY2" fmla="*/ 83718 h 83718"/>
              </a:gdLst>
              <a:ahLst/>
              <a:cxnLst>
                <a:cxn ang="0">
                  <a:pos x="connsiteX0" y="connsiteY0"/>
                </a:cxn>
                <a:cxn ang="0">
                  <a:pos x="connsiteX1" y="connsiteY1"/>
                </a:cxn>
                <a:cxn ang="0">
                  <a:pos x="connsiteX2" y="connsiteY2"/>
                </a:cxn>
              </a:cxnLst>
              <a:rect l="l" t="t" r="r" b="b"/>
              <a:pathLst>
                <a:path w="279387" h="83718">
                  <a:moveTo>
                    <a:pt x="279388" y="71486"/>
                  </a:moveTo>
                  <a:lnTo>
                    <a:pt x="169697" y="0"/>
                  </a:lnTo>
                  <a:lnTo>
                    <a:pt x="0" y="83718"/>
                  </a:lnTo>
                  <a:close/>
                </a:path>
              </a:pathLst>
            </a:custGeom>
            <a:noFill/>
            <a:ln w="734" cap="flat">
              <a:solidFill>
                <a:srgbClr val="29ABE2"/>
              </a:solid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CFF3807-9B9C-E327-2C0D-28755E08199C}"/>
                </a:ext>
              </a:extLst>
            </p:cNvPr>
            <p:cNvSpPr/>
            <p:nvPr/>
          </p:nvSpPr>
          <p:spPr>
            <a:xfrm>
              <a:off x="7002958" y="5161466"/>
              <a:ext cx="220528" cy="72632"/>
            </a:xfrm>
            <a:custGeom>
              <a:avLst/>
              <a:gdLst>
                <a:gd name="connsiteX0" fmla="*/ 152497 w 220528"/>
                <a:gd name="connsiteY0" fmla="*/ 72632 h 72632"/>
                <a:gd name="connsiteX1" fmla="*/ 220529 w 220528"/>
                <a:gd name="connsiteY1" fmla="*/ 11468 h 72632"/>
                <a:gd name="connsiteX2" fmla="*/ 0 w 220528"/>
                <a:gd name="connsiteY2" fmla="*/ 0 h 72632"/>
              </a:gdLst>
              <a:ahLst/>
              <a:cxnLst>
                <a:cxn ang="0">
                  <a:pos x="connsiteX0" y="connsiteY0"/>
                </a:cxn>
                <a:cxn ang="0">
                  <a:pos x="connsiteX1" y="connsiteY1"/>
                </a:cxn>
                <a:cxn ang="0">
                  <a:pos x="connsiteX2" y="connsiteY2"/>
                </a:cxn>
              </a:cxnLst>
              <a:rect l="l" t="t" r="r" b="b"/>
              <a:pathLst>
                <a:path w="220528" h="72632">
                  <a:moveTo>
                    <a:pt x="152497" y="72632"/>
                  </a:moveTo>
                  <a:lnTo>
                    <a:pt x="220529" y="11468"/>
                  </a:lnTo>
                  <a:lnTo>
                    <a:pt x="0" y="0"/>
                  </a:lnTo>
                  <a:close/>
                </a:path>
              </a:pathLst>
            </a:custGeom>
            <a:noFill/>
            <a:ln w="734" cap="flat">
              <a:solidFill>
                <a:srgbClr val="29ABE2"/>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B28CAB2-9636-EAFF-4A9B-8996B0347AA9}"/>
                </a:ext>
              </a:extLst>
            </p:cNvPr>
            <p:cNvSpPr/>
            <p:nvPr/>
          </p:nvSpPr>
          <p:spPr>
            <a:xfrm>
              <a:off x="6618084" y="5588467"/>
              <a:ext cx="149822" cy="241597"/>
            </a:xfrm>
            <a:custGeom>
              <a:avLst/>
              <a:gdLst>
                <a:gd name="connsiteX0" fmla="*/ 149822 w 149822"/>
                <a:gd name="connsiteY0" fmla="*/ 204517 h 241597"/>
                <a:gd name="connsiteX1" fmla="*/ 141032 w 149822"/>
                <a:gd name="connsiteY1" fmla="*/ 0 h 241597"/>
                <a:gd name="connsiteX2" fmla="*/ 0 w 149822"/>
                <a:gd name="connsiteY2" fmla="*/ 241597 h 241597"/>
              </a:gdLst>
              <a:ahLst/>
              <a:cxnLst>
                <a:cxn ang="0">
                  <a:pos x="connsiteX0" y="connsiteY0"/>
                </a:cxn>
                <a:cxn ang="0">
                  <a:pos x="connsiteX1" y="connsiteY1"/>
                </a:cxn>
                <a:cxn ang="0">
                  <a:pos x="connsiteX2" y="connsiteY2"/>
                </a:cxn>
              </a:cxnLst>
              <a:rect l="l" t="t" r="r" b="b"/>
              <a:pathLst>
                <a:path w="149822" h="241597">
                  <a:moveTo>
                    <a:pt x="149822" y="204517"/>
                  </a:moveTo>
                  <a:lnTo>
                    <a:pt x="141032" y="0"/>
                  </a:lnTo>
                  <a:lnTo>
                    <a:pt x="0" y="241597"/>
                  </a:lnTo>
                  <a:close/>
                </a:path>
              </a:pathLst>
            </a:custGeom>
            <a:noFill/>
            <a:ln w="734" cap="flat">
              <a:solidFill>
                <a:srgbClr val="29ABE2"/>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160A929-1B05-2F45-69EF-916710A5B5D0}"/>
                </a:ext>
              </a:extLst>
            </p:cNvPr>
            <p:cNvSpPr/>
            <p:nvPr/>
          </p:nvSpPr>
          <p:spPr>
            <a:xfrm>
              <a:off x="6535911" y="5886641"/>
              <a:ext cx="100518" cy="109712"/>
            </a:xfrm>
            <a:custGeom>
              <a:avLst/>
              <a:gdLst>
                <a:gd name="connsiteX0" fmla="*/ 0 w 100518"/>
                <a:gd name="connsiteY0" fmla="*/ 55430 h 109712"/>
                <a:gd name="connsiteX1" fmla="*/ 100519 w 100518"/>
                <a:gd name="connsiteY1" fmla="*/ 109713 h 109712"/>
                <a:gd name="connsiteX2" fmla="*/ 8408 w 100518"/>
                <a:gd name="connsiteY2" fmla="*/ 0 h 109712"/>
              </a:gdLst>
              <a:ahLst/>
              <a:cxnLst>
                <a:cxn ang="0">
                  <a:pos x="connsiteX0" y="connsiteY0"/>
                </a:cxn>
                <a:cxn ang="0">
                  <a:pos x="connsiteX1" y="connsiteY1"/>
                </a:cxn>
                <a:cxn ang="0">
                  <a:pos x="connsiteX2" y="connsiteY2"/>
                </a:cxn>
              </a:cxnLst>
              <a:rect l="l" t="t" r="r" b="b"/>
              <a:pathLst>
                <a:path w="100518" h="109712">
                  <a:moveTo>
                    <a:pt x="0" y="55430"/>
                  </a:moveTo>
                  <a:lnTo>
                    <a:pt x="100519" y="109713"/>
                  </a:lnTo>
                  <a:lnTo>
                    <a:pt x="8408" y="0"/>
                  </a:lnTo>
                  <a:close/>
                </a:path>
              </a:pathLst>
            </a:custGeom>
            <a:noFill/>
            <a:ln w="734" cap="flat">
              <a:solidFill>
                <a:srgbClr val="29ABE2"/>
              </a:solid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C7296072-277C-B856-08D7-0F15E9F4919B}"/>
                </a:ext>
              </a:extLst>
            </p:cNvPr>
            <p:cNvGrpSpPr/>
            <p:nvPr/>
          </p:nvGrpSpPr>
          <p:grpSpPr>
            <a:xfrm>
              <a:off x="5100600" y="5080903"/>
              <a:ext cx="1008351" cy="880162"/>
              <a:chOff x="5100600" y="5080903"/>
              <a:chExt cx="1008351" cy="880162"/>
            </a:xfrm>
          </p:grpSpPr>
          <p:grpSp>
            <p:nvGrpSpPr>
              <p:cNvPr id="118" name="Graphic 4">
                <a:extLst>
                  <a:ext uri="{FF2B5EF4-FFF2-40B4-BE49-F238E27FC236}">
                    <a16:creationId xmlns:a16="http://schemas.microsoft.com/office/drawing/2014/main" id="{01DD0D23-D1C7-DDC2-5607-04CAD3D09242}"/>
                  </a:ext>
                </a:extLst>
              </p:cNvPr>
              <p:cNvGrpSpPr/>
              <p:nvPr/>
            </p:nvGrpSpPr>
            <p:grpSpPr>
              <a:xfrm>
                <a:off x="5702956" y="5106757"/>
                <a:ext cx="11059" cy="11061"/>
                <a:chOff x="5702956" y="5106757"/>
                <a:chExt cx="11059" cy="11061"/>
              </a:xfrm>
            </p:grpSpPr>
            <p:sp>
              <p:nvSpPr>
                <p:cNvPr id="197" name="Freeform 196">
                  <a:extLst>
                    <a:ext uri="{FF2B5EF4-FFF2-40B4-BE49-F238E27FC236}">
                      <a16:creationId xmlns:a16="http://schemas.microsoft.com/office/drawing/2014/main" id="{FEEB5CAC-74BA-8A66-1950-B15ECC70C53F}"/>
                    </a:ext>
                  </a:extLst>
                </p:cNvPr>
                <p:cNvSpPr/>
                <p:nvPr/>
              </p:nvSpPr>
              <p:spPr>
                <a:xfrm rot="-4590510">
                  <a:off x="5703900" y="5107700"/>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2126944C-2A96-CF59-869F-4C40CA82A849}"/>
                    </a:ext>
                  </a:extLst>
                </p:cNvPr>
                <p:cNvSpPr/>
                <p:nvPr/>
              </p:nvSpPr>
              <p:spPr>
                <a:xfrm>
                  <a:off x="5704049" y="5107369"/>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19" name="Graphic 4">
                <a:extLst>
                  <a:ext uri="{FF2B5EF4-FFF2-40B4-BE49-F238E27FC236}">
                    <a16:creationId xmlns:a16="http://schemas.microsoft.com/office/drawing/2014/main" id="{AEBEF999-3D36-5E0D-B302-37DF30E446B8}"/>
                  </a:ext>
                </a:extLst>
              </p:cNvPr>
              <p:cNvGrpSpPr/>
              <p:nvPr/>
            </p:nvGrpSpPr>
            <p:grpSpPr>
              <a:xfrm>
                <a:off x="5862306" y="5210629"/>
                <a:ext cx="10595" cy="10597"/>
                <a:chOff x="5862306" y="5210629"/>
                <a:chExt cx="10595" cy="10597"/>
              </a:xfrm>
            </p:grpSpPr>
            <p:sp>
              <p:nvSpPr>
                <p:cNvPr id="195" name="Freeform 194">
                  <a:extLst>
                    <a:ext uri="{FF2B5EF4-FFF2-40B4-BE49-F238E27FC236}">
                      <a16:creationId xmlns:a16="http://schemas.microsoft.com/office/drawing/2014/main" id="{CE84D98D-2AD9-DE8D-5A22-FAB38D5CE40F}"/>
                    </a:ext>
                  </a:extLst>
                </p:cNvPr>
                <p:cNvSpPr/>
                <p:nvPr/>
              </p:nvSpPr>
              <p:spPr>
                <a:xfrm rot="-4592676">
                  <a:off x="5863208" y="5211531"/>
                  <a:ext cx="8791" cy="8792"/>
                </a:xfrm>
                <a:custGeom>
                  <a:avLst/>
                  <a:gdLst>
                    <a:gd name="connsiteX0" fmla="*/ 0 w 8791"/>
                    <a:gd name="connsiteY0" fmla="*/ 0 h 8792"/>
                    <a:gd name="connsiteX1" fmla="*/ 8791 w 8791"/>
                    <a:gd name="connsiteY1" fmla="*/ 0 h 8792"/>
                    <a:gd name="connsiteX2" fmla="*/ 8791 w 8791"/>
                    <a:gd name="connsiteY2" fmla="*/ 8793 h 8792"/>
                    <a:gd name="connsiteX3" fmla="*/ 0 w 8791"/>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1"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FB31FA0F-C817-D389-5876-1FD72766E73C}"/>
                    </a:ext>
                  </a:extLst>
                </p:cNvPr>
                <p:cNvSpPr/>
                <p:nvPr/>
              </p:nvSpPr>
              <p:spPr>
                <a:xfrm>
                  <a:off x="5862786" y="5211854"/>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3130"/>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120" name="Graphic 4">
                <a:extLst>
                  <a:ext uri="{FF2B5EF4-FFF2-40B4-BE49-F238E27FC236}">
                    <a16:creationId xmlns:a16="http://schemas.microsoft.com/office/drawing/2014/main" id="{FBEC8D5C-EF33-A302-52F2-3274364AD8B5}"/>
                  </a:ext>
                </a:extLst>
              </p:cNvPr>
              <p:cNvGrpSpPr/>
              <p:nvPr/>
            </p:nvGrpSpPr>
            <p:grpSpPr>
              <a:xfrm>
                <a:off x="5817262" y="5223550"/>
                <a:ext cx="9214" cy="9215"/>
                <a:chOff x="5817262" y="5223550"/>
                <a:chExt cx="9214" cy="9215"/>
              </a:xfrm>
            </p:grpSpPr>
            <p:sp>
              <p:nvSpPr>
                <p:cNvPr id="193" name="Freeform 192">
                  <a:extLst>
                    <a:ext uri="{FF2B5EF4-FFF2-40B4-BE49-F238E27FC236}">
                      <a16:creationId xmlns:a16="http://schemas.microsoft.com/office/drawing/2014/main" id="{61E86B90-4EFF-0071-FA50-95F1761CA5CF}"/>
                    </a:ext>
                  </a:extLst>
                </p:cNvPr>
                <p:cNvSpPr/>
                <p:nvPr/>
              </p:nvSpPr>
              <p:spPr>
                <a:xfrm rot="-4591927">
                  <a:off x="5818047" y="5224335"/>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D05B82B8-80E8-0018-66E2-08B10ADD9362}"/>
                    </a:ext>
                  </a:extLst>
                </p:cNvPr>
                <p:cNvSpPr/>
                <p:nvPr/>
              </p:nvSpPr>
              <p:spPr>
                <a:xfrm>
                  <a:off x="5818067" y="5224468"/>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6" y="838"/>
                        <a:pt x="73" y="2749"/>
                      </a:cubicBezTo>
                      <a:cubicBezTo>
                        <a:pt x="-309" y="4661"/>
                        <a:pt x="838" y="6954"/>
                        <a:pt x="2749" y="7337"/>
                      </a:cubicBezTo>
                      <a:cubicBezTo>
                        <a:pt x="4660" y="7719"/>
                        <a:pt x="6953" y="6572"/>
                        <a:pt x="7335" y="4661"/>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1" name="Graphic 4">
                <a:extLst>
                  <a:ext uri="{FF2B5EF4-FFF2-40B4-BE49-F238E27FC236}">
                    <a16:creationId xmlns:a16="http://schemas.microsoft.com/office/drawing/2014/main" id="{264BE8F6-88AB-322E-7975-9F942FE854B8}"/>
                  </a:ext>
                </a:extLst>
              </p:cNvPr>
              <p:cNvGrpSpPr/>
              <p:nvPr/>
            </p:nvGrpSpPr>
            <p:grpSpPr>
              <a:xfrm>
                <a:off x="5458058" y="5080903"/>
                <a:ext cx="11518" cy="11520"/>
                <a:chOff x="5458058" y="5080903"/>
                <a:chExt cx="11518" cy="11520"/>
              </a:xfrm>
            </p:grpSpPr>
            <p:sp>
              <p:nvSpPr>
                <p:cNvPr id="191" name="Freeform 190">
                  <a:extLst>
                    <a:ext uri="{FF2B5EF4-FFF2-40B4-BE49-F238E27FC236}">
                      <a16:creationId xmlns:a16="http://schemas.microsoft.com/office/drawing/2014/main" id="{FCD322BC-B757-0941-66F6-0956BDC5DBDE}"/>
                    </a:ext>
                  </a:extLst>
                </p:cNvPr>
                <p:cNvSpPr/>
                <p:nvPr/>
              </p:nvSpPr>
              <p:spPr>
                <a:xfrm rot="-4591593">
                  <a:off x="5459040" y="5081885"/>
                  <a:ext cx="9555" cy="9557"/>
                </a:xfrm>
                <a:custGeom>
                  <a:avLst/>
                  <a:gdLst>
                    <a:gd name="connsiteX0" fmla="*/ 0 w 9555"/>
                    <a:gd name="connsiteY0" fmla="*/ 0 h 9557"/>
                    <a:gd name="connsiteX1" fmla="*/ 9555 w 9555"/>
                    <a:gd name="connsiteY1" fmla="*/ 0 h 9557"/>
                    <a:gd name="connsiteX2" fmla="*/ 9555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71FB3D5-F32D-A909-AFF4-6EC75C94E9AE}"/>
                    </a:ext>
                  </a:extLst>
                </p:cNvPr>
                <p:cNvSpPr/>
                <p:nvPr/>
              </p:nvSpPr>
              <p:spPr>
                <a:xfrm>
                  <a:off x="5459085" y="5081400"/>
                  <a:ext cx="9540" cy="9516"/>
                </a:xfrm>
                <a:custGeom>
                  <a:avLst/>
                  <a:gdLst>
                    <a:gd name="connsiteX0" fmla="*/ 5904 w 9540"/>
                    <a:gd name="connsiteY0" fmla="*/ 171 h 9516"/>
                    <a:gd name="connsiteX1" fmla="*/ 171 w 9540"/>
                    <a:gd name="connsiteY1" fmla="*/ 3611 h 9516"/>
                    <a:gd name="connsiteX2" fmla="*/ 3611 w 9540"/>
                    <a:gd name="connsiteY2" fmla="*/ 9346 h 9516"/>
                    <a:gd name="connsiteX3" fmla="*/ 9344 w 9540"/>
                    <a:gd name="connsiteY3" fmla="*/ 5905 h 9516"/>
                    <a:gd name="connsiteX4" fmla="*/ 5904 w 9540"/>
                    <a:gd name="connsiteY4" fmla="*/ 171 h 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6">
                      <a:moveTo>
                        <a:pt x="5904" y="171"/>
                      </a:moveTo>
                      <a:cubicBezTo>
                        <a:pt x="3229" y="-593"/>
                        <a:pt x="553" y="1318"/>
                        <a:pt x="171" y="3611"/>
                      </a:cubicBezTo>
                      <a:cubicBezTo>
                        <a:pt x="-593" y="6288"/>
                        <a:pt x="1318" y="8963"/>
                        <a:pt x="3611" y="9346"/>
                      </a:cubicBezTo>
                      <a:cubicBezTo>
                        <a:pt x="6286" y="10110"/>
                        <a:pt x="8962" y="8199"/>
                        <a:pt x="9344" y="5905"/>
                      </a:cubicBezTo>
                      <a:cubicBezTo>
                        <a:pt x="10108" y="3611"/>
                        <a:pt x="8579"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22" name="Graphic 4">
                <a:extLst>
                  <a:ext uri="{FF2B5EF4-FFF2-40B4-BE49-F238E27FC236}">
                    <a16:creationId xmlns:a16="http://schemas.microsoft.com/office/drawing/2014/main" id="{D8AB9857-8226-91FC-AA43-3C9ECF9A2D5C}"/>
                  </a:ext>
                </a:extLst>
              </p:cNvPr>
              <p:cNvGrpSpPr/>
              <p:nvPr/>
            </p:nvGrpSpPr>
            <p:grpSpPr>
              <a:xfrm>
                <a:off x="6096050" y="5365901"/>
                <a:ext cx="12901" cy="12904"/>
                <a:chOff x="6096050" y="5365901"/>
                <a:chExt cx="12901" cy="12904"/>
              </a:xfrm>
            </p:grpSpPr>
            <p:sp>
              <p:nvSpPr>
                <p:cNvPr id="189" name="Freeform 188">
                  <a:extLst>
                    <a:ext uri="{FF2B5EF4-FFF2-40B4-BE49-F238E27FC236}">
                      <a16:creationId xmlns:a16="http://schemas.microsoft.com/office/drawing/2014/main" id="{BBB3015D-AA6C-5658-63DC-E4C5DBED03DD}"/>
                    </a:ext>
                  </a:extLst>
                </p:cNvPr>
                <p:cNvSpPr/>
                <p:nvPr/>
              </p:nvSpPr>
              <p:spPr>
                <a:xfrm rot="-4591259">
                  <a:off x="6097150" y="5367002"/>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5F07E4CF-D787-02DF-9940-1CB822F06431}"/>
                    </a:ext>
                  </a:extLst>
                </p:cNvPr>
                <p:cNvSpPr/>
                <p:nvPr/>
              </p:nvSpPr>
              <p:spPr>
                <a:xfrm>
                  <a:off x="6096594" y="5366960"/>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8"/>
                        <a:pt x="1316" y="9727"/>
                        <a:pt x="3992" y="10491"/>
                      </a:cubicBezTo>
                      <a:cubicBezTo>
                        <a:pt x="6667" y="11256"/>
                        <a:pt x="9725" y="9344"/>
                        <a:pt x="10489" y="6668"/>
                      </a:cubicBezTo>
                      <a:cubicBezTo>
                        <a:pt x="11254" y="3610"/>
                        <a:pt x="9725" y="934"/>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id="{7BD02CDF-AB70-7B8B-9B5F-5378FEE0A3FA}"/>
                  </a:ext>
                </a:extLst>
              </p:cNvPr>
              <p:cNvGrpSpPr/>
              <p:nvPr/>
            </p:nvGrpSpPr>
            <p:grpSpPr>
              <a:xfrm>
                <a:off x="5694420" y="5204203"/>
                <a:ext cx="11980" cy="11982"/>
                <a:chOff x="5694420" y="5204203"/>
                <a:chExt cx="11980" cy="11982"/>
              </a:xfrm>
            </p:grpSpPr>
            <p:sp>
              <p:nvSpPr>
                <p:cNvPr id="187" name="Freeform 186">
                  <a:extLst>
                    <a:ext uri="{FF2B5EF4-FFF2-40B4-BE49-F238E27FC236}">
                      <a16:creationId xmlns:a16="http://schemas.microsoft.com/office/drawing/2014/main" id="{3CD3B453-109F-7D7A-2A78-54E65FFF78D4}"/>
                    </a:ext>
                  </a:extLst>
                </p:cNvPr>
                <p:cNvSpPr/>
                <p:nvPr/>
              </p:nvSpPr>
              <p:spPr>
                <a:xfrm rot="-4591259">
                  <a:off x="5695442" y="5205224"/>
                  <a:ext cx="9937" cy="9939"/>
                </a:xfrm>
                <a:custGeom>
                  <a:avLst/>
                  <a:gdLst>
                    <a:gd name="connsiteX0" fmla="*/ 0 w 9937"/>
                    <a:gd name="connsiteY0" fmla="*/ 0 h 9939"/>
                    <a:gd name="connsiteX1" fmla="*/ 9938 w 9937"/>
                    <a:gd name="connsiteY1" fmla="*/ 0 h 9939"/>
                    <a:gd name="connsiteX2" fmla="*/ 9938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8" y="0"/>
                      </a:lnTo>
                      <a:lnTo>
                        <a:pt x="9938" y="9939"/>
                      </a:lnTo>
                      <a:lnTo>
                        <a:pt x="0" y="9939"/>
                      </a:lnTo>
                      <a:close/>
                    </a:path>
                  </a:pathLst>
                </a:custGeom>
                <a:noFill/>
                <a:ln w="381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C6C774E-0AAE-7B66-D888-0DC106DB2AC9}"/>
                    </a:ext>
                  </a:extLst>
                </p:cNvPr>
                <p:cNvSpPr/>
                <p:nvPr/>
              </p:nvSpPr>
              <p:spPr>
                <a:xfrm>
                  <a:off x="5695285" y="5204876"/>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5" y="6669"/>
                        <a:pt x="1316" y="9344"/>
                        <a:pt x="3992" y="10109"/>
                      </a:cubicBezTo>
                      <a:cubicBezTo>
                        <a:pt x="6667" y="10874"/>
                        <a:pt x="9343" y="8962"/>
                        <a:pt x="10107" y="6286"/>
                      </a:cubicBezTo>
                      <a:cubicBezTo>
                        <a:pt x="10489" y="3610"/>
                        <a:pt x="8960" y="935"/>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4" name="Graphic 4">
                <a:extLst>
                  <a:ext uri="{FF2B5EF4-FFF2-40B4-BE49-F238E27FC236}">
                    <a16:creationId xmlns:a16="http://schemas.microsoft.com/office/drawing/2014/main" id="{3E7F15C8-E2A0-DCAD-2964-0B6D0C5FE7BB}"/>
                  </a:ext>
                </a:extLst>
              </p:cNvPr>
              <p:cNvGrpSpPr/>
              <p:nvPr/>
            </p:nvGrpSpPr>
            <p:grpSpPr>
              <a:xfrm>
                <a:off x="5847669" y="5278541"/>
                <a:ext cx="13360" cy="13363"/>
                <a:chOff x="5847669" y="5278541"/>
                <a:chExt cx="13360" cy="13363"/>
              </a:xfrm>
            </p:grpSpPr>
            <p:sp>
              <p:nvSpPr>
                <p:cNvPr id="185" name="Freeform 184">
                  <a:extLst>
                    <a:ext uri="{FF2B5EF4-FFF2-40B4-BE49-F238E27FC236}">
                      <a16:creationId xmlns:a16="http://schemas.microsoft.com/office/drawing/2014/main" id="{35F24096-993D-12B6-0AE8-97D888B4174C}"/>
                    </a:ext>
                  </a:extLst>
                </p:cNvPr>
                <p:cNvSpPr/>
                <p:nvPr/>
              </p:nvSpPr>
              <p:spPr>
                <a:xfrm rot="-4591927">
                  <a:off x="5848807" y="5279679"/>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25531AA-5A6E-32D2-E68B-7D505EA6C8EF}"/>
                    </a:ext>
                  </a:extLst>
                </p:cNvPr>
                <p:cNvSpPr/>
                <p:nvPr/>
              </p:nvSpPr>
              <p:spPr>
                <a:xfrm>
                  <a:off x="5848548" y="5279803"/>
                  <a:ext cx="11038" cy="11040"/>
                </a:xfrm>
                <a:custGeom>
                  <a:avLst/>
                  <a:gdLst>
                    <a:gd name="connsiteX0" fmla="*/ 6666 w 11038"/>
                    <a:gd name="connsiteY0" fmla="*/ 169 h 11040"/>
                    <a:gd name="connsiteX1" fmla="*/ 169 w 11038"/>
                    <a:gd name="connsiteY1" fmla="*/ 4374 h 11040"/>
                    <a:gd name="connsiteX2" fmla="*/ 4373 w 11038"/>
                    <a:gd name="connsiteY2" fmla="*/ 10872 h 11040"/>
                    <a:gd name="connsiteX3" fmla="*/ 10870 w 11038"/>
                    <a:gd name="connsiteY3" fmla="*/ 6667 h 11040"/>
                    <a:gd name="connsiteX4" fmla="*/ 6666 w 1103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8" h="11040">
                      <a:moveTo>
                        <a:pt x="6666" y="169"/>
                      </a:moveTo>
                      <a:cubicBezTo>
                        <a:pt x="3608" y="-596"/>
                        <a:pt x="933" y="1316"/>
                        <a:pt x="169" y="4374"/>
                      </a:cubicBezTo>
                      <a:cubicBezTo>
                        <a:pt x="-596" y="7432"/>
                        <a:pt x="1315" y="10108"/>
                        <a:pt x="4373" y="10872"/>
                      </a:cubicBezTo>
                      <a:cubicBezTo>
                        <a:pt x="7430" y="11637"/>
                        <a:pt x="10106" y="9725"/>
                        <a:pt x="10870" y="6667"/>
                      </a:cubicBezTo>
                      <a:cubicBezTo>
                        <a:pt x="11635" y="3609"/>
                        <a:pt x="9724"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125" name="Graphic 4">
                <a:extLst>
                  <a:ext uri="{FF2B5EF4-FFF2-40B4-BE49-F238E27FC236}">
                    <a16:creationId xmlns:a16="http://schemas.microsoft.com/office/drawing/2014/main" id="{B6C96E69-0F2A-A4EF-8750-2E4296076774}"/>
                  </a:ext>
                </a:extLst>
              </p:cNvPr>
              <p:cNvGrpSpPr/>
              <p:nvPr/>
            </p:nvGrpSpPr>
            <p:grpSpPr>
              <a:xfrm>
                <a:off x="6078171" y="5408946"/>
                <a:ext cx="15205" cy="15208"/>
                <a:chOff x="6078171" y="5408946"/>
                <a:chExt cx="15205" cy="15208"/>
              </a:xfrm>
            </p:grpSpPr>
            <p:sp>
              <p:nvSpPr>
                <p:cNvPr id="183" name="Freeform 182">
                  <a:extLst>
                    <a:ext uri="{FF2B5EF4-FFF2-40B4-BE49-F238E27FC236}">
                      <a16:creationId xmlns:a16="http://schemas.microsoft.com/office/drawing/2014/main" id="{99471786-39EF-FBBC-ECA8-360389215EEE}"/>
                    </a:ext>
                  </a:extLst>
                </p:cNvPr>
                <p:cNvSpPr/>
                <p:nvPr/>
              </p:nvSpPr>
              <p:spPr>
                <a:xfrm rot="-4590844">
                  <a:off x="6079468" y="5410243"/>
                  <a:ext cx="12612" cy="12614"/>
                </a:xfrm>
                <a:custGeom>
                  <a:avLst/>
                  <a:gdLst>
                    <a:gd name="connsiteX0" fmla="*/ 0 w 12612"/>
                    <a:gd name="connsiteY0" fmla="*/ 0 h 12614"/>
                    <a:gd name="connsiteX1" fmla="*/ 12612 w 12612"/>
                    <a:gd name="connsiteY1" fmla="*/ 0 h 12614"/>
                    <a:gd name="connsiteX2" fmla="*/ 12612 w 12612"/>
                    <a:gd name="connsiteY2" fmla="*/ 12615 h 12614"/>
                    <a:gd name="connsiteX3" fmla="*/ 0 w 12612"/>
                    <a:gd name="connsiteY3" fmla="*/ 12615 h 12614"/>
                  </a:gdLst>
                  <a:ahLst/>
                  <a:cxnLst>
                    <a:cxn ang="0">
                      <a:pos x="connsiteX0" y="connsiteY0"/>
                    </a:cxn>
                    <a:cxn ang="0">
                      <a:pos x="connsiteX1" y="connsiteY1"/>
                    </a:cxn>
                    <a:cxn ang="0">
                      <a:pos x="connsiteX2" y="connsiteY2"/>
                    </a:cxn>
                    <a:cxn ang="0">
                      <a:pos x="connsiteX3" y="connsiteY3"/>
                    </a:cxn>
                  </a:cxnLst>
                  <a:rect l="l" t="t" r="r" b="b"/>
                  <a:pathLst>
                    <a:path w="12612" h="12614">
                      <a:moveTo>
                        <a:pt x="0" y="0"/>
                      </a:moveTo>
                      <a:lnTo>
                        <a:pt x="12612" y="0"/>
                      </a:lnTo>
                      <a:lnTo>
                        <a:pt x="12612" y="12615"/>
                      </a:lnTo>
                      <a:lnTo>
                        <a:pt x="0" y="12615"/>
                      </a:lnTo>
                      <a:close/>
                    </a:path>
                  </a:pathLst>
                </a:custGeom>
                <a:noFill/>
                <a:ln w="381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45D582B-014C-128B-277F-6266A0A4BA53}"/>
                    </a:ext>
                  </a:extLst>
                </p:cNvPr>
                <p:cNvSpPr/>
                <p:nvPr/>
              </p:nvSpPr>
              <p:spPr>
                <a:xfrm>
                  <a:off x="6079780" y="5410160"/>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2" y="-597"/>
                        <a:pt x="932" y="1314"/>
                        <a:pt x="167" y="4755"/>
                      </a:cubicBezTo>
                      <a:cubicBezTo>
                        <a:pt x="-597" y="8195"/>
                        <a:pt x="1314" y="11636"/>
                        <a:pt x="4754" y="12400"/>
                      </a:cubicBezTo>
                      <a:cubicBezTo>
                        <a:pt x="8194" y="13164"/>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26" name="Graphic 4">
                <a:extLst>
                  <a:ext uri="{FF2B5EF4-FFF2-40B4-BE49-F238E27FC236}">
                    <a16:creationId xmlns:a16="http://schemas.microsoft.com/office/drawing/2014/main" id="{59B34F0B-9F4F-1C67-945F-313697171CE2}"/>
                  </a:ext>
                </a:extLst>
              </p:cNvPr>
              <p:cNvGrpSpPr/>
              <p:nvPr/>
            </p:nvGrpSpPr>
            <p:grpSpPr>
              <a:xfrm>
                <a:off x="5502958" y="5204441"/>
                <a:ext cx="14742" cy="14745"/>
                <a:chOff x="5502958" y="5204441"/>
                <a:chExt cx="14742" cy="14745"/>
              </a:xfrm>
            </p:grpSpPr>
            <p:sp>
              <p:nvSpPr>
                <p:cNvPr id="181" name="Freeform 180">
                  <a:extLst>
                    <a:ext uri="{FF2B5EF4-FFF2-40B4-BE49-F238E27FC236}">
                      <a16:creationId xmlns:a16="http://schemas.microsoft.com/office/drawing/2014/main" id="{A9463C45-1A84-E308-B246-7885AB2C5EED}"/>
                    </a:ext>
                  </a:extLst>
                </p:cNvPr>
                <p:cNvSpPr/>
                <p:nvPr/>
              </p:nvSpPr>
              <p:spPr>
                <a:xfrm rot="-4591927">
                  <a:off x="5504214" y="5205698"/>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4AEC61FD-9674-41DA-95B8-52F15828B918}"/>
                    </a:ext>
                  </a:extLst>
                </p:cNvPr>
                <p:cNvSpPr/>
                <p:nvPr/>
              </p:nvSpPr>
              <p:spPr>
                <a:xfrm>
                  <a:off x="5504188" y="5205260"/>
                  <a:ext cx="12182" cy="12185"/>
                </a:xfrm>
                <a:custGeom>
                  <a:avLst/>
                  <a:gdLst>
                    <a:gd name="connsiteX0" fmla="*/ 7429 w 12182"/>
                    <a:gd name="connsiteY0" fmla="*/ 167 h 12185"/>
                    <a:gd name="connsiteX1" fmla="*/ 167 w 12182"/>
                    <a:gd name="connsiteY1" fmla="*/ 4755 h 12185"/>
                    <a:gd name="connsiteX2" fmla="*/ 4754 w 12182"/>
                    <a:gd name="connsiteY2" fmla="*/ 12018 h 12185"/>
                    <a:gd name="connsiteX3" fmla="*/ 12015 w 12182"/>
                    <a:gd name="connsiteY3" fmla="*/ 7431 h 12185"/>
                    <a:gd name="connsiteX4" fmla="*/ 7429 w 12182"/>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 h="12185">
                      <a:moveTo>
                        <a:pt x="7429" y="167"/>
                      </a:moveTo>
                      <a:cubicBezTo>
                        <a:pt x="3989" y="-597"/>
                        <a:pt x="932" y="1314"/>
                        <a:pt x="167" y="4755"/>
                      </a:cubicBezTo>
                      <a:cubicBezTo>
                        <a:pt x="-597" y="8195"/>
                        <a:pt x="1314" y="11253"/>
                        <a:pt x="4754" y="12018"/>
                      </a:cubicBezTo>
                      <a:cubicBezTo>
                        <a:pt x="8193" y="12783"/>
                        <a:pt x="11251" y="10871"/>
                        <a:pt x="12015" y="7431"/>
                      </a:cubicBezTo>
                      <a:cubicBezTo>
                        <a:pt x="12780" y="4373"/>
                        <a:pt x="10869"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127" name="Graphic 4">
                <a:extLst>
                  <a:ext uri="{FF2B5EF4-FFF2-40B4-BE49-F238E27FC236}">
                    <a16:creationId xmlns:a16="http://schemas.microsoft.com/office/drawing/2014/main" id="{D0EC5EB6-D4DA-4000-1EC6-337F2CC68FA5}"/>
                  </a:ext>
                </a:extLst>
              </p:cNvPr>
              <p:cNvGrpSpPr/>
              <p:nvPr/>
            </p:nvGrpSpPr>
            <p:grpSpPr>
              <a:xfrm>
                <a:off x="5478810" y="5232027"/>
                <a:ext cx="12441" cy="12443"/>
                <a:chOff x="5478810" y="5232027"/>
                <a:chExt cx="12441" cy="12443"/>
              </a:xfrm>
            </p:grpSpPr>
            <p:sp>
              <p:nvSpPr>
                <p:cNvPr id="179" name="Freeform 178">
                  <a:extLst>
                    <a:ext uri="{FF2B5EF4-FFF2-40B4-BE49-F238E27FC236}">
                      <a16:creationId xmlns:a16="http://schemas.microsoft.com/office/drawing/2014/main" id="{23894A47-23EB-F199-F195-7E83E41946EA}"/>
                    </a:ext>
                  </a:extLst>
                </p:cNvPr>
                <p:cNvSpPr/>
                <p:nvPr/>
              </p:nvSpPr>
              <p:spPr>
                <a:xfrm rot="-4590844">
                  <a:off x="5479871" y="5233088"/>
                  <a:ext cx="10319" cy="10321"/>
                </a:xfrm>
                <a:custGeom>
                  <a:avLst/>
                  <a:gdLst>
                    <a:gd name="connsiteX0" fmla="*/ 0 w 10319"/>
                    <a:gd name="connsiteY0" fmla="*/ 0 h 10321"/>
                    <a:gd name="connsiteX1" fmla="*/ 10319 w 10319"/>
                    <a:gd name="connsiteY1" fmla="*/ 0 h 10321"/>
                    <a:gd name="connsiteX2" fmla="*/ 10319 w 10319"/>
                    <a:gd name="connsiteY2" fmla="*/ 10321 h 10321"/>
                    <a:gd name="connsiteX3" fmla="*/ 0 w 10319"/>
                    <a:gd name="connsiteY3" fmla="*/ 10321 h 10321"/>
                  </a:gdLst>
                  <a:ahLst/>
                  <a:cxnLst>
                    <a:cxn ang="0">
                      <a:pos x="connsiteX0" y="connsiteY0"/>
                    </a:cxn>
                    <a:cxn ang="0">
                      <a:pos x="connsiteX1" y="connsiteY1"/>
                    </a:cxn>
                    <a:cxn ang="0">
                      <a:pos x="connsiteX2" y="connsiteY2"/>
                    </a:cxn>
                    <a:cxn ang="0">
                      <a:pos x="connsiteX3" y="connsiteY3"/>
                    </a:cxn>
                  </a:cxnLst>
                  <a:rect l="l" t="t" r="r" b="b"/>
                  <a:pathLst>
                    <a:path w="10319" h="10321">
                      <a:moveTo>
                        <a:pt x="0" y="0"/>
                      </a:moveTo>
                      <a:lnTo>
                        <a:pt x="10319" y="0"/>
                      </a:lnTo>
                      <a:lnTo>
                        <a:pt x="10319" y="10321"/>
                      </a:lnTo>
                      <a:lnTo>
                        <a:pt x="0" y="10321"/>
                      </a:lnTo>
                      <a:close/>
                    </a:path>
                  </a:pathLst>
                </a:custGeom>
                <a:noFill/>
                <a:ln w="381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388CCE2A-B3E2-C14B-53AF-DA3BD3B4BCAD}"/>
                    </a:ext>
                  </a:extLst>
                </p:cNvPr>
                <p:cNvSpPr/>
                <p:nvPr/>
              </p:nvSpPr>
              <p:spPr>
                <a:xfrm>
                  <a:off x="5479724" y="5233164"/>
                  <a:ext cx="10276" cy="10278"/>
                </a:xfrm>
                <a:custGeom>
                  <a:avLst/>
                  <a:gdLst>
                    <a:gd name="connsiteX0" fmla="*/ 6285 w 10276"/>
                    <a:gd name="connsiteY0" fmla="*/ 170 h 10278"/>
                    <a:gd name="connsiteX1" fmla="*/ 170 w 10276"/>
                    <a:gd name="connsiteY1" fmla="*/ 3993 h 10278"/>
                    <a:gd name="connsiteX2" fmla="*/ 3992 w 10276"/>
                    <a:gd name="connsiteY2" fmla="*/ 10109 h 10278"/>
                    <a:gd name="connsiteX3" fmla="*/ 10107 w 10276"/>
                    <a:gd name="connsiteY3" fmla="*/ 6286 h 10278"/>
                    <a:gd name="connsiteX4" fmla="*/ 6285 w 10276"/>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0278">
                      <a:moveTo>
                        <a:pt x="6285" y="170"/>
                      </a:moveTo>
                      <a:cubicBezTo>
                        <a:pt x="3610" y="-595"/>
                        <a:pt x="934" y="1317"/>
                        <a:pt x="170" y="3993"/>
                      </a:cubicBezTo>
                      <a:cubicBezTo>
                        <a:pt x="-595" y="6668"/>
                        <a:pt x="1316" y="9344"/>
                        <a:pt x="3992" y="10109"/>
                      </a:cubicBezTo>
                      <a:cubicBezTo>
                        <a:pt x="6667" y="10874"/>
                        <a:pt x="9343" y="8962"/>
                        <a:pt x="10107" y="6286"/>
                      </a:cubicBezTo>
                      <a:cubicBezTo>
                        <a:pt x="10871" y="3610"/>
                        <a:pt x="8960"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8" name="Graphic 4">
                <a:extLst>
                  <a:ext uri="{FF2B5EF4-FFF2-40B4-BE49-F238E27FC236}">
                    <a16:creationId xmlns:a16="http://schemas.microsoft.com/office/drawing/2014/main" id="{C3558C11-840B-D559-3E98-E0404F8A9805}"/>
                  </a:ext>
                </a:extLst>
              </p:cNvPr>
              <p:cNvGrpSpPr/>
              <p:nvPr/>
            </p:nvGrpSpPr>
            <p:grpSpPr>
              <a:xfrm>
                <a:off x="5617800" y="5344700"/>
                <a:ext cx="8754" cy="8755"/>
                <a:chOff x="5617800" y="5344700"/>
                <a:chExt cx="8754" cy="8755"/>
              </a:xfrm>
            </p:grpSpPr>
            <p:sp>
              <p:nvSpPr>
                <p:cNvPr id="177" name="Freeform 176">
                  <a:extLst>
                    <a:ext uri="{FF2B5EF4-FFF2-40B4-BE49-F238E27FC236}">
                      <a16:creationId xmlns:a16="http://schemas.microsoft.com/office/drawing/2014/main" id="{7FE72C3D-1FBC-3190-5B3F-CA50B35B2FDE}"/>
                    </a:ext>
                  </a:extLst>
                </p:cNvPr>
                <p:cNvSpPr/>
                <p:nvPr/>
              </p:nvSpPr>
              <p:spPr>
                <a:xfrm rot="-4591593">
                  <a:off x="5618547" y="5345446"/>
                  <a:ext cx="7261" cy="7263"/>
                </a:xfrm>
                <a:custGeom>
                  <a:avLst/>
                  <a:gdLst>
                    <a:gd name="connsiteX0" fmla="*/ 0 w 7261"/>
                    <a:gd name="connsiteY0" fmla="*/ 0 h 7263"/>
                    <a:gd name="connsiteX1" fmla="*/ 7262 w 7261"/>
                    <a:gd name="connsiteY1" fmla="*/ 0 h 7263"/>
                    <a:gd name="connsiteX2" fmla="*/ 7262 w 7261"/>
                    <a:gd name="connsiteY2" fmla="*/ 7264 h 7263"/>
                    <a:gd name="connsiteX3" fmla="*/ 0 w 7261"/>
                    <a:gd name="connsiteY3" fmla="*/ 7264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4"/>
                      </a:lnTo>
                      <a:lnTo>
                        <a:pt x="0" y="7264"/>
                      </a:lnTo>
                      <a:close/>
                    </a:path>
                  </a:pathLst>
                </a:custGeom>
                <a:noFill/>
                <a:ln w="381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6F4EB3A-CDA5-8639-A6B5-818657C76EE5}"/>
                    </a:ext>
                  </a:extLst>
                </p:cNvPr>
                <p:cNvSpPr/>
                <p:nvPr/>
              </p:nvSpPr>
              <p:spPr>
                <a:xfrm>
                  <a:off x="5618177" y="5345267"/>
                  <a:ext cx="7408" cy="7409"/>
                </a:xfrm>
                <a:custGeom>
                  <a:avLst/>
                  <a:gdLst>
                    <a:gd name="connsiteX0" fmla="*/ 4660 w 7408"/>
                    <a:gd name="connsiteY0" fmla="*/ 73 h 7409"/>
                    <a:gd name="connsiteX1" fmla="*/ 73 w 7408"/>
                    <a:gd name="connsiteY1" fmla="*/ 2749 h 7409"/>
                    <a:gd name="connsiteX2" fmla="*/ 2749 w 7408"/>
                    <a:gd name="connsiteY2" fmla="*/ 7336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6"/>
                      </a:cubicBezTo>
                      <a:cubicBezTo>
                        <a:pt x="4660" y="7719"/>
                        <a:pt x="6571" y="6572"/>
                        <a:pt x="7335" y="4660"/>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9" name="Graphic 4">
                <a:extLst>
                  <a:ext uri="{FF2B5EF4-FFF2-40B4-BE49-F238E27FC236}">
                    <a16:creationId xmlns:a16="http://schemas.microsoft.com/office/drawing/2014/main" id="{6DF38A1D-CF9D-E1C0-EB79-0DDF722034F8}"/>
                  </a:ext>
                </a:extLst>
              </p:cNvPr>
              <p:cNvGrpSpPr/>
              <p:nvPr/>
            </p:nvGrpSpPr>
            <p:grpSpPr>
              <a:xfrm>
                <a:off x="5954732" y="5541828"/>
                <a:ext cx="11520" cy="11522"/>
                <a:chOff x="5954732" y="5541828"/>
                <a:chExt cx="11520" cy="11522"/>
              </a:xfrm>
            </p:grpSpPr>
            <p:sp>
              <p:nvSpPr>
                <p:cNvPr id="175" name="Freeform 174">
                  <a:extLst>
                    <a:ext uri="{FF2B5EF4-FFF2-40B4-BE49-F238E27FC236}">
                      <a16:creationId xmlns:a16="http://schemas.microsoft.com/office/drawing/2014/main" id="{A03A53EC-5627-2F36-78CA-B2A6F30B0583}"/>
                    </a:ext>
                  </a:extLst>
                </p:cNvPr>
                <p:cNvSpPr/>
                <p:nvPr/>
              </p:nvSpPr>
              <p:spPr>
                <a:xfrm rot="-4590510">
                  <a:off x="5955715" y="5542810"/>
                  <a:ext cx="9554" cy="9556"/>
                </a:xfrm>
                <a:custGeom>
                  <a:avLst/>
                  <a:gdLst>
                    <a:gd name="connsiteX0" fmla="*/ 0 w 9554"/>
                    <a:gd name="connsiteY0" fmla="*/ 0 h 9556"/>
                    <a:gd name="connsiteX1" fmla="*/ 9555 w 9554"/>
                    <a:gd name="connsiteY1" fmla="*/ 0 h 9556"/>
                    <a:gd name="connsiteX2" fmla="*/ 9555 w 9554"/>
                    <a:gd name="connsiteY2" fmla="*/ 9557 h 9556"/>
                    <a:gd name="connsiteX3" fmla="*/ 0 w 9554"/>
                    <a:gd name="connsiteY3" fmla="*/ 9557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3D700CA0-949B-7962-9CEE-A44B5B87D0C3}"/>
                    </a:ext>
                  </a:extLst>
                </p:cNvPr>
                <p:cNvSpPr/>
                <p:nvPr/>
              </p:nvSpPr>
              <p:spPr>
                <a:xfrm>
                  <a:off x="5955561" y="554242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554" y="1318"/>
                        <a:pt x="171" y="3612"/>
                      </a:cubicBezTo>
                      <a:cubicBezTo>
                        <a:pt x="-593" y="6288"/>
                        <a:pt x="1318" y="8963"/>
                        <a:pt x="3611" y="9346"/>
                      </a:cubicBezTo>
                      <a:cubicBezTo>
                        <a:pt x="6287" y="10110"/>
                        <a:pt x="8962"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30" name="Graphic 4">
                <a:extLst>
                  <a:ext uri="{FF2B5EF4-FFF2-40B4-BE49-F238E27FC236}">
                    <a16:creationId xmlns:a16="http://schemas.microsoft.com/office/drawing/2014/main" id="{51442459-8526-544E-BEF7-3D5E997672F8}"/>
                  </a:ext>
                </a:extLst>
              </p:cNvPr>
              <p:cNvGrpSpPr/>
              <p:nvPr/>
            </p:nvGrpSpPr>
            <p:grpSpPr>
              <a:xfrm>
                <a:off x="5936982" y="5692097"/>
                <a:ext cx="15204" cy="15207"/>
                <a:chOff x="5936982" y="5692097"/>
                <a:chExt cx="15204" cy="15207"/>
              </a:xfrm>
            </p:grpSpPr>
            <p:sp>
              <p:nvSpPr>
                <p:cNvPr id="173" name="Freeform 172">
                  <a:extLst>
                    <a:ext uri="{FF2B5EF4-FFF2-40B4-BE49-F238E27FC236}">
                      <a16:creationId xmlns:a16="http://schemas.microsoft.com/office/drawing/2014/main" id="{246F5E57-3D20-8DC3-CC62-86D8D457F912}"/>
                    </a:ext>
                  </a:extLst>
                </p:cNvPr>
                <p:cNvSpPr/>
                <p:nvPr/>
              </p:nvSpPr>
              <p:spPr>
                <a:xfrm rot="-4591593">
                  <a:off x="5938278" y="5693393"/>
                  <a:ext cx="12612" cy="12615"/>
                </a:xfrm>
                <a:custGeom>
                  <a:avLst/>
                  <a:gdLst>
                    <a:gd name="connsiteX0" fmla="*/ 0 w 12612"/>
                    <a:gd name="connsiteY0" fmla="*/ 0 h 12615"/>
                    <a:gd name="connsiteX1" fmla="*/ 12613 w 12612"/>
                    <a:gd name="connsiteY1" fmla="*/ 0 h 12615"/>
                    <a:gd name="connsiteX2" fmla="*/ 12613 w 12612"/>
                    <a:gd name="connsiteY2" fmla="*/ 12616 h 12615"/>
                    <a:gd name="connsiteX3" fmla="*/ 0 w 12612"/>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8A6FD13A-10BB-DE39-65AA-CA9C666F325D}"/>
                    </a:ext>
                  </a:extLst>
                </p:cNvPr>
                <p:cNvSpPr/>
                <p:nvPr/>
              </p:nvSpPr>
              <p:spPr>
                <a:xfrm>
                  <a:off x="5937984" y="5693425"/>
                  <a:ext cx="12695" cy="12567"/>
                </a:xfrm>
                <a:custGeom>
                  <a:avLst/>
                  <a:gdLst>
                    <a:gd name="connsiteX0" fmla="*/ 7811 w 12695"/>
                    <a:gd name="connsiteY0" fmla="*/ 167 h 12567"/>
                    <a:gd name="connsiteX1" fmla="*/ 167 w 12695"/>
                    <a:gd name="connsiteY1" fmla="*/ 4755 h 12567"/>
                    <a:gd name="connsiteX2" fmla="*/ 4754 w 12695"/>
                    <a:gd name="connsiteY2" fmla="*/ 12400 h 12567"/>
                    <a:gd name="connsiteX3" fmla="*/ 12398 w 12695"/>
                    <a:gd name="connsiteY3" fmla="*/ 7813 h 12567"/>
                    <a:gd name="connsiteX4" fmla="*/ 7811 w 1269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 h="12567">
                      <a:moveTo>
                        <a:pt x="7811" y="167"/>
                      </a:moveTo>
                      <a:cubicBezTo>
                        <a:pt x="4371" y="-597"/>
                        <a:pt x="932" y="1314"/>
                        <a:pt x="167" y="4755"/>
                      </a:cubicBezTo>
                      <a:cubicBezTo>
                        <a:pt x="-597" y="8195"/>
                        <a:pt x="1314" y="11636"/>
                        <a:pt x="4754" y="12400"/>
                      </a:cubicBezTo>
                      <a:cubicBezTo>
                        <a:pt x="8193" y="13165"/>
                        <a:pt x="11633" y="11253"/>
                        <a:pt x="12398" y="7813"/>
                      </a:cubicBezTo>
                      <a:cubicBezTo>
                        <a:pt x="13544" y="4372"/>
                        <a:pt x="11251" y="1314"/>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1" name="Graphic 4">
                <a:extLst>
                  <a:ext uri="{FF2B5EF4-FFF2-40B4-BE49-F238E27FC236}">
                    <a16:creationId xmlns:a16="http://schemas.microsoft.com/office/drawing/2014/main" id="{A5BA6129-FAFC-8AD9-8062-729A8DDA9E35}"/>
                  </a:ext>
                </a:extLst>
              </p:cNvPr>
              <p:cNvGrpSpPr/>
              <p:nvPr/>
            </p:nvGrpSpPr>
            <p:grpSpPr>
              <a:xfrm>
                <a:off x="5732968" y="5705000"/>
                <a:ext cx="9216" cy="9218"/>
                <a:chOff x="5732968" y="5705000"/>
                <a:chExt cx="9216" cy="9218"/>
              </a:xfrm>
            </p:grpSpPr>
            <p:sp>
              <p:nvSpPr>
                <p:cNvPr id="171" name="Freeform 170">
                  <a:extLst>
                    <a:ext uri="{FF2B5EF4-FFF2-40B4-BE49-F238E27FC236}">
                      <a16:creationId xmlns:a16="http://schemas.microsoft.com/office/drawing/2014/main" id="{B107DBC6-027F-8B00-E72D-263FA987553C}"/>
                    </a:ext>
                  </a:extLst>
                </p:cNvPr>
                <p:cNvSpPr/>
                <p:nvPr/>
              </p:nvSpPr>
              <p:spPr>
                <a:xfrm rot="-4590510">
                  <a:off x="5733754" y="5705786"/>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92473FFA-F25E-59D3-F309-F6319EEB55E6}"/>
                    </a:ext>
                  </a:extLst>
                </p:cNvPr>
                <p:cNvSpPr/>
                <p:nvPr/>
              </p:nvSpPr>
              <p:spPr>
                <a:xfrm>
                  <a:off x="5733984" y="5705752"/>
                  <a:ext cx="7716" cy="7790"/>
                </a:xfrm>
                <a:custGeom>
                  <a:avLst/>
                  <a:gdLst>
                    <a:gd name="connsiteX0" fmla="*/ 4659 w 7716"/>
                    <a:gd name="connsiteY0" fmla="*/ 72 h 7790"/>
                    <a:gd name="connsiteX1" fmla="*/ 72 w 7716"/>
                    <a:gd name="connsiteY1" fmla="*/ 3131 h 7790"/>
                    <a:gd name="connsiteX2" fmla="*/ 3130 w 7716"/>
                    <a:gd name="connsiteY2" fmla="*/ 7718 h 7790"/>
                    <a:gd name="connsiteX3" fmla="*/ 7716 w 7716"/>
                    <a:gd name="connsiteY3" fmla="*/ 4660 h 7790"/>
                    <a:gd name="connsiteX4" fmla="*/ 4659 w 7716"/>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 h="7790">
                      <a:moveTo>
                        <a:pt x="4659" y="72"/>
                      </a:moveTo>
                      <a:cubicBezTo>
                        <a:pt x="2748" y="-310"/>
                        <a:pt x="455" y="837"/>
                        <a:pt x="72" y="3131"/>
                      </a:cubicBezTo>
                      <a:cubicBezTo>
                        <a:pt x="-310" y="5042"/>
                        <a:pt x="837" y="7336"/>
                        <a:pt x="3130" y="7718"/>
                      </a:cubicBezTo>
                      <a:cubicBezTo>
                        <a:pt x="5041" y="8100"/>
                        <a:pt x="7334" y="6954"/>
                        <a:pt x="7716" y="4660"/>
                      </a:cubicBezTo>
                      <a:cubicBezTo>
                        <a:pt x="7716" y="2749"/>
                        <a:pt x="6570"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2" name="Graphic 4">
                <a:extLst>
                  <a:ext uri="{FF2B5EF4-FFF2-40B4-BE49-F238E27FC236}">
                    <a16:creationId xmlns:a16="http://schemas.microsoft.com/office/drawing/2014/main" id="{450936AE-E1E5-B356-D480-940E9D68E233}"/>
                  </a:ext>
                </a:extLst>
              </p:cNvPr>
              <p:cNvGrpSpPr/>
              <p:nvPr/>
            </p:nvGrpSpPr>
            <p:grpSpPr>
              <a:xfrm>
                <a:off x="5851354" y="5815331"/>
                <a:ext cx="16588" cy="16591"/>
                <a:chOff x="5851354" y="5815331"/>
                <a:chExt cx="16588" cy="16591"/>
              </a:xfrm>
            </p:grpSpPr>
            <p:sp>
              <p:nvSpPr>
                <p:cNvPr id="169" name="Freeform 168">
                  <a:extLst>
                    <a:ext uri="{FF2B5EF4-FFF2-40B4-BE49-F238E27FC236}">
                      <a16:creationId xmlns:a16="http://schemas.microsoft.com/office/drawing/2014/main" id="{9B91BC00-B278-88AA-C0BD-BFB92FACB491}"/>
                    </a:ext>
                  </a:extLst>
                </p:cNvPr>
                <p:cNvSpPr/>
                <p:nvPr/>
              </p:nvSpPr>
              <p:spPr>
                <a:xfrm rot="-4591259">
                  <a:off x="5852768" y="5816745"/>
                  <a:ext cx="13759" cy="13762"/>
                </a:xfrm>
                <a:custGeom>
                  <a:avLst/>
                  <a:gdLst>
                    <a:gd name="connsiteX0" fmla="*/ 0 w 13759"/>
                    <a:gd name="connsiteY0" fmla="*/ 0 h 13762"/>
                    <a:gd name="connsiteX1" fmla="*/ 13760 w 13759"/>
                    <a:gd name="connsiteY1" fmla="*/ 0 h 13762"/>
                    <a:gd name="connsiteX2" fmla="*/ 13760 w 13759"/>
                    <a:gd name="connsiteY2" fmla="*/ 13762 h 13762"/>
                    <a:gd name="connsiteX3" fmla="*/ 0 w 13759"/>
                    <a:gd name="connsiteY3" fmla="*/ 13762 h 13762"/>
                  </a:gdLst>
                  <a:ahLst/>
                  <a:cxnLst>
                    <a:cxn ang="0">
                      <a:pos x="connsiteX0" y="connsiteY0"/>
                    </a:cxn>
                    <a:cxn ang="0">
                      <a:pos x="connsiteX1" y="connsiteY1"/>
                    </a:cxn>
                    <a:cxn ang="0">
                      <a:pos x="connsiteX2" y="connsiteY2"/>
                    </a:cxn>
                    <a:cxn ang="0">
                      <a:pos x="connsiteX3" y="connsiteY3"/>
                    </a:cxn>
                  </a:cxnLst>
                  <a:rect l="l" t="t" r="r" b="b"/>
                  <a:pathLst>
                    <a:path w="13759" h="13762">
                      <a:moveTo>
                        <a:pt x="0" y="0"/>
                      </a:moveTo>
                      <a:lnTo>
                        <a:pt x="13760" y="0"/>
                      </a:lnTo>
                      <a:lnTo>
                        <a:pt x="13760" y="13762"/>
                      </a:lnTo>
                      <a:lnTo>
                        <a:pt x="0" y="13762"/>
                      </a:lnTo>
                      <a:close/>
                    </a:path>
                  </a:pathLst>
                </a:custGeom>
                <a:noFill/>
                <a:ln w="381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D69DEA4-A8C6-8261-A1A4-DF436D35EA1F}"/>
                    </a:ext>
                  </a:extLst>
                </p:cNvPr>
                <p:cNvSpPr/>
                <p:nvPr/>
              </p:nvSpPr>
              <p:spPr>
                <a:xfrm>
                  <a:off x="5852391" y="5816537"/>
                  <a:ext cx="13820" cy="13674"/>
                </a:xfrm>
                <a:custGeom>
                  <a:avLst/>
                  <a:gdLst>
                    <a:gd name="connsiteX0" fmla="*/ 8556 w 13820"/>
                    <a:gd name="connsiteY0" fmla="*/ 147 h 13674"/>
                    <a:gd name="connsiteX1" fmla="*/ 147 w 13820"/>
                    <a:gd name="connsiteY1" fmla="*/ 5117 h 13674"/>
                    <a:gd name="connsiteX2" fmla="*/ 5116 w 13820"/>
                    <a:gd name="connsiteY2" fmla="*/ 13527 h 13674"/>
                    <a:gd name="connsiteX3" fmla="*/ 13524 w 13820"/>
                    <a:gd name="connsiteY3" fmla="*/ 8558 h 13674"/>
                    <a:gd name="connsiteX4" fmla="*/ 8556 w 13820"/>
                    <a:gd name="connsiteY4" fmla="*/ 147 h 1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0" h="13674">
                      <a:moveTo>
                        <a:pt x="8556" y="147"/>
                      </a:moveTo>
                      <a:cubicBezTo>
                        <a:pt x="4734" y="-617"/>
                        <a:pt x="912" y="1676"/>
                        <a:pt x="147" y="5117"/>
                      </a:cubicBezTo>
                      <a:cubicBezTo>
                        <a:pt x="-617" y="8940"/>
                        <a:pt x="1676" y="12763"/>
                        <a:pt x="5116" y="13527"/>
                      </a:cubicBezTo>
                      <a:cubicBezTo>
                        <a:pt x="8938" y="14292"/>
                        <a:pt x="12760" y="11998"/>
                        <a:pt x="13524" y="8558"/>
                      </a:cubicBezTo>
                      <a:cubicBezTo>
                        <a:pt x="14671" y="5117"/>
                        <a:pt x="12378" y="1294"/>
                        <a:pt x="8556" y="147"/>
                      </a:cubicBezTo>
                      <a:close/>
                    </a:path>
                  </a:pathLst>
                </a:custGeom>
                <a:solidFill>
                  <a:srgbClr val="29ABE2"/>
                </a:solidFill>
                <a:ln w="3819" cap="flat">
                  <a:noFill/>
                  <a:prstDash val="solid"/>
                  <a:miter/>
                </a:ln>
              </p:spPr>
              <p:txBody>
                <a:bodyPr rtlCol="0" anchor="ctr"/>
                <a:lstStyle/>
                <a:p>
                  <a:endParaRPr lang="en-US"/>
                </a:p>
              </p:txBody>
            </p:sp>
          </p:grpSp>
          <p:grpSp>
            <p:nvGrpSpPr>
              <p:cNvPr id="133" name="Graphic 4">
                <a:extLst>
                  <a:ext uri="{FF2B5EF4-FFF2-40B4-BE49-F238E27FC236}">
                    <a16:creationId xmlns:a16="http://schemas.microsoft.com/office/drawing/2014/main" id="{FEB761EF-5328-B720-F512-7F40B75C98B8}"/>
                  </a:ext>
                </a:extLst>
              </p:cNvPr>
              <p:cNvGrpSpPr/>
              <p:nvPr/>
            </p:nvGrpSpPr>
            <p:grpSpPr>
              <a:xfrm>
                <a:off x="5473686" y="5524751"/>
                <a:ext cx="15205" cy="15208"/>
                <a:chOff x="5473686" y="5524751"/>
                <a:chExt cx="15205" cy="15208"/>
              </a:xfrm>
            </p:grpSpPr>
            <p:sp>
              <p:nvSpPr>
                <p:cNvPr id="167" name="Freeform 166">
                  <a:extLst>
                    <a:ext uri="{FF2B5EF4-FFF2-40B4-BE49-F238E27FC236}">
                      <a16:creationId xmlns:a16="http://schemas.microsoft.com/office/drawing/2014/main" id="{E9CD5C37-1FA6-766C-C91C-F3DA6DFFA53C}"/>
                    </a:ext>
                  </a:extLst>
                </p:cNvPr>
                <p:cNvSpPr/>
                <p:nvPr/>
              </p:nvSpPr>
              <p:spPr>
                <a:xfrm rot="-4591259">
                  <a:off x="5474982" y="5526047"/>
                  <a:ext cx="12613" cy="12615"/>
                </a:xfrm>
                <a:custGeom>
                  <a:avLst/>
                  <a:gdLst>
                    <a:gd name="connsiteX0" fmla="*/ 0 w 12613"/>
                    <a:gd name="connsiteY0" fmla="*/ 0 h 12615"/>
                    <a:gd name="connsiteX1" fmla="*/ 12613 w 12613"/>
                    <a:gd name="connsiteY1" fmla="*/ 0 h 12615"/>
                    <a:gd name="connsiteX2" fmla="*/ 12613 w 12613"/>
                    <a:gd name="connsiteY2" fmla="*/ 12616 h 12615"/>
                    <a:gd name="connsiteX3" fmla="*/ 0 w 12613"/>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3"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B6D98674-096F-F940-3B06-33F8086C9971}"/>
                    </a:ext>
                  </a:extLst>
                </p:cNvPr>
                <p:cNvSpPr/>
                <p:nvPr/>
              </p:nvSpPr>
              <p:spPr>
                <a:xfrm>
                  <a:off x="5474758" y="5525989"/>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1" y="-597"/>
                        <a:pt x="932" y="1314"/>
                        <a:pt x="167" y="4755"/>
                      </a:cubicBezTo>
                      <a:cubicBezTo>
                        <a:pt x="-597" y="8195"/>
                        <a:pt x="1314" y="11635"/>
                        <a:pt x="4754" y="12400"/>
                      </a:cubicBezTo>
                      <a:cubicBezTo>
                        <a:pt x="8193" y="13165"/>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4" name="Graphic 4">
                <a:extLst>
                  <a:ext uri="{FF2B5EF4-FFF2-40B4-BE49-F238E27FC236}">
                    <a16:creationId xmlns:a16="http://schemas.microsoft.com/office/drawing/2014/main" id="{A99EED7B-9D1A-F1EF-04CC-AAB0FA67D559}"/>
                  </a:ext>
                </a:extLst>
              </p:cNvPr>
              <p:cNvGrpSpPr/>
              <p:nvPr/>
            </p:nvGrpSpPr>
            <p:grpSpPr>
              <a:xfrm>
                <a:off x="5400386" y="5486749"/>
                <a:ext cx="11056" cy="11059"/>
                <a:chOff x="5400386" y="5486749"/>
                <a:chExt cx="11056" cy="11059"/>
              </a:xfrm>
            </p:grpSpPr>
            <p:sp>
              <p:nvSpPr>
                <p:cNvPr id="165" name="Freeform 164">
                  <a:extLst>
                    <a:ext uri="{FF2B5EF4-FFF2-40B4-BE49-F238E27FC236}">
                      <a16:creationId xmlns:a16="http://schemas.microsoft.com/office/drawing/2014/main" id="{4428BE42-B24A-9B78-6B3C-9A633A30BF54}"/>
                    </a:ext>
                  </a:extLst>
                </p:cNvPr>
                <p:cNvSpPr/>
                <p:nvPr/>
              </p:nvSpPr>
              <p:spPr>
                <a:xfrm rot="-4591927">
                  <a:off x="5401328" y="5487691"/>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39BB750-62DE-605E-9652-866DC47B9B5C}"/>
                    </a:ext>
                  </a:extLst>
                </p:cNvPr>
                <p:cNvSpPr/>
                <p:nvPr/>
              </p:nvSpPr>
              <p:spPr>
                <a:xfrm>
                  <a:off x="5401347" y="5487732"/>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35" name="Graphic 4">
                <a:extLst>
                  <a:ext uri="{FF2B5EF4-FFF2-40B4-BE49-F238E27FC236}">
                    <a16:creationId xmlns:a16="http://schemas.microsoft.com/office/drawing/2014/main" id="{BB5DE059-8300-6CE4-C1A8-0B3CAD760F71}"/>
                  </a:ext>
                </a:extLst>
              </p:cNvPr>
              <p:cNvGrpSpPr/>
              <p:nvPr/>
            </p:nvGrpSpPr>
            <p:grpSpPr>
              <a:xfrm>
                <a:off x="5276442" y="5435147"/>
                <a:ext cx="8754" cy="8756"/>
                <a:chOff x="5276442" y="5435147"/>
                <a:chExt cx="8754" cy="8756"/>
              </a:xfrm>
            </p:grpSpPr>
            <p:sp>
              <p:nvSpPr>
                <p:cNvPr id="163" name="Freeform 162">
                  <a:extLst>
                    <a:ext uri="{FF2B5EF4-FFF2-40B4-BE49-F238E27FC236}">
                      <a16:creationId xmlns:a16="http://schemas.microsoft.com/office/drawing/2014/main" id="{9F08C6CA-3742-965A-F724-BFC33D270A31}"/>
                    </a:ext>
                  </a:extLst>
                </p:cNvPr>
                <p:cNvSpPr/>
                <p:nvPr/>
              </p:nvSpPr>
              <p:spPr>
                <a:xfrm rot="-4590844">
                  <a:off x="5277189" y="5435894"/>
                  <a:ext cx="7261" cy="7263"/>
                </a:xfrm>
                <a:custGeom>
                  <a:avLst/>
                  <a:gdLst>
                    <a:gd name="connsiteX0" fmla="*/ 0 w 7261"/>
                    <a:gd name="connsiteY0" fmla="*/ 0 h 7263"/>
                    <a:gd name="connsiteX1" fmla="*/ 7262 w 7261"/>
                    <a:gd name="connsiteY1" fmla="*/ 0 h 7263"/>
                    <a:gd name="connsiteX2" fmla="*/ 7262 w 7261"/>
                    <a:gd name="connsiteY2" fmla="*/ 7263 h 7263"/>
                    <a:gd name="connsiteX3" fmla="*/ 0 w 7261"/>
                    <a:gd name="connsiteY3" fmla="*/ 7263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3"/>
                      </a:lnTo>
                      <a:lnTo>
                        <a:pt x="0" y="7263"/>
                      </a:lnTo>
                      <a:close/>
                    </a:path>
                  </a:pathLst>
                </a:custGeom>
                <a:noFill/>
                <a:ln w="381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9230AEF9-2A35-AF14-FB8B-159715FBA213}"/>
                    </a:ext>
                  </a:extLst>
                </p:cNvPr>
                <p:cNvSpPr/>
                <p:nvPr/>
              </p:nvSpPr>
              <p:spPr>
                <a:xfrm>
                  <a:off x="5277256" y="5435866"/>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7"/>
                      </a:cubicBezTo>
                      <a:cubicBezTo>
                        <a:pt x="4660" y="7719"/>
                        <a:pt x="6571" y="6572"/>
                        <a:pt x="7335" y="4660"/>
                      </a:cubicBezTo>
                      <a:cubicBezTo>
                        <a:pt x="7717" y="2367"/>
                        <a:pt x="6571" y="455"/>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36" name="Graphic 4">
                <a:extLst>
                  <a:ext uri="{FF2B5EF4-FFF2-40B4-BE49-F238E27FC236}">
                    <a16:creationId xmlns:a16="http://schemas.microsoft.com/office/drawing/2014/main" id="{56560D55-66E0-D519-EC6D-F10A683BF7E2}"/>
                  </a:ext>
                </a:extLst>
              </p:cNvPr>
              <p:cNvGrpSpPr/>
              <p:nvPr/>
            </p:nvGrpSpPr>
            <p:grpSpPr>
              <a:xfrm>
                <a:off x="5534454" y="5701185"/>
                <a:ext cx="17508" cy="17511"/>
                <a:chOff x="5534454" y="5701185"/>
                <a:chExt cx="17508" cy="17511"/>
              </a:xfrm>
            </p:grpSpPr>
            <p:sp>
              <p:nvSpPr>
                <p:cNvPr id="161" name="Freeform 160">
                  <a:extLst>
                    <a:ext uri="{FF2B5EF4-FFF2-40B4-BE49-F238E27FC236}">
                      <a16:creationId xmlns:a16="http://schemas.microsoft.com/office/drawing/2014/main" id="{BDD73893-3C50-F85C-DED9-FD2555FBCCA9}"/>
                    </a:ext>
                  </a:extLst>
                </p:cNvPr>
                <p:cNvSpPr/>
                <p:nvPr/>
              </p:nvSpPr>
              <p:spPr>
                <a:xfrm rot="-4591593">
                  <a:off x="5535946" y="5702677"/>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CDFF212C-CCCD-2998-7825-6F88B717D94A}"/>
                    </a:ext>
                  </a:extLst>
                </p:cNvPr>
                <p:cNvSpPr/>
                <p:nvPr/>
              </p:nvSpPr>
              <p:spPr>
                <a:xfrm>
                  <a:off x="5535549" y="5702620"/>
                  <a:ext cx="14434" cy="14436"/>
                </a:xfrm>
                <a:custGeom>
                  <a:avLst/>
                  <a:gdLst>
                    <a:gd name="connsiteX0" fmla="*/ 8937 w 14434"/>
                    <a:gd name="connsiteY0" fmla="*/ 147 h 14436"/>
                    <a:gd name="connsiteX1" fmla="*/ 146 w 14434"/>
                    <a:gd name="connsiteY1" fmla="*/ 5498 h 14436"/>
                    <a:gd name="connsiteX2" fmla="*/ 5497 w 14434"/>
                    <a:gd name="connsiteY2" fmla="*/ 14291 h 14436"/>
                    <a:gd name="connsiteX3" fmla="*/ 14288 w 14434"/>
                    <a:gd name="connsiteY3" fmla="*/ 8939 h 14436"/>
                    <a:gd name="connsiteX4" fmla="*/ 8937 w 14434"/>
                    <a:gd name="connsiteY4" fmla="*/ 147 h 1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4" h="14436">
                      <a:moveTo>
                        <a:pt x="8937" y="147"/>
                      </a:moveTo>
                      <a:cubicBezTo>
                        <a:pt x="5115" y="-618"/>
                        <a:pt x="1293" y="1675"/>
                        <a:pt x="146" y="5498"/>
                      </a:cubicBezTo>
                      <a:cubicBezTo>
                        <a:pt x="-618" y="9321"/>
                        <a:pt x="1675" y="13144"/>
                        <a:pt x="5497" y="14291"/>
                      </a:cubicBezTo>
                      <a:cubicBezTo>
                        <a:pt x="9319" y="15055"/>
                        <a:pt x="13141" y="12761"/>
                        <a:pt x="14288" y="8939"/>
                      </a:cubicBezTo>
                      <a:cubicBezTo>
                        <a:pt x="15052" y="5116"/>
                        <a:pt x="12759" y="1293"/>
                        <a:pt x="8937" y="147"/>
                      </a:cubicBezTo>
                      <a:close/>
                    </a:path>
                  </a:pathLst>
                </a:custGeom>
                <a:solidFill>
                  <a:srgbClr val="29ABE2"/>
                </a:solidFill>
                <a:ln w="3819" cap="flat">
                  <a:noFill/>
                  <a:prstDash val="solid"/>
                  <a:miter/>
                </a:ln>
              </p:spPr>
              <p:txBody>
                <a:bodyPr rtlCol="0" anchor="ctr"/>
                <a:lstStyle/>
                <a:p>
                  <a:endParaRPr lang="en-US"/>
                </a:p>
              </p:txBody>
            </p:sp>
          </p:grpSp>
          <p:grpSp>
            <p:nvGrpSpPr>
              <p:cNvPr id="137" name="Graphic 4">
                <a:extLst>
                  <a:ext uri="{FF2B5EF4-FFF2-40B4-BE49-F238E27FC236}">
                    <a16:creationId xmlns:a16="http://schemas.microsoft.com/office/drawing/2014/main" id="{DBC3C4D2-E528-5883-15C2-546885989229}"/>
                  </a:ext>
                </a:extLst>
              </p:cNvPr>
              <p:cNvGrpSpPr/>
              <p:nvPr/>
            </p:nvGrpSpPr>
            <p:grpSpPr>
              <a:xfrm>
                <a:off x="5360005" y="5601994"/>
                <a:ext cx="9214" cy="9215"/>
                <a:chOff x="5360005" y="5601994"/>
                <a:chExt cx="9214" cy="9215"/>
              </a:xfrm>
            </p:grpSpPr>
            <p:sp>
              <p:nvSpPr>
                <p:cNvPr id="159" name="Freeform 158">
                  <a:extLst>
                    <a:ext uri="{FF2B5EF4-FFF2-40B4-BE49-F238E27FC236}">
                      <a16:creationId xmlns:a16="http://schemas.microsoft.com/office/drawing/2014/main" id="{5051B132-EAEC-6928-AA08-0BAB4ACE3289}"/>
                    </a:ext>
                  </a:extLst>
                </p:cNvPr>
                <p:cNvSpPr/>
                <p:nvPr/>
              </p:nvSpPr>
              <p:spPr>
                <a:xfrm rot="-4591927">
                  <a:off x="5360790" y="5602780"/>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3D56E07-76A4-D6DE-23DD-D1506A90F9F1}"/>
                    </a:ext>
                  </a:extLst>
                </p:cNvPr>
                <p:cNvSpPr/>
                <p:nvPr/>
              </p:nvSpPr>
              <p:spPr>
                <a:xfrm>
                  <a:off x="5360958" y="5602921"/>
                  <a:ext cx="7788" cy="7790"/>
                </a:xfrm>
                <a:custGeom>
                  <a:avLst/>
                  <a:gdLst>
                    <a:gd name="connsiteX0" fmla="*/ 4659 w 7788"/>
                    <a:gd name="connsiteY0" fmla="*/ 72 h 7790"/>
                    <a:gd name="connsiteX1" fmla="*/ 72 w 7788"/>
                    <a:gd name="connsiteY1" fmla="*/ 3131 h 7790"/>
                    <a:gd name="connsiteX2" fmla="*/ 3130 w 7788"/>
                    <a:gd name="connsiteY2" fmla="*/ 7718 h 7790"/>
                    <a:gd name="connsiteX3" fmla="*/ 7716 w 7788"/>
                    <a:gd name="connsiteY3" fmla="*/ 4660 h 7790"/>
                    <a:gd name="connsiteX4" fmla="*/ 4659 w 7788"/>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 h="7790">
                      <a:moveTo>
                        <a:pt x="4659" y="72"/>
                      </a:moveTo>
                      <a:cubicBezTo>
                        <a:pt x="2748" y="-310"/>
                        <a:pt x="455" y="837"/>
                        <a:pt x="72" y="3131"/>
                      </a:cubicBezTo>
                      <a:cubicBezTo>
                        <a:pt x="-310" y="5042"/>
                        <a:pt x="837" y="7336"/>
                        <a:pt x="3130" y="7718"/>
                      </a:cubicBezTo>
                      <a:cubicBezTo>
                        <a:pt x="5041" y="8101"/>
                        <a:pt x="7334" y="6954"/>
                        <a:pt x="7716" y="4660"/>
                      </a:cubicBezTo>
                      <a:cubicBezTo>
                        <a:pt x="8099" y="2366"/>
                        <a:pt x="6952"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8" name="Graphic 4">
                <a:extLst>
                  <a:ext uri="{FF2B5EF4-FFF2-40B4-BE49-F238E27FC236}">
                    <a16:creationId xmlns:a16="http://schemas.microsoft.com/office/drawing/2014/main" id="{C06DFA78-B55B-1E8B-DF3D-2C2424264156}"/>
                  </a:ext>
                </a:extLst>
              </p:cNvPr>
              <p:cNvGrpSpPr/>
              <p:nvPr/>
            </p:nvGrpSpPr>
            <p:grpSpPr>
              <a:xfrm>
                <a:off x="5418338" y="5684047"/>
                <a:ext cx="14742" cy="14745"/>
                <a:chOff x="5418338" y="5684047"/>
                <a:chExt cx="14742" cy="14745"/>
              </a:xfrm>
            </p:grpSpPr>
            <p:sp>
              <p:nvSpPr>
                <p:cNvPr id="157" name="Freeform 156">
                  <a:extLst>
                    <a:ext uri="{FF2B5EF4-FFF2-40B4-BE49-F238E27FC236}">
                      <a16:creationId xmlns:a16="http://schemas.microsoft.com/office/drawing/2014/main" id="{E051B672-942C-3D9B-571C-1BBC0FD245A0}"/>
                    </a:ext>
                  </a:extLst>
                </p:cNvPr>
                <p:cNvSpPr/>
                <p:nvPr/>
              </p:nvSpPr>
              <p:spPr>
                <a:xfrm rot="-4591927">
                  <a:off x="5419594" y="5685304"/>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8B9764EC-943E-4D39-5045-455C62FEEAF9}"/>
                    </a:ext>
                  </a:extLst>
                </p:cNvPr>
                <p:cNvSpPr/>
                <p:nvPr/>
              </p:nvSpPr>
              <p:spPr>
                <a:xfrm>
                  <a:off x="5419340" y="5685015"/>
                  <a:ext cx="12348" cy="12567"/>
                </a:xfrm>
                <a:custGeom>
                  <a:avLst/>
                  <a:gdLst>
                    <a:gd name="connsiteX0" fmla="*/ 7811 w 12348"/>
                    <a:gd name="connsiteY0" fmla="*/ 167 h 12567"/>
                    <a:gd name="connsiteX1" fmla="*/ 167 w 12348"/>
                    <a:gd name="connsiteY1" fmla="*/ 4755 h 12567"/>
                    <a:gd name="connsiteX2" fmla="*/ 4754 w 12348"/>
                    <a:gd name="connsiteY2" fmla="*/ 12400 h 12567"/>
                    <a:gd name="connsiteX3" fmla="*/ 12015 w 12348"/>
                    <a:gd name="connsiteY3" fmla="*/ 7813 h 12567"/>
                    <a:gd name="connsiteX4" fmla="*/ 7811 w 12348"/>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8" h="12567">
                      <a:moveTo>
                        <a:pt x="7811" y="167"/>
                      </a:moveTo>
                      <a:cubicBezTo>
                        <a:pt x="4371" y="-597"/>
                        <a:pt x="1314" y="1314"/>
                        <a:pt x="167" y="4755"/>
                      </a:cubicBezTo>
                      <a:cubicBezTo>
                        <a:pt x="-597" y="8195"/>
                        <a:pt x="1314" y="11253"/>
                        <a:pt x="4754" y="12400"/>
                      </a:cubicBezTo>
                      <a:cubicBezTo>
                        <a:pt x="8193" y="13165"/>
                        <a:pt x="11251" y="11253"/>
                        <a:pt x="12015"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9" name="Graphic 4">
                <a:extLst>
                  <a:ext uri="{FF2B5EF4-FFF2-40B4-BE49-F238E27FC236}">
                    <a16:creationId xmlns:a16="http://schemas.microsoft.com/office/drawing/2014/main" id="{1AE683BD-9DFD-50B7-F9C2-CD41CA8455D6}"/>
                  </a:ext>
                </a:extLst>
              </p:cNvPr>
              <p:cNvGrpSpPr/>
              <p:nvPr/>
            </p:nvGrpSpPr>
            <p:grpSpPr>
              <a:xfrm>
                <a:off x="5664775" y="5919706"/>
                <a:ext cx="10597" cy="10600"/>
                <a:chOff x="5664775" y="5919706"/>
                <a:chExt cx="10597" cy="10600"/>
              </a:xfrm>
            </p:grpSpPr>
            <p:sp>
              <p:nvSpPr>
                <p:cNvPr id="155" name="Freeform 154">
                  <a:extLst>
                    <a:ext uri="{FF2B5EF4-FFF2-40B4-BE49-F238E27FC236}">
                      <a16:creationId xmlns:a16="http://schemas.microsoft.com/office/drawing/2014/main" id="{409C1807-1D0D-ECAA-6FE8-1796B33CD146}"/>
                    </a:ext>
                  </a:extLst>
                </p:cNvPr>
                <p:cNvSpPr/>
                <p:nvPr/>
              </p:nvSpPr>
              <p:spPr>
                <a:xfrm rot="-4591259">
                  <a:off x="5665679" y="592061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2CE066B3-FFD7-FCBB-DD85-CC7D0204ADD2}"/>
                    </a:ext>
                  </a:extLst>
                </p:cNvPr>
                <p:cNvSpPr/>
                <p:nvPr/>
              </p:nvSpPr>
              <p:spPr>
                <a:xfrm>
                  <a:off x="5665572" y="5920209"/>
                  <a:ext cx="8920" cy="8935"/>
                </a:xfrm>
                <a:custGeom>
                  <a:avLst/>
                  <a:gdLst>
                    <a:gd name="connsiteX0" fmla="*/ 5422 w 8920"/>
                    <a:gd name="connsiteY0" fmla="*/ 72 h 8935"/>
                    <a:gd name="connsiteX1" fmla="*/ 72 w 8920"/>
                    <a:gd name="connsiteY1" fmla="*/ 3512 h 8935"/>
                    <a:gd name="connsiteX2" fmla="*/ 3511 w 8920"/>
                    <a:gd name="connsiteY2" fmla="*/ 8864 h 8935"/>
                    <a:gd name="connsiteX3" fmla="*/ 8862 w 8920"/>
                    <a:gd name="connsiteY3" fmla="*/ 5424 h 8935"/>
                    <a:gd name="connsiteX4" fmla="*/ 5422 w 8920"/>
                    <a:gd name="connsiteY4" fmla="*/ 72 h 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0" h="8935">
                      <a:moveTo>
                        <a:pt x="5422" y="72"/>
                      </a:moveTo>
                      <a:cubicBezTo>
                        <a:pt x="3129" y="-311"/>
                        <a:pt x="454" y="836"/>
                        <a:pt x="72" y="3512"/>
                      </a:cubicBezTo>
                      <a:cubicBezTo>
                        <a:pt x="-311" y="5806"/>
                        <a:pt x="836" y="8482"/>
                        <a:pt x="3511" y="8864"/>
                      </a:cubicBezTo>
                      <a:cubicBezTo>
                        <a:pt x="5805" y="9246"/>
                        <a:pt x="8480" y="8100"/>
                        <a:pt x="8862" y="5424"/>
                      </a:cubicBezTo>
                      <a:cubicBezTo>
                        <a:pt x="9244" y="3130"/>
                        <a:pt x="7716" y="836"/>
                        <a:pt x="5422" y="72"/>
                      </a:cubicBezTo>
                      <a:close/>
                    </a:path>
                  </a:pathLst>
                </a:custGeom>
                <a:solidFill>
                  <a:srgbClr val="29ABE2"/>
                </a:solidFill>
                <a:ln w="3819" cap="flat">
                  <a:noFill/>
                  <a:prstDash val="solid"/>
                  <a:miter/>
                </a:ln>
              </p:spPr>
              <p:txBody>
                <a:bodyPr rtlCol="0" anchor="ctr"/>
                <a:lstStyle/>
                <a:p>
                  <a:endParaRPr lang="en-US"/>
                </a:p>
              </p:txBody>
            </p:sp>
          </p:grpSp>
          <p:grpSp>
            <p:nvGrpSpPr>
              <p:cNvPr id="140" name="Graphic 4">
                <a:extLst>
                  <a:ext uri="{FF2B5EF4-FFF2-40B4-BE49-F238E27FC236}">
                    <a16:creationId xmlns:a16="http://schemas.microsoft.com/office/drawing/2014/main" id="{9DC3FFD6-2A50-57FA-5BB9-C08C04DFD81A}"/>
                  </a:ext>
                </a:extLst>
              </p:cNvPr>
              <p:cNvGrpSpPr/>
              <p:nvPr/>
            </p:nvGrpSpPr>
            <p:grpSpPr>
              <a:xfrm>
                <a:off x="5439328" y="5783616"/>
                <a:ext cx="17048" cy="17052"/>
                <a:chOff x="5439328" y="5783616"/>
                <a:chExt cx="17048" cy="17052"/>
              </a:xfrm>
            </p:grpSpPr>
            <p:sp>
              <p:nvSpPr>
                <p:cNvPr id="153" name="Freeform 152">
                  <a:extLst>
                    <a:ext uri="{FF2B5EF4-FFF2-40B4-BE49-F238E27FC236}">
                      <a16:creationId xmlns:a16="http://schemas.microsoft.com/office/drawing/2014/main" id="{BD1D6786-7217-559E-AF3B-A840378D2062}"/>
                    </a:ext>
                  </a:extLst>
                </p:cNvPr>
                <p:cNvSpPr/>
                <p:nvPr/>
              </p:nvSpPr>
              <p:spPr>
                <a:xfrm rot="-4591259">
                  <a:off x="5440782" y="5785069"/>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449D6B30-F5C5-E026-14CC-858765A34BA1}"/>
                    </a:ext>
                  </a:extLst>
                </p:cNvPr>
                <p:cNvSpPr/>
                <p:nvPr/>
              </p:nvSpPr>
              <p:spPr>
                <a:xfrm>
                  <a:off x="5440764" y="5785191"/>
                  <a:ext cx="14052" cy="14054"/>
                </a:xfrm>
                <a:custGeom>
                  <a:avLst/>
                  <a:gdLst>
                    <a:gd name="connsiteX0" fmla="*/ 8555 w 14052"/>
                    <a:gd name="connsiteY0" fmla="*/ 147 h 14054"/>
                    <a:gd name="connsiteX1" fmla="*/ 146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6" y="5498"/>
                      </a:cubicBezTo>
                      <a:cubicBezTo>
                        <a:pt x="-618" y="9321"/>
                        <a:pt x="1675" y="13144"/>
                        <a:pt x="5497" y="13908"/>
                      </a:cubicBezTo>
                      <a:cubicBezTo>
                        <a:pt x="9319" y="14673"/>
                        <a:pt x="13141" y="12379"/>
                        <a:pt x="13906" y="8556"/>
                      </a:cubicBezTo>
                      <a:cubicBezTo>
                        <a:pt x="14670" y="4734"/>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141" name="Graphic 4">
                <a:extLst>
                  <a:ext uri="{FF2B5EF4-FFF2-40B4-BE49-F238E27FC236}">
                    <a16:creationId xmlns:a16="http://schemas.microsoft.com/office/drawing/2014/main" id="{1D94D4E0-7213-2710-4649-DE3B28B440CA}"/>
                  </a:ext>
                </a:extLst>
              </p:cNvPr>
              <p:cNvGrpSpPr/>
              <p:nvPr/>
            </p:nvGrpSpPr>
            <p:grpSpPr>
              <a:xfrm>
                <a:off x="5199796" y="5615661"/>
                <a:ext cx="15666" cy="15669"/>
                <a:chOff x="5199796" y="5615661"/>
                <a:chExt cx="15666" cy="15669"/>
              </a:xfrm>
            </p:grpSpPr>
            <p:sp>
              <p:nvSpPr>
                <p:cNvPr id="151" name="Freeform 150">
                  <a:extLst>
                    <a:ext uri="{FF2B5EF4-FFF2-40B4-BE49-F238E27FC236}">
                      <a16:creationId xmlns:a16="http://schemas.microsoft.com/office/drawing/2014/main" id="{3A35F8BB-D85D-586A-D44F-96E40D2408A4}"/>
                    </a:ext>
                  </a:extLst>
                </p:cNvPr>
                <p:cNvSpPr/>
                <p:nvPr/>
              </p:nvSpPr>
              <p:spPr>
                <a:xfrm rot="-4591259">
                  <a:off x="5201132" y="5616997"/>
                  <a:ext cx="12995" cy="12997"/>
                </a:xfrm>
                <a:custGeom>
                  <a:avLst/>
                  <a:gdLst>
                    <a:gd name="connsiteX0" fmla="*/ 0 w 12995"/>
                    <a:gd name="connsiteY0" fmla="*/ 0 h 12997"/>
                    <a:gd name="connsiteX1" fmla="*/ 12995 w 12995"/>
                    <a:gd name="connsiteY1" fmla="*/ 0 h 12997"/>
                    <a:gd name="connsiteX2" fmla="*/ 12995 w 12995"/>
                    <a:gd name="connsiteY2" fmla="*/ 12998 h 12997"/>
                    <a:gd name="connsiteX3" fmla="*/ 0 w 12995"/>
                    <a:gd name="connsiteY3" fmla="*/ 12998 h 12997"/>
                  </a:gdLst>
                  <a:ahLst/>
                  <a:cxnLst>
                    <a:cxn ang="0">
                      <a:pos x="connsiteX0" y="connsiteY0"/>
                    </a:cxn>
                    <a:cxn ang="0">
                      <a:pos x="connsiteX1" y="connsiteY1"/>
                    </a:cxn>
                    <a:cxn ang="0">
                      <a:pos x="connsiteX2" y="connsiteY2"/>
                    </a:cxn>
                    <a:cxn ang="0">
                      <a:pos x="connsiteX3" y="connsiteY3"/>
                    </a:cxn>
                  </a:cxnLst>
                  <a:rect l="l" t="t" r="r" b="b"/>
                  <a:pathLst>
                    <a:path w="12995" h="12997">
                      <a:moveTo>
                        <a:pt x="0" y="0"/>
                      </a:moveTo>
                      <a:lnTo>
                        <a:pt x="12995" y="0"/>
                      </a:lnTo>
                      <a:lnTo>
                        <a:pt x="12995" y="12998"/>
                      </a:lnTo>
                      <a:lnTo>
                        <a:pt x="0" y="12998"/>
                      </a:lnTo>
                      <a:close/>
                    </a:path>
                  </a:pathLst>
                </a:custGeom>
                <a:noFill/>
                <a:ln w="381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61F8A6C-99B2-CD1B-1A3E-0BF3CCCCEB5D}"/>
                    </a:ext>
                  </a:extLst>
                </p:cNvPr>
                <p:cNvSpPr/>
                <p:nvPr/>
              </p:nvSpPr>
              <p:spPr>
                <a:xfrm>
                  <a:off x="5200723" y="5616971"/>
                  <a:ext cx="13308" cy="13329"/>
                </a:xfrm>
                <a:custGeom>
                  <a:avLst/>
                  <a:gdLst>
                    <a:gd name="connsiteX0" fmla="*/ 8192 w 13308"/>
                    <a:gd name="connsiteY0" fmla="*/ 166 h 13329"/>
                    <a:gd name="connsiteX1" fmla="*/ 166 w 13308"/>
                    <a:gd name="connsiteY1" fmla="*/ 5136 h 13329"/>
                    <a:gd name="connsiteX2" fmla="*/ 5135 w 13308"/>
                    <a:gd name="connsiteY2" fmla="*/ 13164 h 13329"/>
                    <a:gd name="connsiteX3" fmla="*/ 13161 w 13308"/>
                    <a:gd name="connsiteY3" fmla="*/ 8194 h 13329"/>
                    <a:gd name="connsiteX4" fmla="*/ 8192 w 13308"/>
                    <a:gd name="connsiteY4" fmla="*/ 166 h 13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8" h="13329">
                      <a:moveTo>
                        <a:pt x="8192" y="166"/>
                      </a:moveTo>
                      <a:cubicBezTo>
                        <a:pt x="4753" y="-599"/>
                        <a:pt x="1313" y="1313"/>
                        <a:pt x="166" y="5136"/>
                      </a:cubicBezTo>
                      <a:cubicBezTo>
                        <a:pt x="-598" y="8576"/>
                        <a:pt x="1313" y="12017"/>
                        <a:pt x="5135" y="13164"/>
                      </a:cubicBezTo>
                      <a:cubicBezTo>
                        <a:pt x="8575" y="13928"/>
                        <a:pt x="12014" y="12017"/>
                        <a:pt x="13161" y="8194"/>
                      </a:cubicBezTo>
                      <a:cubicBezTo>
                        <a:pt x="13925" y="4753"/>
                        <a:pt x="11632" y="1313"/>
                        <a:pt x="8192" y="166"/>
                      </a:cubicBezTo>
                      <a:close/>
                    </a:path>
                  </a:pathLst>
                </a:custGeom>
                <a:solidFill>
                  <a:srgbClr val="29ABE2"/>
                </a:solidFill>
                <a:ln w="3819" cap="flat">
                  <a:noFill/>
                  <a:prstDash val="solid"/>
                  <a:miter/>
                </a:ln>
              </p:spPr>
              <p:txBody>
                <a:bodyPr rtlCol="0" anchor="ctr"/>
                <a:lstStyle/>
                <a:p>
                  <a:endParaRPr lang="en-US"/>
                </a:p>
              </p:txBody>
            </p:sp>
          </p:grpSp>
          <p:grpSp>
            <p:nvGrpSpPr>
              <p:cNvPr id="142" name="Graphic 4">
                <a:extLst>
                  <a:ext uri="{FF2B5EF4-FFF2-40B4-BE49-F238E27FC236}">
                    <a16:creationId xmlns:a16="http://schemas.microsoft.com/office/drawing/2014/main" id="{26F0E96A-4712-28C2-A06A-5BD257BE7532}"/>
                  </a:ext>
                </a:extLst>
              </p:cNvPr>
              <p:cNvGrpSpPr/>
              <p:nvPr/>
            </p:nvGrpSpPr>
            <p:grpSpPr>
              <a:xfrm>
                <a:off x="5335738" y="5764169"/>
                <a:ext cx="11058" cy="11060"/>
                <a:chOff x="5335738" y="5764169"/>
                <a:chExt cx="11058" cy="11060"/>
              </a:xfrm>
            </p:grpSpPr>
            <p:sp>
              <p:nvSpPr>
                <p:cNvPr id="149" name="Freeform 148">
                  <a:extLst>
                    <a:ext uri="{FF2B5EF4-FFF2-40B4-BE49-F238E27FC236}">
                      <a16:creationId xmlns:a16="http://schemas.microsoft.com/office/drawing/2014/main" id="{6C10E822-D0EC-A528-DFB8-16DCA0A1BD6D}"/>
                    </a:ext>
                  </a:extLst>
                </p:cNvPr>
                <p:cNvSpPr/>
                <p:nvPr/>
              </p:nvSpPr>
              <p:spPr>
                <a:xfrm rot="-4590844">
                  <a:off x="5336681" y="576511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DC970C35-64E6-ADD8-4499-24DE5958D00C}"/>
                    </a:ext>
                  </a:extLst>
                </p:cNvPr>
                <p:cNvSpPr/>
                <p:nvPr/>
              </p:nvSpPr>
              <p:spPr>
                <a:xfrm>
                  <a:off x="5336755" y="5764881"/>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636" y="-568"/>
                        <a:pt x="961" y="962"/>
                        <a:pt x="197" y="3637"/>
                      </a:cubicBezTo>
                      <a:cubicBezTo>
                        <a:pt x="-568" y="5931"/>
                        <a:pt x="961" y="8607"/>
                        <a:pt x="3636" y="9371"/>
                      </a:cubicBezTo>
                      <a:cubicBezTo>
                        <a:pt x="5930" y="10136"/>
                        <a:pt x="8605" y="8607"/>
                        <a:pt x="9369" y="5931"/>
                      </a:cubicBezTo>
                      <a:cubicBezTo>
                        <a:pt x="10134" y="3255"/>
                        <a:pt x="8605" y="579"/>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143" name="Graphic 4">
                <a:extLst>
                  <a:ext uri="{FF2B5EF4-FFF2-40B4-BE49-F238E27FC236}">
                    <a16:creationId xmlns:a16="http://schemas.microsoft.com/office/drawing/2014/main" id="{314AA749-DFA9-B630-D6B6-6E3A07E74B6F}"/>
                  </a:ext>
                </a:extLst>
              </p:cNvPr>
              <p:cNvGrpSpPr/>
              <p:nvPr/>
            </p:nvGrpSpPr>
            <p:grpSpPr>
              <a:xfrm>
                <a:off x="5100600" y="5573095"/>
                <a:ext cx="12901" cy="12904"/>
                <a:chOff x="5100600" y="5573095"/>
                <a:chExt cx="12901" cy="12904"/>
              </a:xfrm>
            </p:grpSpPr>
            <p:sp>
              <p:nvSpPr>
                <p:cNvPr id="147" name="Freeform 146">
                  <a:extLst>
                    <a:ext uri="{FF2B5EF4-FFF2-40B4-BE49-F238E27FC236}">
                      <a16:creationId xmlns:a16="http://schemas.microsoft.com/office/drawing/2014/main" id="{EA9B673A-9E68-17B6-9184-34FE8A74FB39}"/>
                    </a:ext>
                  </a:extLst>
                </p:cNvPr>
                <p:cNvSpPr/>
                <p:nvPr/>
              </p:nvSpPr>
              <p:spPr>
                <a:xfrm rot="-4591259">
                  <a:off x="5101700" y="5574195"/>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AEE076A-EFA0-D25D-6029-96C45DCD3933}"/>
                    </a:ext>
                  </a:extLst>
                </p:cNvPr>
                <p:cNvSpPr/>
                <p:nvPr/>
              </p:nvSpPr>
              <p:spPr>
                <a:xfrm>
                  <a:off x="5100965" y="5574153"/>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9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9"/>
                        <a:pt x="1316" y="9727"/>
                        <a:pt x="3992" y="10491"/>
                      </a:cubicBezTo>
                      <a:cubicBezTo>
                        <a:pt x="6667" y="11256"/>
                        <a:pt x="9725" y="9344"/>
                        <a:pt x="10489" y="6669"/>
                      </a:cubicBezTo>
                      <a:cubicBezTo>
                        <a:pt x="11254" y="3610"/>
                        <a:pt x="9725" y="935"/>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44" name="Graphic 4">
                <a:extLst>
                  <a:ext uri="{FF2B5EF4-FFF2-40B4-BE49-F238E27FC236}">
                    <a16:creationId xmlns:a16="http://schemas.microsoft.com/office/drawing/2014/main" id="{8B105281-CB0F-8CDD-CACF-9AC362BC8713}"/>
                  </a:ext>
                </a:extLst>
              </p:cNvPr>
              <p:cNvGrpSpPr/>
              <p:nvPr/>
            </p:nvGrpSpPr>
            <p:grpSpPr>
              <a:xfrm>
                <a:off x="5495946" y="5948163"/>
                <a:ext cx="12899" cy="12902"/>
                <a:chOff x="5495946" y="5948163"/>
                <a:chExt cx="12899" cy="12902"/>
              </a:xfrm>
            </p:grpSpPr>
            <p:sp>
              <p:nvSpPr>
                <p:cNvPr id="145" name="Freeform 144">
                  <a:extLst>
                    <a:ext uri="{FF2B5EF4-FFF2-40B4-BE49-F238E27FC236}">
                      <a16:creationId xmlns:a16="http://schemas.microsoft.com/office/drawing/2014/main" id="{E7774525-74A1-1934-955D-D2D5B0D3C92E}"/>
                    </a:ext>
                  </a:extLst>
                </p:cNvPr>
                <p:cNvSpPr/>
                <p:nvPr/>
              </p:nvSpPr>
              <p:spPr>
                <a:xfrm rot="-4591927">
                  <a:off x="5497045" y="5949262"/>
                  <a:ext cx="10701" cy="10703"/>
                </a:xfrm>
                <a:custGeom>
                  <a:avLst/>
                  <a:gdLst>
                    <a:gd name="connsiteX0" fmla="*/ 0 w 10701"/>
                    <a:gd name="connsiteY0" fmla="*/ 0 h 10703"/>
                    <a:gd name="connsiteX1" fmla="*/ 10701 w 10701"/>
                    <a:gd name="connsiteY1" fmla="*/ 0 h 10703"/>
                    <a:gd name="connsiteX2" fmla="*/ 10701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1" y="0"/>
                      </a:lnTo>
                      <a:lnTo>
                        <a:pt x="10701" y="10704"/>
                      </a:lnTo>
                      <a:lnTo>
                        <a:pt x="0" y="10704"/>
                      </a:lnTo>
                      <a:close/>
                    </a:path>
                  </a:pathLst>
                </a:custGeom>
                <a:noFill/>
                <a:ln w="381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6A38E1BB-ECCE-F5E4-9F1C-EB43DD0E3558}"/>
                    </a:ext>
                  </a:extLst>
                </p:cNvPr>
                <p:cNvSpPr/>
                <p:nvPr/>
              </p:nvSpPr>
              <p:spPr>
                <a:xfrm>
                  <a:off x="5496923" y="5949164"/>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610" y="-595"/>
                        <a:pt x="934" y="1317"/>
                        <a:pt x="170" y="3993"/>
                      </a:cubicBezTo>
                      <a:cubicBezTo>
                        <a:pt x="-595" y="7051"/>
                        <a:pt x="1316" y="9727"/>
                        <a:pt x="3992" y="10491"/>
                      </a:cubicBezTo>
                      <a:cubicBezTo>
                        <a:pt x="7049" y="11256"/>
                        <a:pt x="9725" y="9344"/>
                        <a:pt x="10489" y="6668"/>
                      </a:cubicBezTo>
                      <a:cubicBezTo>
                        <a:pt x="11254" y="3993"/>
                        <a:pt x="9725" y="934"/>
                        <a:pt x="6667" y="170"/>
                      </a:cubicBezTo>
                      <a:close/>
                    </a:path>
                  </a:pathLst>
                </a:custGeom>
                <a:solidFill>
                  <a:srgbClr val="29ABE2"/>
                </a:solidFill>
                <a:ln w="3819" cap="flat">
                  <a:noFill/>
                  <a:prstDash val="solid"/>
                  <a:miter/>
                </a:ln>
              </p:spPr>
              <p:txBody>
                <a:bodyPr rtlCol="0" anchor="ctr"/>
                <a:lstStyle/>
                <a:p>
                  <a:endParaRPr lang="en-US"/>
                </a:p>
              </p:txBody>
            </p:sp>
          </p:grpSp>
        </p:grpSp>
        <p:grpSp>
          <p:nvGrpSpPr>
            <p:cNvPr id="23" name="Graphic 4">
              <a:extLst>
                <a:ext uri="{FF2B5EF4-FFF2-40B4-BE49-F238E27FC236}">
                  <a16:creationId xmlns:a16="http://schemas.microsoft.com/office/drawing/2014/main" id="{E81F91F7-6C1C-EB4D-CA5B-AA6D18F55D33}"/>
                </a:ext>
              </a:extLst>
            </p:cNvPr>
            <p:cNvGrpSpPr/>
            <p:nvPr/>
          </p:nvGrpSpPr>
          <p:grpSpPr>
            <a:xfrm>
              <a:off x="6889272" y="5169830"/>
              <a:ext cx="599528" cy="666539"/>
              <a:chOff x="6889272" y="5169830"/>
              <a:chExt cx="599528" cy="666539"/>
            </a:xfrm>
          </p:grpSpPr>
          <p:grpSp>
            <p:nvGrpSpPr>
              <p:cNvPr id="67" name="Graphic 4">
                <a:extLst>
                  <a:ext uri="{FF2B5EF4-FFF2-40B4-BE49-F238E27FC236}">
                    <a16:creationId xmlns:a16="http://schemas.microsoft.com/office/drawing/2014/main" id="{79F54FDE-7D37-86AF-60AF-F5DB88F4171F}"/>
                  </a:ext>
                </a:extLst>
              </p:cNvPr>
              <p:cNvGrpSpPr/>
              <p:nvPr/>
            </p:nvGrpSpPr>
            <p:grpSpPr>
              <a:xfrm>
                <a:off x="7209868" y="5169830"/>
                <a:ext cx="14744" cy="14747"/>
                <a:chOff x="7209868" y="5169830"/>
                <a:chExt cx="14744" cy="14747"/>
              </a:xfrm>
            </p:grpSpPr>
            <p:sp>
              <p:nvSpPr>
                <p:cNvPr id="116" name="Freeform 115">
                  <a:extLst>
                    <a:ext uri="{FF2B5EF4-FFF2-40B4-BE49-F238E27FC236}">
                      <a16:creationId xmlns:a16="http://schemas.microsoft.com/office/drawing/2014/main" id="{9AD2EE15-7B26-A9B3-D796-9BE4FDDCFDDB}"/>
                    </a:ext>
                  </a:extLst>
                </p:cNvPr>
                <p:cNvSpPr/>
                <p:nvPr/>
              </p:nvSpPr>
              <p:spPr>
                <a:xfrm rot="-4591259">
                  <a:off x="7211125" y="5171087"/>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0299D2A4-30CC-A038-A97A-3F6AEFF222E6}"/>
                    </a:ext>
                  </a:extLst>
                </p:cNvPr>
                <p:cNvSpPr/>
                <p:nvPr/>
              </p:nvSpPr>
              <p:spPr>
                <a:xfrm>
                  <a:off x="7211090" y="5171238"/>
                  <a:ext cx="12163" cy="12185"/>
                </a:xfrm>
                <a:custGeom>
                  <a:avLst/>
                  <a:gdLst>
                    <a:gd name="connsiteX0" fmla="*/ 7429 w 12163"/>
                    <a:gd name="connsiteY0" fmla="*/ 167 h 12185"/>
                    <a:gd name="connsiteX1" fmla="*/ 167 w 12163"/>
                    <a:gd name="connsiteY1" fmla="*/ 4755 h 12185"/>
                    <a:gd name="connsiteX2" fmla="*/ 4754 w 12163"/>
                    <a:gd name="connsiteY2" fmla="*/ 12018 h 12185"/>
                    <a:gd name="connsiteX3" fmla="*/ 12015 w 12163"/>
                    <a:gd name="connsiteY3" fmla="*/ 7430 h 12185"/>
                    <a:gd name="connsiteX4" fmla="*/ 7429 w 12163"/>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3" h="12185">
                      <a:moveTo>
                        <a:pt x="7429" y="167"/>
                      </a:moveTo>
                      <a:cubicBezTo>
                        <a:pt x="3989" y="-597"/>
                        <a:pt x="932" y="1314"/>
                        <a:pt x="167" y="4755"/>
                      </a:cubicBezTo>
                      <a:cubicBezTo>
                        <a:pt x="-597" y="8195"/>
                        <a:pt x="1314" y="11253"/>
                        <a:pt x="4754" y="12018"/>
                      </a:cubicBezTo>
                      <a:cubicBezTo>
                        <a:pt x="8194" y="12782"/>
                        <a:pt x="11251" y="10871"/>
                        <a:pt x="12015" y="7430"/>
                      </a:cubicBezTo>
                      <a:cubicBezTo>
                        <a:pt x="12780" y="3990"/>
                        <a:pt x="10487"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68" name="Graphic 4">
                <a:extLst>
                  <a:ext uri="{FF2B5EF4-FFF2-40B4-BE49-F238E27FC236}">
                    <a16:creationId xmlns:a16="http://schemas.microsoft.com/office/drawing/2014/main" id="{510A476A-199A-9F1E-A6B4-29C0C15E73A0}"/>
                  </a:ext>
                </a:extLst>
              </p:cNvPr>
              <p:cNvGrpSpPr/>
              <p:nvPr/>
            </p:nvGrpSpPr>
            <p:grpSpPr>
              <a:xfrm>
                <a:off x="7361054" y="5371926"/>
                <a:ext cx="14282" cy="14285"/>
                <a:chOff x="7361054" y="5371926"/>
                <a:chExt cx="14282" cy="14285"/>
              </a:xfrm>
            </p:grpSpPr>
            <p:sp>
              <p:nvSpPr>
                <p:cNvPr id="114" name="Freeform 113">
                  <a:extLst>
                    <a:ext uri="{FF2B5EF4-FFF2-40B4-BE49-F238E27FC236}">
                      <a16:creationId xmlns:a16="http://schemas.microsoft.com/office/drawing/2014/main" id="{DD5C6F8F-133F-CE63-D910-CC4D47DBD8D8}"/>
                    </a:ext>
                  </a:extLst>
                </p:cNvPr>
                <p:cNvSpPr/>
                <p:nvPr/>
              </p:nvSpPr>
              <p:spPr>
                <a:xfrm rot="-4591593">
                  <a:off x="7362271" y="5373143"/>
                  <a:ext cx="11848" cy="11850"/>
                </a:xfrm>
                <a:custGeom>
                  <a:avLst/>
                  <a:gdLst>
                    <a:gd name="connsiteX0" fmla="*/ 0 w 11848"/>
                    <a:gd name="connsiteY0" fmla="*/ 0 h 11850"/>
                    <a:gd name="connsiteX1" fmla="*/ 11849 w 11848"/>
                    <a:gd name="connsiteY1" fmla="*/ 0 h 11850"/>
                    <a:gd name="connsiteX2" fmla="*/ 11849 w 11848"/>
                    <a:gd name="connsiteY2" fmla="*/ 11851 h 11850"/>
                    <a:gd name="connsiteX3" fmla="*/ 0 w 11848"/>
                    <a:gd name="connsiteY3" fmla="*/ 11851 h 11850"/>
                  </a:gdLst>
                  <a:ahLst/>
                  <a:cxnLst>
                    <a:cxn ang="0">
                      <a:pos x="connsiteX0" y="connsiteY0"/>
                    </a:cxn>
                    <a:cxn ang="0">
                      <a:pos x="connsiteX1" y="connsiteY1"/>
                    </a:cxn>
                    <a:cxn ang="0">
                      <a:pos x="connsiteX2" y="connsiteY2"/>
                    </a:cxn>
                    <a:cxn ang="0">
                      <a:pos x="connsiteX3" y="connsiteY3"/>
                    </a:cxn>
                  </a:cxnLst>
                  <a:rect l="l" t="t" r="r" b="b"/>
                  <a:pathLst>
                    <a:path w="11848" h="11850">
                      <a:moveTo>
                        <a:pt x="0" y="0"/>
                      </a:moveTo>
                      <a:lnTo>
                        <a:pt x="11849" y="0"/>
                      </a:lnTo>
                      <a:lnTo>
                        <a:pt x="11849" y="11851"/>
                      </a:lnTo>
                      <a:lnTo>
                        <a:pt x="0" y="11851"/>
                      </a:lnTo>
                      <a:close/>
                    </a:path>
                  </a:pathLst>
                </a:custGeom>
                <a:noFill/>
                <a:ln w="381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44024B0B-1722-2650-E052-486B38452B2F}"/>
                    </a:ext>
                  </a:extLst>
                </p:cNvPr>
                <p:cNvSpPr/>
                <p:nvPr/>
              </p:nvSpPr>
              <p:spPr>
                <a:xfrm>
                  <a:off x="7362439" y="5373460"/>
                  <a:ext cx="11421" cy="11423"/>
                </a:xfrm>
                <a:custGeom>
                  <a:avLst/>
                  <a:gdLst>
                    <a:gd name="connsiteX0" fmla="*/ 7048 w 11421"/>
                    <a:gd name="connsiteY0" fmla="*/ 169 h 11423"/>
                    <a:gd name="connsiteX1" fmla="*/ 169 w 11421"/>
                    <a:gd name="connsiteY1" fmla="*/ 4374 h 11423"/>
                    <a:gd name="connsiteX2" fmla="*/ 4373 w 11421"/>
                    <a:gd name="connsiteY2" fmla="*/ 11255 h 11423"/>
                    <a:gd name="connsiteX3" fmla="*/ 11253 w 11421"/>
                    <a:gd name="connsiteY3" fmla="*/ 7050 h 11423"/>
                    <a:gd name="connsiteX4" fmla="*/ 7048 w 11421"/>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 h="11423">
                      <a:moveTo>
                        <a:pt x="7048" y="169"/>
                      </a:moveTo>
                      <a:cubicBezTo>
                        <a:pt x="3991" y="-596"/>
                        <a:pt x="933" y="1316"/>
                        <a:pt x="169" y="4374"/>
                      </a:cubicBezTo>
                      <a:cubicBezTo>
                        <a:pt x="-596" y="7432"/>
                        <a:pt x="1315" y="10490"/>
                        <a:pt x="4373" y="11255"/>
                      </a:cubicBezTo>
                      <a:cubicBezTo>
                        <a:pt x="7431" y="12019"/>
                        <a:pt x="10488" y="10108"/>
                        <a:pt x="11253"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69" name="Graphic 4">
                <a:extLst>
                  <a:ext uri="{FF2B5EF4-FFF2-40B4-BE49-F238E27FC236}">
                    <a16:creationId xmlns:a16="http://schemas.microsoft.com/office/drawing/2014/main" id="{34723A32-3B65-CE25-CB5A-931C4D6F1E85}"/>
                  </a:ext>
                </a:extLst>
              </p:cNvPr>
              <p:cNvGrpSpPr/>
              <p:nvPr/>
            </p:nvGrpSpPr>
            <p:grpSpPr>
              <a:xfrm>
                <a:off x="7314483" y="5336755"/>
                <a:ext cx="12899" cy="12902"/>
                <a:chOff x="7314483" y="5336755"/>
                <a:chExt cx="12899" cy="12902"/>
              </a:xfrm>
            </p:grpSpPr>
            <p:sp>
              <p:nvSpPr>
                <p:cNvPr id="112" name="Freeform 111">
                  <a:extLst>
                    <a:ext uri="{FF2B5EF4-FFF2-40B4-BE49-F238E27FC236}">
                      <a16:creationId xmlns:a16="http://schemas.microsoft.com/office/drawing/2014/main" id="{0D8642CC-49D3-E80F-F80D-EA84CDA7BFF0}"/>
                    </a:ext>
                  </a:extLst>
                </p:cNvPr>
                <p:cNvSpPr/>
                <p:nvPr/>
              </p:nvSpPr>
              <p:spPr>
                <a:xfrm rot="-4591927">
                  <a:off x="7315582" y="5337855"/>
                  <a:ext cx="10701" cy="10703"/>
                </a:xfrm>
                <a:custGeom>
                  <a:avLst/>
                  <a:gdLst>
                    <a:gd name="connsiteX0" fmla="*/ 0 w 10701"/>
                    <a:gd name="connsiteY0" fmla="*/ 0 h 10703"/>
                    <a:gd name="connsiteX1" fmla="*/ 10702 w 10701"/>
                    <a:gd name="connsiteY1" fmla="*/ 0 h 10703"/>
                    <a:gd name="connsiteX2" fmla="*/ 10702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9DB474FA-2EEE-6137-982D-89E157CC6691}"/>
                    </a:ext>
                  </a:extLst>
                </p:cNvPr>
                <p:cNvSpPr/>
                <p:nvPr/>
              </p:nvSpPr>
              <p:spPr>
                <a:xfrm>
                  <a:off x="7315427" y="5337907"/>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4" y="6668"/>
                        <a:pt x="1317" y="9727"/>
                        <a:pt x="3992" y="10491"/>
                      </a:cubicBezTo>
                      <a:cubicBezTo>
                        <a:pt x="6667" y="11256"/>
                        <a:pt x="9725" y="9345"/>
                        <a:pt x="10489" y="6668"/>
                      </a:cubicBezTo>
                      <a:cubicBezTo>
                        <a:pt x="11254" y="3611"/>
                        <a:pt x="9725" y="552"/>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70" name="Graphic 4">
                <a:extLst>
                  <a:ext uri="{FF2B5EF4-FFF2-40B4-BE49-F238E27FC236}">
                    <a16:creationId xmlns:a16="http://schemas.microsoft.com/office/drawing/2014/main" id="{7DCAC2D2-AB02-7A46-B83E-474A98DF6D8C}"/>
                  </a:ext>
                </a:extLst>
              </p:cNvPr>
              <p:cNvGrpSpPr/>
              <p:nvPr/>
            </p:nvGrpSpPr>
            <p:grpSpPr>
              <a:xfrm>
                <a:off x="7440968" y="5501202"/>
                <a:ext cx="9214" cy="9216"/>
                <a:chOff x="7440968" y="5501202"/>
                <a:chExt cx="9214" cy="9216"/>
              </a:xfrm>
            </p:grpSpPr>
            <p:sp>
              <p:nvSpPr>
                <p:cNvPr id="110" name="Freeform 109">
                  <a:extLst>
                    <a:ext uri="{FF2B5EF4-FFF2-40B4-BE49-F238E27FC236}">
                      <a16:creationId xmlns:a16="http://schemas.microsoft.com/office/drawing/2014/main" id="{4DF2F870-ABD1-553A-994F-8075380F227B}"/>
                    </a:ext>
                  </a:extLst>
                </p:cNvPr>
                <p:cNvSpPr/>
                <p:nvPr/>
              </p:nvSpPr>
              <p:spPr>
                <a:xfrm rot="-4591593">
                  <a:off x="7441753" y="5501988"/>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1F7A213A-5015-E92E-122A-247636CCAF3E}"/>
                    </a:ext>
                  </a:extLst>
                </p:cNvPr>
                <p:cNvSpPr/>
                <p:nvPr/>
              </p:nvSpPr>
              <p:spPr>
                <a:xfrm>
                  <a:off x="7441650" y="5501617"/>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5" y="838"/>
                        <a:pt x="73" y="2749"/>
                      </a:cubicBezTo>
                      <a:cubicBezTo>
                        <a:pt x="-309" y="4661"/>
                        <a:pt x="838" y="6954"/>
                        <a:pt x="2749" y="7337"/>
                      </a:cubicBezTo>
                      <a:cubicBezTo>
                        <a:pt x="4660" y="7719"/>
                        <a:pt x="6953" y="6572"/>
                        <a:pt x="7335" y="4661"/>
                      </a:cubicBezTo>
                      <a:cubicBezTo>
                        <a:pt x="7717" y="2749"/>
                        <a:pt x="6571"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71" name="Graphic 4">
                <a:extLst>
                  <a:ext uri="{FF2B5EF4-FFF2-40B4-BE49-F238E27FC236}">
                    <a16:creationId xmlns:a16="http://schemas.microsoft.com/office/drawing/2014/main" id="{FB10A162-F8E1-3F05-DF06-413E0A71E970}"/>
                  </a:ext>
                </a:extLst>
              </p:cNvPr>
              <p:cNvGrpSpPr/>
              <p:nvPr/>
            </p:nvGrpSpPr>
            <p:grpSpPr>
              <a:xfrm>
                <a:off x="7347584" y="5415242"/>
                <a:ext cx="13361" cy="13364"/>
                <a:chOff x="7347584" y="5415242"/>
                <a:chExt cx="13361" cy="13364"/>
              </a:xfrm>
            </p:grpSpPr>
            <p:sp>
              <p:nvSpPr>
                <p:cNvPr id="108" name="Freeform 107">
                  <a:extLst>
                    <a:ext uri="{FF2B5EF4-FFF2-40B4-BE49-F238E27FC236}">
                      <a16:creationId xmlns:a16="http://schemas.microsoft.com/office/drawing/2014/main" id="{15D12088-2744-B73E-EB6D-AA1EF9B18C3A}"/>
                    </a:ext>
                  </a:extLst>
                </p:cNvPr>
                <p:cNvSpPr/>
                <p:nvPr/>
              </p:nvSpPr>
              <p:spPr>
                <a:xfrm rot="-4591593">
                  <a:off x="7348723" y="5416381"/>
                  <a:ext cx="11084" cy="11086"/>
                </a:xfrm>
                <a:custGeom>
                  <a:avLst/>
                  <a:gdLst>
                    <a:gd name="connsiteX0" fmla="*/ 0 w 11084"/>
                    <a:gd name="connsiteY0" fmla="*/ 0 h 11086"/>
                    <a:gd name="connsiteX1" fmla="*/ 11084 w 11084"/>
                    <a:gd name="connsiteY1" fmla="*/ 0 h 11086"/>
                    <a:gd name="connsiteX2" fmla="*/ 11084 w 11084"/>
                    <a:gd name="connsiteY2" fmla="*/ 11086 h 11086"/>
                    <a:gd name="connsiteX3" fmla="*/ 0 w 11084"/>
                    <a:gd name="connsiteY3" fmla="*/ 11086 h 11086"/>
                  </a:gdLst>
                  <a:ahLst/>
                  <a:cxnLst>
                    <a:cxn ang="0">
                      <a:pos x="connsiteX0" y="connsiteY0"/>
                    </a:cxn>
                    <a:cxn ang="0">
                      <a:pos x="connsiteX1" y="connsiteY1"/>
                    </a:cxn>
                    <a:cxn ang="0">
                      <a:pos x="connsiteX2" y="connsiteY2"/>
                    </a:cxn>
                    <a:cxn ang="0">
                      <a:pos x="connsiteX3" y="connsiteY3"/>
                    </a:cxn>
                  </a:cxnLst>
                  <a:rect l="l" t="t" r="r" b="b"/>
                  <a:pathLst>
                    <a:path w="11084" h="11086">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E577716-5EB8-B8D2-1750-0F722EEF972F}"/>
                    </a:ext>
                  </a:extLst>
                </p:cNvPr>
                <p:cNvSpPr/>
                <p:nvPr/>
              </p:nvSpPr>
              <p:spPr>
                <a:xfrm>
                  <a:off x="7348680" y="5416657"/>
                  <a:ext cx="11420" cy="11423"/>
                </a:xfrm>
                <a:custGeom>
                  <a:avLst/>
                  <a:gdLst>
                    <a:gd name="connsiteX0" fmla="*/ 7048 w 11420"/>
                    <a:gd name="connsiteY0" fmla="*/ 169 h 11423"/>
                    <a:gd name="connsiteX1" fmla="*/ 169 w 11420"/>
                    <a:gd name="connsiteY1" fmla="*/ 4373 h 11423"/>
                    <a:gd name="connsiteX2" fmla="*/ 4373 w 11420"/>
                    <a:gd name="connsiteY2" fmla="*/ 11255 h 11423"/>
                    <a:gd name="connsiteX3" fmla="*/ 11252 w 11420"/>
                    <a:gd name="connsiteY3" fmla="*/ 7050 h 11423"/>
                    <a:gd name="connsiteX4" fmla="*/ 7048 w 11420"/>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0" h="11423">
                      <a:moveTo>
                        <a:pt x="7048" y="169"/>
                      </a:moveTo>
                      <a:cubicBezTo>
                        <a:pt x="3991" y="-596"/>
                        <a:pt x="933" y="1316"/>
                        <a:pt x="169" y="4373"/>
                      </a:cubicBezTo>
                      <a:cubicBezTo>
                        <a:pt x="-596" y="7432"/>
                        <a:pt x="1315" y="10490"/>
                        <a:pt x="4373" y="11255"/>
                      </a:cubicBezTo>
                      <a:cubicBezTo>
                        <a:pt x="7430" y="12019"/>
                        <a:pt x="10488" y="10108"/>
                        <a:pt x="11252"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BBE82B73-DF2C-D648-8E74-5FF81298B22E}"/>
                  </a:ext>
                </a:extLst>
              </p:cNvPr>
              <p:cNvGrpSpPr/>
              <p:nvPr/>
            </p:nvGrpSpPr>
            <p:grpSpPr>
              <a:xfrm>
                <a:off x="7242351" y="5311832"/>
                <a:ext cx="11519" cy="11521"/>
                <a:chOff x="7242351" y="5311832"/>
                <a:chExt cx="11519" cy="11521"/>
              </a:xfrm>
            </p:grpSpPr>
            <p:sp>
              <p:nvSpPr>
                <p:cNvPr id="106" name="Freeform 105">
                  <a:extLst>
                    <a:ext uri="{FF2B5EF4-FFF2-40B4-BE49-F238E27FC236}">
                      <a16:creationId xmlns:a16="http://schemas.microsoft.com/office/drawing/2014/main" id="{5B91CF82-7321-879C-3AD7-8D4B5A330418}"/>
                    </a:ext>
                  </a:extLst>
                </p:cNvPr>
                <p:cNvSpPr/>
                <p:nvPr/>
              </p:nvSpPr>
              <p:spPr>
                <a:xfrm rot="-4590844">
                  <a:off x="7243333" y="5312814"/>
                  <a:ext cx="9554" cy="9556"/>
                </a:xfrm>
                <a:custGeom>
                  <a:avLst/>
                  <a:gdLst>
                    <a:gd name="connsiteX0" fmla="*/ 0 w 9554"/>
                    <a:gd name="connsiteY0" fmla="*/ 0 h 9556"/>
                    <a:gd name="connsiteX1" fmla="*/ 9555 w 9554"/>
                    <a:gd name="connsiteY1" fmla="*/ 0 h 9556"/>
                    <a:gd name="connsiteX2" fmla="*/ 9555 w 9554"/>
                    <a:gd name="connsiteY2" fmla="*/ 9556 h 9556"/>
                    <a:gd name="connsiteX3" fmla="*/ 0 w 9554"/>
                    <a:gd name="connsiteY3" fmla="*/ 9556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6"/>
                      </a:lnTo>
                      <a:lnTo>
                        <a:pt x="0" y="9556"/>
                      </a:lnTo>
                      <a:close/>
                    </a:path>
                  </a:pathLst>
                </a:custGeom>
                <a:noFill/>
                <a:ln w="381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9065E6C1-51EC-E556-8725-BDE81230160D}"/>
                    </a:ext>
                  </a:extLst>
                </p:cNvPr>
                <p:cNvSpPr/>
                <p:nvPr/>
              </p:nvSpPr>
              <p:spPr>
                <a:xfrm>
                  <a:off x="7243190" y="531229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936" y="1318"/>
                        <a:pt x="171" y="3612"/>
                      </a:cubicBezTo>
                      <a:cubicBezTo>
                        <a:pt x="-593" y="6288"/>
                        <a:pt x="1318" y="8581"/>
                        <a:pt x="3611" y="9346"/>
                      </a:cubicBezTo>
                      <a:cubicBezTo>
                        <a:pt x="6287" y="10111"/>
                        <a:pt x="8580"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73" name="Graphic 4">
                <a:extLst>
                  <a:ext uri="{FF2B5EF4-FFF2-40B4-BE49-F238E27FC236}">
                    <a16:creationId xmlns:a16="http://schemas.microsoft.com/office/drawing/2014/main" id="{0FDAEE34-6DBE-5221-C2CF-6AB8DF15BB21}"/>
                  </a:ext>
                </a:extLst>
              </p:cNvPr>
              <p:cNvGrpSpPr/>
              <p:nvPr/>
            </p:nvGrpSpPr>
            <p:grpSpPr>
              <a:xfrm>
                <a:off x="7474516" y="5607626"/>
                <a:ext cx="14284" cy="14286"/>
                <a:chOff x="7474516" y="5607626"/>
                <a:chExt cx="14284" cy="14286"/>
              </a:xfrm>
            </p:grpSpPr>
            <p:sp>
              <p:nvSpPr>
                <p:cNvPr id="104" name="Freeform 103">
                  <a:extLst>
                    <a:ext uri="{FF2B5EF4-FFF2-40B4-BE49-F238E27FC236}">
                      <a16:creationId xmlns:a16="http://schemas.microsoft.com/office/drawing/2014/main" id="{D0B3D08C-55FE-7041-2E23-C2A24D0DC650}"/>
                    </a:ext>
                  </a:extLst>
                </p:cNvPr>
                <p:cNvSpPr/>
                <p:nvPr/>
              </p:nvSpPr>
              <p:spPr>
                <a:xfrm rot="-4590844">
                  <a:off x="7475734" y="5608845"/>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3685299-9F30-90D1-EE2A-97BD591DB203}"/>
                    </a:ext>
                  </a:extLst>
                </p:cNvPr>
                <p:cNvSpPr/>
                <p:nvPr/>
              </p:nvSpPr>
              <p:spPr>
                <a:xfrm>
                  <a:off x="7475952" y="5608559"/>
                  <a:ext cx="11585" cy="11423"/>
                </a:xfrm>
                <a:custGeom>
                  <a:avLst/>
                  <a:gdLst>
                    <a:gd name="connsiteX0" fmla="*/ 7048 w 11585"/>
                    <a:gd name="connsiteY0" fmla="*/ 169 h 11423"/>
                    <a:gd name="connsiteX1" fmla="*/ 168 w 11585"/>
                    <a:gd name="connsiteY1" fmla="*/ 4374 h 11423"/>
                    <a:gd name="connsiteX2" fmla="*/ 4373 w 11585"/>
                    <a:gd name="connsiteY2" fmla="*/ 11255 h 11423"/>
                    <a:gd name="connsiteX3" fmla="*/ 11252 w 11585"/>
                    <a:gd name="connsiteY3" fmla="*/ 7050 h 11423"/>
                    <a:gd name="connsiteX4" fmla="*/ 7048 w 11585"/>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 h="11423">
                      <a:moveTo>
                        <a:pt x="7048" y="169"/>
                      </a:moveTo>
                      <a:cubicBezTo>
                        <a:pt x="3990" y="-596"/>
                        <a:pt x="933" y="1316"/>
                        <a:pt x="168" y="4374"/>
                      </a:cubicBezTo>
                      <a:cubicBezTo>
                        <a:pt x="-596" y="7432"/>
                        <a:pt x="1315" y="10490"/>
                        <a:pt x="4373" y="11255"/>
                      </a:cubicBezTo>
                      <a:cubicBezTo>
                        <a:pt x="7430" y="12019"/>
                        <a:pt x="10488" y="10108"/>
                        <a:pt x="11252" y="7050"/>
                      </a:cubicBezTo>
                      <a:cubicBezTo>
                        <a:pt x="12399" y="4374"/>
                        <a:pt x="10488"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id="{255B7E2D-B0DF-0DE3-28F5-A8A0875EE8E8}"/>
                  </a:ext>
                </a:extLst>
              </p:cNvPr>
              <p:cNvGrpSpPr/>
              <p:nvPr/>
            </p:nvGrpSpPr>
            <p:grpSpPr>
              <a:xfrm>
                <a:off x="7201471" y="5352085"/>
                <a:ext cx="11519" cy="11521"/>
                <a:chOff x="7201471" y="5352085"/>
                <a:chExt cx="11519" cy="11521"/>
              </a:xfrm>
            </p:grpSpPr>
            <p:sp>
              <p:nvSpPr>
                <p:cNvPr id="102" name="Freeform 101">
                  <a:extLst>
                    <a:ext uri="{FF2B5EF4-FFF2-40B4-BE49-F238E27FC236}">
                      <a16:creationId xmlns:a16="http://schemas.microsoft.com/office/drawing/2014/main" id="{EC364DC3-4698-B9CC-5C0D-99437E4B5E6B}"/>
                    </a:ext>
                  </a:extLst>
                </p:cNvPr>
                <p:cNvSpPr/>
                <p:nvPr/>
              </p:nvSpPr>
              <p:spPr>
                <a:xfrm rot="-4591259">
                  <a:off x="7202453" y="5353067"/>
                  <a:ext cx="9555" cy="9557"/>
                </a:xfrm>
                <a:custGeom>
                  <a:avLst/>
                  <a:gdLst>
                    <a:gd name="connsiteX0" fmla="*/ 0 w 9555"/>
                    <a:gd name="connsiteY0" fmla="*/ 0 h 9557"/>
                    <a:gd name="connsiteX1" fmla="*/ 9556 w 9555"/>
                    <a:gd name="connsiteY1" fmla="*/ 0 h 9557"/>
                    <a:gd name="connsiteX2" fmla="*/ 9556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6" y="0"/>
                      </a:lnTo>
                      <a:lnTo>
                        <a:pt x="9556" y="9557"/>
                      </a:lnTo>
                      <a:lnTo>
                        <a:pt x="0" y="9557"/>
                      </a:lnTo>
                      <a:close/>
                    </a:path>
                  </a:pathLst>
                </a:custGeom>
                <a:noFill/>
                <a:ln w="381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1E36DB4-B94F-EB16-C9E0-EDBBCC2F0874}"/>
                    </a:ext>
                  </a:extLst>
                </p:cNvPr>
                <p:cNvSpPr/>
                <p:nvPr/>
              </p:nvSpPr>
              <p:spPr>
                <a:xfrm>
                  <a:off x="7201887" y="5353171"/>
                  <a:ext cx="9428" cy="9542"/>
                </a:xfrm>
                <a:custGeom>
                  <a:avLst/>
                  <a:gdLst>
                    <a:gd name="connsiteX0" fmla="*/ 5930 w 9428"/>
                    <a:gd name="connsiteY0" fmla="*/ 197 h 9542"/>
                    <a:gd name="connsiteX1" fmla="*/ 197 w 9428"/>
                    <a:gd name="connsiteY1" fmla="*/ 3637 h 9542"/>
                    <a:gd name="connsiteX2" fmla="*/ 3637 w 9428"/>
                    <a:gd name="connsiteY2" fmla="*/ 9372 h 9542"/>
                    <a:gd name="connsiteX3" fmla="*/ 9370 w 9428"/>
                    <a:gd name="connsiteY3" fmla="*/ 5931 h 9542"/>
                    <a:gd name="connsiteX4" fmla="*/ 5930 w 9428"/>
                    <a:gd name="connsiteY4" fmla="*/ 197 h 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 h="9542">
                      <a:moveTo>
                        <a:pt x="5930" y="197"/>
                      </a:moveTo>
                      <a:cubicBezTo>
                        <a:pt x="3254" y="-568"/>
                        <a:pt x="961" y="961"/>
                        <a:pt x="197" y="3637"/>
                      </a:cubicBezTo>
                      <a:cubicBezTo>
                        <a:pt x="-568" y="6313"/>
                        <a:pt x="961" y="8607"/>
                        <a:pt x="3637" y="9372"/>
                      </a:cubicBezTo>
                      <a:cubicBezTo>
                        <a:pt x="6312" y="10136"/>
                        <a:pt x="8605" y="8225"/>
                        <a:pt x="9370" y="5931"/>
                      </a:cubicBezTo>
                      <a:cubicBezTo>
                        <a:pt x="9752" y="3255"/>
                        <a:pt x="8223"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5" name="Graphic 4">
                <a:extLst>
                  <a:ext uri="{FF2B5EF4-FFF2-40B4-BE49-F238E27FC236}">
                    <a16:creationId xmlns:a16="http://schemas.microsoft.com/office/drawing/2014/main" id="{6B3DDFA2-ED11-5BC6-18E1-89DB7F458F71}"/>
                  </a:ext>
                </a:extLst>
              </p:cNvPr>
              <p:cNvGrpSpPr/>
              <p:nvPr/>
            </p:nvGrpSpPr>
            <p:grpSpPr>
              <a:xfrm>
                <a:off x="7111711" y="5300679"/>
                <a:ext cx="11056" cy="11059"/>
                <a:chOff x="7111711" y="5300679"/>
                <a:chExt cx="11056" cy="11059"/>
              </a:xfrm>
            </p:grpSpPr>
            <p:sp>
              <p:nvSpPr>
                <p:cNvPr id="100" name="Freeform 99">
                  <a:extLst>
                    <a:ext uri="{FF2B5EF4-FFF2-40B4-BE49-F238E27FC236}">
                      <a16:creationId xmlns:a16="http://schemas.microsoft.com/office/drawing/2014/main" id="{0B66B923-E7AD-53A0-E331-C6332A9E8E53}"/>
                    </a:ext>
                  </a:extLst>
                </p:cNvPr>
                <p:cNvSpPr/>
                <p:nvPr/>
              </p:nvSpPr>
              <p:spPr>
                <a:xfrm rot="-4591927">
                  <a:off x="7112653" y="530162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C8874BA2-50E9-1B94-9D65-4F20BCE411CB}"/>
                    </a:ext>
                  </a:extLst>
                </p:cNvPr>
                <p:cNvSpPr/>
                <p:nvPr/>
              </p:nvSpPr>
              <p:spPr>
                <a:xfrm>
                  <a:off x="7112453" y="5301947"/>
                  <a:ext cx="9184" cy="9185"/>
                </a:xfrm>
                <a:custGeom>
                  <a:avLst/>
                  <a:gdLst>
                    <a:gd name="connsiteX0" fmla="*/ 5548 w 9184"/>
                    <a:gd name="connsiteY0" fmla="*/ 197 h 9185"/>
                    <a:gd name="connsiteX1" fmla="*/ 197 w 9184"/>
                    <a:gd name="connsiteY1" fmla="*/ 3637 h 9185"/>
                    <a:gd name="connsiteX2" fmla="*/ 3637 w 9184"/>
                    <a:gd name="connsiteY2" fmla="*/ 8989 h 9185"/>
                    <a:gd name="connsiteX3" fmla="*/ 8987 w 9184"/>
                    <a:gd name="connsiteY3" fmla="*/ 5549 h 9185"/>
                    <a:gd name="connsiteX4" fmla="*/ 5548 w 9184"/>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 h="9185">
                      <a:moveTo>
                        <a:pt x="5548" y="197"/>
                      </a:moveTo>
                      <a:cubicBezTo>
                        <a:pt x="3254" y="-568"/>
                        <a:pt x="579" y="961"/>
                        <a:pt x="197" y="3637"/>
                      </a:cubicBezTo>
                      <a:cubicBezTo>
                        <a:pt x="-567" y="5931"/>
                        <a:pt x="961" y="8607"/>
                        <a:pt x="3637" y="8989"/>
                      </a:cubicBezTo>
                      <a:cubicBezTo>
                        <a:pt x="5930" y="9754"/>
                        <a:pt x="8605" y="8224"/>
                        <a:pt x="8987" y="5549"/>
                      </a:cubicBezTo>
                      <a:cubicBezTo>
                        <a:pt x="9752" y="3255"/>
                        <a:pt x="8223" y="579"/>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76" name="Graphic 4">
                <a:extLst>
                  <a:ext uri="{FF2B5EF4-FFF2-40B4-BE49-F238E27FC236}">
                    <a16:creationId xmlns:a16="http://schemas.microsoft.com/office/drawing/2014/main" id="{178F2181-074E-8F79-EA33-B3CEA8730B65}"/>
                  </a:ext>
                </a:extLst>
              </p:cNvPr>
              <p:cNvGrpSpPr/>
              <p:nvPr/>
            </p:nvGrpSpPr>
            <p:grpSpPr>
              <a:xfrm>
                <a:off x="7078999" y="5334637"/>
                <a:ext cx="10596" cy="10598"/>
                <a:chOff x="7078999" y="5334637"/>
                <a:chExt cx="10596" cy="10598"/>
              </a:xfrm>
            </p:grpSpPr>
            <p:sp>
              <p:nvSpPr>
                <p:cNvPr id="98" name="Freeform 97">
                  <a:extLst>
                    <a:ext uri="{FF2B5EF4-FFF2-40B4-BE49-F238E27FC236}">
                      <a16:creationId xmlns:a16="http://schemas.microsoft.com/office/drawing/2014/main" id="{84D8AA72-5BCB-E186-6EEA-4285A6E4A352}"/>
                    </a:ext>
                  </a:extLst>
                </p:cNvPr>
                <p:cNvSpPr/>
                <p:nvPr/>
              </p:nvSpPr>
              <p:spPr>
                <a:xfrm rot="-4591927">
                  <a:off x="7079902" y="533554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2209B7A-7297-D50C-21CE-B18E0CB96D42}"/>
                    </a:ext>
                  </a:extLst>
                </p:cNvPr>
                <p:cNvSpPr/>
                <p:nvPr/>
              </p:nvSpPr>
              <p:spPr>
                <a:xfrm>
                  <a:off x="7080090" y="5336093"/>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2748"/>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77" name="Graphic 4">
                <a:extLst>
                  <a:ext uri="{FF2B5EF4-FFF2-40B4-BE49-F238E27FC236}">
                    <a16:creationId xmlns:a16="http://schemas.microsoft.com/office/drawing/2014/main" id="{28C7BE1D-5727-69CF-1183-657D10B32F77}"/>
                  </a:ext>
                </a:extLst>
              </p:cNvPr>
              <p:cNvGrpSpPr/>
              <p:nvPr/>
            </p:nvGrpSpPr>
            <p:grpSpPr>
              <a:xfrm>
                <a:off x="7351218" y="5680791"/>
                <a:ext cx="17044" cy="17047"/>
                <a:chOff x="7351218" y="5680791"/>
                <a:chExt cx="17044" cy="17047"/>
              </a:xfrm>
            </p:grpSpPr>
            <p:sp>
              <p:nvSpPr>
                <p:cNvPr id="96" name="Freeform 95">
                  <a:extLst>
                    <a:ext uri="{FF2B5EF4-FFF2-40B4-BE49-F238E27FC236}">
                      <a16:creationId xmlns:a16="http://schemas.microsoft.com/office/drawing/2014/main" id="{5A7FEA0F-6DF7-493A-1B85-212C569DE506}"/>
                    </a:ext>
                  </a:extLst>
                </p:cNvPr>
                <p:cNvSpPr/>
                <p:nvPr/>
              </p:nvSpPr>
              <p:spPr>
                <a:xfrm rot="-4592262">
                  <a:off x="7352670" y="5682243"/>
                  <a:ext cx="14141" cy="14143"/>
                </a:xfrm>
                <a:custGeom>
                  <a:avLst/>
                  <a:gdLst>
                    <a:gd name="connsiteX0" fmla="*/ 0 w 14141"/>
                    <a:gd name="connsiteY0" fmla="*/ 0 h 14143"/>
                    <a:gd name="connsiteX1" fmla="*/ 14141 w 14141"/>
                    <a:gd name="connsiteY1" fmla="*/ 0 h 14143"/>
                    <a:gd name="connsiteX2" fmla="*/ 14141 w 14141"/>
                    <a:gd name="connsiteY2" fmla="*/ 14144 h 14143"/>
                    <a:gd name="connsiteX3" fmla="*/ 0 w 14141"/>
                    <a:gd name="connsiteY3" fmla="*/ 14144 h 14143"/>
                  </a:gdLst>
                  <a:ahLst/>
                  <a:cxnLst>
                    <a:cxn ang="0">
                      <a:pos x="connsiteX0" y="connsiteY0"/>
                    </a:cxn>
                    <a:cxn ang="0">
                      <a:pos x="connsiteX1" y="connsiteY1"/>
                    </a:cxn>
                    <a:cxn ang="0">
                      <a:pos x="connsiteX2" y="connsiteY2"/>
                    </a:cxn>
                    <a:cxn ang="0">
                      <a:pos x="connsiteX3" y="connsiteY3"/>
                    </a:cxn>
                  </a:cxnLst>
                  <a:rect l="l" t="t" r="r" b="b"/>
                  <a:pathLst>
                    <a:path w="14141" h="14143">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7938904C-6A8A-E99F-F354-D37A984F1D13}"/>
                    </a:ext>
                  </a:extLst>
                </p:cNvPr>
                <p:cNvSpPr/>
                <p:nvPr/>
              </p:nvSpPr>
              <p:spPr>
                <a:xfrm>
                  <a:off x="7352906" y="5681977"/>
                  <a:ext cx="14052" cy="14054"/>
                </a:xfrm>
                <a:custGeom>
                  <a:avLst/>
                  <a:gdLst>
                    <a:gd name="connsiteX0" fmla="*/ 8555 w 14052"/>
                    <a:gd name="connsiteY0" fmla="*/ 147 h 14054"/>
                    <a:gd name="connsiteX1" fmla="*/ 147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7" y="5498"/>
                      </a:cubicBezTo>
                      <a:cubicBezTo>
                        <a:pt x="-618" y="9321"/>
                        <a:pt x="1675" y="13144"/>
                        <a:pt x="5497" y="13908"/>
                      </a:cubicBezTo>
                      <a:cubicBezTo>
                        <a:pt x="9319" y="14673"/>
                        <a:pt x="13141" y="12379"/>
                        <a:pt x="13906" y="8556"/>
                      </a:cubicBezTo>
                      <a:cubicBezTo>
                        <a:pt x="14670" y="5116"/>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78" name="Graphic 4">
                <a:extLst>
                  <a:ext uri="{FF2B5EF4-FFF2-40B4-BE49-F238E27FC236}">
                    <a16:creationId xmlns:a16="http://schemas.microsoft.com/office/drawing/2014/main" id="{74AF855E-BE95-2178-6936-0C824BF32AB8}"/>
                  </a:ext>
                </a:extLst>
              </p:cNvPr>
              <p:cNvGrpSpPr/>
              <p:nvPr/>
            </p:nvGrpSpPr>
            <p:grpSpPr>
              <a:xfrm>
                <a:off x="7371097" y="5719716"/>
                <a:ext cx="11057" cy="11059"/>
                <a:chOff x="7371097" y="5719716"/>
                <a:chExt cx="11057" cy="11059"/>
              </a:xfrm>
            </p:grpSpPr>
            <p:sp>
              <p:nvSpPr>
                <p:cNvPr id="94" name="Freeform 93">
                  <a:extLst>
                    <a:ext uri="{FF2B5EF4-FFF2-40B4-BE49-F238E27FC236}">
                      <a16:creationId xmlns:a16="http://schemas.microsoft.com/office/drawing/2014/main" id="{F0AB720B-78A5-8518-98D1-5BB2A28ADC8F}"/>
                    </a:ext>
                  </a:extLst>
                </p:cNvPr>
                <p:cNvSpPr/>
                <p:nvPr/>
              </p:nvSpPr>
              <p:spPr>
                <a:xfrm rot="-4591593">
                  <a:off x="7372039" y="5720658"/>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0064361F-9DB6-581F-D8F3-2F27077456A0}"/>
                    </a:ext>
                  </a:extLst>
                </p:cNvPr>
                <p:cNvSpPr/>
                <p:nvPr/>
              </p:nvSpPr>
              <p:spPr>
                <a:xfrm>
                  <a:off x="7371584" y="5720537"/>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254" y="-568"/>
                        <a:pt x="961" y="961"/>
                        <a:pt x="197" y="3637"/>
                      </a:cubicBezTo>
                      <a:cubicBezTo>
                        <a:pt x="-568" y="6313"/>
                        <a:pt x="961" y="8607"/>
                        <a:pt x="3636" y="9371"/>
                      </a:cubicBezTo>
                      <a:cubicBezTo>
                        <a:pt x="6312" y="10136"/>
                        <a:pt x="8605" y="8607"/>
                        <a:pt x="9369" y="5931"/>
                      </a:cubicBezTo>
                      <a:cubicBezTo>
                        <a:pt x="10134" y="3255"/>
                        <a:pt x="8605"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9" name="Graphic 4">
                <a:extLst>
                  <a:ext uri="{FF2B5EF4-FFF2-40B4-BE49-F238E27FC236}">
                    <a16:creationId xmlns:a16="http://schemas.microsoft.com/office/drawing/2014/main" id="{CFA458B9-C65F-424F-846C-C7A884DAFA7D}"/>
                  </a:ext>
                </a:extLst>
              </p:cNvPr>
              <p:cNvGrpSpPr/>
              <p:nvPr/>
            </p:nvGrpSpPr>
            <p:grpSpPr>
              <a:xfrm>
                <a:off x="6964479" y="5287694"/>
                <a:ext cx="13360" cy="13363"/>
                <a:chOff x="6964479" y="5287694"/>
                <a:chExt cx="13360" cy="13363"/>
              </a:xfrm>
            </p:grpSpPr>
            <p:sp>
              <p:nvSpPr>
                <p:cNvPr id="92" name="Freeform 91">
                  <a:extLst>
                    <a:ext uri="{FF2B5EF4-FFF2-40B4-BE49-F238E27FC236}">
                      <a16:creationId xmlns:a16="http://schemas.microsoft.com/office/drawing/2014/main" id="{B2E420EC-ABBD-BD78-2940-B53E3AC8147E}"/>
                    </a:ext>
                  </a:extLst>
                </p:cNvPr>
                <p:cNvSpPr/>
                <p:nvPr/>
              </p:nvSpPr>
              <p:spPr>
                <a:xfrm rot="-4591927">
                  <a:off x="6965617" y="5288833"/>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56F86A6-269A-62C8-C7DF-F67D4449F837}"/>
                    </a:ext>
                  </a:extLst>
                </p:cNvPr>
                <p:cNvSpPr/>
                <p:nvPr/>
              </p:nvSpPr>
              <p:spPr>
                <a:xfrm>
                  <a:off x="6965716" y="5288977"/>
                  <a:ext cx="10918" cy="11040"/>
                </a:xfrm>
                <a:custGeom>
                  <a:avLst/>
                  <a:gdLst>
                    <a:gd name="connsiteX0" fmla="*/ 6666 w 10918"/>
                    <a:gd name="connsiteY0" fmla="*/ 169 h 11040"/>
                    <a:gd name="connsiteX1" fmla="*/ 168 w 10918"/>
                    <a:gd name="connsiteY1" fmla="*/ 4373 h 11040"/>
                    <a:gd name="connsiteX2" fmla="*/ 4373 w 10918"/>
                    <a:gd name="connsiteY2" fmla="*/ 10872 h 11040"/>
                    <a:gd name="connsiteX3" fmla="*/ 10870 w 10918"/>
                    <a:gd name="connsiteY3" fmla="*/ 6667 h 11040"/>
                    <a:gd name="connsiteX4" fmla="*/ 6666 w 1091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 h="11040">
                      <a:moveTo>
                        <a:pt x="6666" y="169"/>
                      </a:moveTo>
                      <a:cubicBezTo>
                        <a:pt x="3608" y="-596"/>
                        <a:pt x="933" y="1316"/>
                        <a:pt x="168" y="4373"/>
                      </a:cubicBezTo>
                      <a:cubicBezTo>
                        <a:pt x="-596" y="7432"/>
                        <a:pt x="1315" y="10108"/>
                        <a:pt x="4373" y="10872"/>
                      </a:cubicBezTo>
                      <a:cubicBezTo>
                        <a:pt x="7430" y="11637"/>
                        <a:pt x="10106" y="9725"/>
                        <a:pt x="10870" y="6667"/>
                      </a:cubicBezTo>
                      <a:cubicBezTo>
                        <a:pt x="11252" y="3991"/>
                        <a:pt x="9341"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7E84682E-40CA-9959-3FED-59F9CFD95087}"/>
                  </a:ext>
                </a:extLst>
              </p:cNvPr>
              <p:cNvGrpSpPr/>
              <p:nvPr/>
            </p:nvGrpSpPr>
            <p:grpSpPr>
              <a:xfrm>
                <a:off x="7212670" y="5614418"/>
                <a:ext cx="15204" cy="15207"/>
                <a:chOff x="7212670" y="5614418"/>
                <a:chExt cx="15204" cy="15207"/>
              </a:xfrm>
            </p:grpSpPr>
            <p:sp>
              <p:nvSpPr>
                <p:cNvPr id="90" name="Freeform 89">
                  <a:extLst>
                    <a:ext uri="{FF2B5EF4-FFF2-40B4-BE49-F238E27FC236}">
                      <a16:creationId xmlns:a16="http://schemas.microsoft.com/office/drawing/2014/main" id="{427C58BF-B401-BA63-7EE8-BCB20793C0B2}"/>
                    </a:ext>
                  </a:extLst>
                </p:cNvPr>
                <p:cNvSpPr/>
                <p:nvPr/>
              </p:nvSpPr>
              <p:spPr>
                <a:xfrm rot="-4591593">
                  <a:off x="7213966" y="5615714"/>
                  <a:ext cx="12612" cy="12615"/>
                </a:xfrm>
                <a:custGeom>
                  <a:avLst/>
                  <a:gdLst>
                    <a:gd name="connsiteX0" fmla="*/ 0 w 12612"/>
                    <a:gd name="connsiteY0" fmla="*/ 0 h 12615"/>
                    <a:gd name="connsiteX1" fmla="*/ 12613 w 12612"/>
                    <a:gd name="connsiteY1" fmla="*/ 0 h 12615"/>
                    <a:gd name="connsiteX2" fmla="*/ 12613 w 12612"/>
                    <a:gd name="connsiteY2" fmla="*/ 12615 h 12615"/>
                    <a:gd name="connsiteX3" fmla="*/ 0 w 12612"/>
                    <a:gd name="connsiteY3" fmla="*/ 12615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5"/>
                      </a:lnTo>
                      <a:lnTo>
                        <a:pt x="0" y="12615"/>
                      </a:lnTo>
                      <a:close/>
                    </a:path>
                  </a:pathLst>
                </a:custGeom>
                <a:noFill/>
                <a:ln w="381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648B2B0-37C0-7FBC-0E5D-E294816BB5FC}"/>
                    </a:ext>
                  </a:extLst>
                </p:cNvPr>
                <p:cNvSpPr/>
                <p:nvPr/>
              </p:nvSpPr>
              <p:spPr>
                <a:xfrm>
                  <a:off x="7213765" y="5616205"/>
                  <a:ext cx="12564" cy="12567"/>
                </a:xfrm>
                <a:custGeom>
                  <a:avLst/>
                  <a:gdLst>
                    <a:gd name="connsiteX0" fmla="*/ 7811 w 12564"/>
                    <a:gd name="connsiteY0" fmla="*/ 167 h 12567"/>
                    <a:gd name="connsiteX1" fmla="*/ 167 w 12564"/>
                    <a:gd name="connsiteY1" fmla="*/ 4755 h 12567"/>
                    <a:gd name="connsiteX2" fmla="*/ 4753 w 12564"/>
                    <a:gd name="connsiteY2" fmla="*/ 12400 h 12567"/>
                    <a:gd name="connsiteX3" fmla="*/ 12397 w 12564"/>
                    <a:gd name="connsiteY3" fmla="*/ 7813 h 12567"/>
                    <a:gd name="connsiteX4" fmla="*/ 7811 w 12564"/>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 h="12567">
                      <a:moveTo>
                        <a:pt x="7811" y="167"/>
                      </a:moveTo>
                      <a:cubicBezTo>
                        <a:pt x="4371" y="-597"/>
                        <a:pt x="931" y="1314"/>
                        <a:pt x="167" y="4755"/>
                      </a:cubicBezTo>
                      <a:cubicBezTo>
                        <a:pt x="-597" y="8195"/>
                        <a:pt x="1314" y="11635"/>
                        <a:pt x="4753" y="12400"/>
                      </a:cubicBezTo>
                      <a:cubicBezTo>
                        <a:pt x="8193" y="13165"/>
                        <a:pt x="11633" y="11253"/>
                        <a:pt x="12397"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AAEAC4CE-1099-AF4E-DCFB-2D6586B1F8EC}"/>
                  </a:ext>
                </a:extLst>
              </p:cNvPr>
              <p:cNvGrpSpPr/>
              <p:nvPr/>
            </p:nvGrpSpPr>
            <p:grpSpPr>
              <a:xfrm>
                <a:off x="6889272" y="5328425"/>
                <a:ext cx="9215" cy="9217"/>
                <a:chOff x="6889272" y="5328425"/>
                <a:chExt cx="9215" cy="9217"/>
              </a:xfrm>
            </p:grpSpPr>
            <p:sp>
              <p:nvSpPr>
                <p:cNvPr id="88" name="Freeform 87">
                  <a:extLst>
                    <a:ext uri="{FF2B5EF4-FFF2-40B4-BE49-F238E27FC236}">
                      <a16:creationId xmlns:a16="http://schemas.microsoft.com/office/drawing/2014/main" id="{D9F17E85-AE7E-EBEA-7927-1DCE51C3A1C1}"/>
                    </a:ext>
                  </a:extLst>
                </p:cNvPr>
                <p:cNvSpPr/>
                <p:nvPr/>
              </p:nvSpPr>
              <p:spPr>
                <a:xfrm rot="-4591259">
                  <a:off x="6890057" y="5329211"/>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F6DB097-D271-B776-45A5-760F54CF72CC}"/>
                    </a:ext>
                  </a:extLst>
                </p:cNvPr>
                <p:cNvSpPr/>
                <p:nvPr/>
              </p:nvSpPr>
              <p:spPr>
                <a:xfrm>
                  <a:off x="6889754" y="5329211"/>
                  <a:ext cx="7571" cy="7409"/>
                </a:xfrm>
                <a:custGeom>
                  <a:avLst/>
                  <a:gdLst>
                    <a:gd name="connsiteX0" fmla="*/ 4660 w 7571"/>
                    <a:gd name="connsiteY0" fmla="*/ 73 h 7409"/>
                    <a:gd name="connsiteX1" fmla="*/ 73 w 7571"/>
                    <a:gd name="connsiteY1" fmla="*/ 2749 h 7409"/>
                    <a:gd name="connsiteX2" fmla="*/ 2749 w 7571"/>
                    <a:gd name="connsiteY2" fmla="*/ 7337 h 7409"/>
                    <a:gd name="connsiteX3" fmla="*/ 7335 w 7571"/>
                    <a:gd name="connsiteY3" fmla="*/ 4661 h 7409"/>
                    <a:gd name="connsiteX4" fmla="*/ 4660 w 7571"/>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 h="7409">
                      <a:moveTo>
                        <a:pt x="4660" y="73"/>
                      </a:moveTo>
                      <a:cubicBezTo>
                        <a:pt x="2749" y="-309"/>
                        <a:pt x="456" y="838"/>
                        <a:pt x="73" y="2749"/>
                      </a:cubicBezTo>
                      <a:cubicBezTo>
                        <a:pt x="-309" y="4661"/>
                        <a:pt x="838" y="6954"/>
                        <a:pt x="2749" y="7337"/>
                      </a:cubicBezTo>
                      <a:cubicBezTo>
                        <a:pt x="4660" y="7719"/>
                        <a:pt x="6953" y="6572"/>
                        <a:pt x="7335" y="4661"/>
                      </a:cubicBezTo>
                      <a:cubicBezTo>
                        <a:pt x="8100" y="2749"/>
                        <a:pt x="6953"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82" name="Graphic 4">
                <a:extLst>
                  <a:ext uri="{FF2B5EF4-FFF2-40B4-BE49-F238E27FC236}">
                    <a16:creationId xmlns:a16="http://schemas.microsoft.com/office/drawing/2014/main" id="{313F3438-AA77-2F3E-D1FB-167CC7001950}"/>
                  </a:ext>
                </a:extLst>
              </p:cNvPr>
              <p:cNvGrpSpPr/>
              <p:nvPr/>
            </p:nvGrpSpPr>
            <p:grpSpPr>
              <a:xfrm>
                <a:off x="7330373" y="5824388"/>
                <a:ext cx="11979" cy="11981"/>
                <a:chOff x="7330373" y="5824388"/>
                <a:chExt cx="11979" cy="11981"/>
              </a:xfrm>
            </p:grpSpPr>
            <p:sp>
              <p:nvSpPr>
                <p:cNvPr id="86" name="Freeform 85">
                  <a:extLst>
                    <a:ext uri="{FF2B5EF4-FFF2-40B4-BE49-F238E27FC236}">
                      <a16:creationId xmlns:a16="http://schemas.microsoft.com/office/drawing/2014/main" id="{26FB61D6-10F1-303B-4840-551F89074264}"/>
                    </a:ext>
                  </a:extLst>
                </p:cNvPr>
                <p:cNvSpPr/>
                <p:nvPr/>
              </p:nvSpPr>
              <p:spPr>
                <a:xfrm rot="-4591593">
                  <a:off x="7331394" y="5825409"/>
                  <a:ext cx="9937" cy="9939"/>
                </a:xfrm>
                <a:custGeom>
                  <a:avLst/>
                  <a:gdLst>
                    <a:gd name="connsiteX0" fmla="*/ 0 w 9937"/>
                    <a:gd name="connsiteY0" fmla="*/ 0 h 9939"/>
                    <a:gd name="connsiteX1" fmla="*/ 9937 w 9937"/>
                    <a:gd name="connsiteY1" fmla="*/ 0 h 9939"/>
                    <a:gd name="connsiteX2" fmla="*/ 9937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7" y="0"/>
                      </a:lnTo>
                      <a:lnTo>
                        <a:pt x="9937" y="9939"/>
                      </a:lnTo>
                      <a:lnTo>
                        <a:pt x="0" y="9939"/>
                      </a:lnTo>
                      <a:close/>
                    </a:path>
                  </a:pathLst>
                </a:custGeom>
                <a:noFill/>
                <a:ln w="381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4812D79-9648-2B65-44D5-73F4884497FE}"/>
                    </a:ext>
                  </a:extLst>
                </p:cNvPr>
                <p:cNvSpPr/>
                <p:nvPr/>
              </p:nvSpPr>
              <p:spPr>
                <a:xfrm>
                  <a:off x="7331097" y="5825689"/>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4" y="6668"/>
                        <a:pt x="1317" y="9344"/>
                        <a:pt x="3992" y="10109"/>
                      </a:cubicBezTo>
                      <a:cubicBezTo>
                        <a:pt x="6667" y="10874"/>
                        <a:pt x="9343" y="8962"/>
                        <a:pt x="10107" y="6286"/>
                      </a:cubicBezTo>
                      <a:cubicBezTo>
                        <a:pt x="10489" y="3610"/>
                        <a:pt x="8961"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83" name="Graphic 4">
                <a:extLst>
                  <a:ext uri="{FF2B5EF4-FFF2-40B4-BE49-F238E27FC236}">
                    <a16:creationId xmlns:a16="http://schemas.microsoft.com/office/drawing/2014/main" id="{135422A0-AF97-4E98-B0EF-E7DDC7C62FDA}"/>
                  </a:ext>
                </a:extLst>
              </p:cNvPr>
              <p:cNvGrpSpPr/>
              <p:nvPr/>
            </p:nvGrpSpPr>
            <p:grpSpPr>
              <a:xfrm>
                <a:off x="7001690" y="5493089"/>
                <a:ext cx="16128" cy="16131"/>
                <a:chOff x="7001690" y="5493089"/>
                <a:chExt cx="16128" cy="16131"/>
              </a:xfrm>
            </p:grpSpPr>
            <p:sp>
              <p:nvSpPr>
                <p:cNvPr id="84" name="Freeform 83">
                  <a:extLst>
                    <a:ext uri="{FF2B5EF4-FFF2-40B4-BE49-F238E27FC236}">
                      <a16:creationId xmlns:a16="http://schemas.microsoft.com/office/drawing/2014/main" id="{3B82F3A4-2A91-4F03-749A-AA8D7ACD32E8}"/>
                    </a:ext>
                  </a:extLst>
                </p:cNvPr>
                <p:cNvSpPr/>
                <p:nvPr/>
              </p:nvSpPr>
              <p:spPr>
                <a:xfrm rot="-4590510">
                  <a:off x="7003066" y="5494465"/>
                  <a:ext cx="13376" cy="13379"/>
                </a:xfrm>
                <a:custGeom>
                  <a:avLst/>
                  <a:gdLst>
                    <a:gd name="connsiteX0" fmla="*/ 0 w 13376"/>
                    <a:gd name="connsiteY0" fmla="*/ 0 h 13379"/>
                    <a:gd name="connsiteX1" fmla="*/ 13377 w 13376"/>
                    <a:gd name="connsiteY1" fmla="*/ 0 h 13379"/>
                    <a:gd name="connsiteX2" fmla="*/ 13377 w 13376"/>
                    <a:gd name="connsiteY2" fmla="*/ 13380 h 13379"/>
                    <a:gd name="connsiteX3" fmla="*/ 0 w 13376"/>
                    <a:gd name="connsiteY3" fmla="*/ 13380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7" y="0"/>
                      </a:lnTo>
                      <a:lnTo>
                        <a:pt x="13377" y="13380"/>
                      </a:lnTo>
                      <a:lnTo>
                        <a:pt x="0" y="13380"/>
                      </a:lnTo>
                      <a:close/>
                    </a:path>
                  </a:pathLst>
                </a:custGeom>
                <a:noFill/>
                <a:ln w="381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C89FE7C-0D13-CE33-B6A4-96277C1FA49B}"/>
                    </a:ext>
                  </a:extLst>
                </p:cNvPr>
                <p:cNvSpPr/>
                <p:nvPr/>
              </p:nvSpPr>
              <p:spPr>
                <a:xfrm>
                  <a:off x="7002811" y="5494280"/>
                  <a:ext cx="13307" cy="13291"/>
                </a:xfrm>
                <a:custGeom>
                  <a:avLst/>
                  <a:gdLst>
                    <a:gd name="connsiteX0" fmla="*/ 8173 w 13307"/>
                    <a:gd name="connsiteY0" fmla="*/ 147 h 13291"/>
                    <a:gd name="connsiteX1" fmla="*/ 147 w 13307"/>
                    <a:gd name="connsiteY1" fmla="*/ 5117 h 13291"/>
                    <a:gd name="connsiteX2" fmla="*/ 5116 w 13307"/>
                    <a:gd name="connsiteY2" fmla="*/ 13144 h 13291"/>
                    <a:gd name="connsiteX3" fmla="*/ 13142 w 13307"/>
                    <a:gd name="connsiteY3" fmla="*/ 8175 h 13291"/>
                    <a:gd name="connsiteX4" fmla="*/ 8173 w 13307"/>
                    <a:gd name="connsiteY4" fmla="*/ 147 h 1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7" h="13291">
                      <a:moveTo>
                        <a:pt x="8173" y="147"/>
                      </a:moveTo>
                      <a:cubicBezTo>
                        <a:pt x="4734" y="-617"/>
                        <a:pt x="912" y="1676"/>
                        <a:pt x="147" y="5117"/>
                      </a:cubicBezTo>
                      <a:cubicBezTo>
                        <a:pt x="-617" y="8557"/>
                        <a:pt x="1676" y="12380"/>
                        <a:pt x="5116" y="13144"/>
                      </a:cubicBezTo>
                      <a:cubicBezTo>
                        <a:pt x="8556" y="13909"/>
                        <a:pt x="12378" y="11616"/>
                        <a:pt x="13142" y="8175"/>
                      </a:cubicBezTo>
                      <a:cubicBezTo>
                        <a:pt x="13906" y="4735"/>
                        <a:pt x="11995" y="912"/>
                        <a:pt x="8173" y="147"/>
                      </a:cubicBezTo>
                      <a:close/>
                    </a:path>
                  </a:pathLst>
                </a:custGeom>
                <a:solidFill>
                  <a:srgbClr val="29ABE2"/>
                </a:solidFill>
                <a:ln w="3819" cap="flat">
                  <a:noFill/>
                  <a:prstDash val="solid"/>
                  <a:miter/>
                </a:ln>
              </p:spPr>
              <p:txBody>
                <a:bodyPr rtlCol="0" anchor="ctr"/>
                <a:lstStyle/>
                <a:p>
                  <a:endParaRPr lang="en-US"/>
                </a:p>
              </p:txBody>
            </p:sp>
          </p:grpSp>
        </p:grpSp>
        <p:sp>
          <p:nvSpPr>
            <p:cNvPr id="24" name="Freeform 23">
              <a:extLst>
                <a:ext uri="{FF2B5EF4-FFF2-40B4-BE49-F238E27FC236}">
                  <a16:creationId xmlns:a16="http://schemas.microsoft.com/office/drawing/2014/main" id="{3F6DBB42-BD53-DE53-4575-DE438D91302D}"/>
                </a:ext>
              </a:extLst>
            </p:cNvPr>
            <p:cNvSpPr/>
            <p:nvPr/>
          </p:nvSpPr>
          <p:spPr>
            <a:xfrm>
              <a:off x="6151887" y="5846680"/>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F9FD88-F91A-B6BD-4E4D-8A0FF8501E27}"/>
                </a:ext>
              </a:extLst>
            </p:cNvPr>
            <p:cNvSpPr/>
            <p:nvPr/>
          </p:nvSpPr>
          <p:spPr>
            <a:xfrm>
              <a:off x="5962318" y="5795073"/>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59BC7BD-4DE1-EB9B-4E02-B3EDF892D452}"/>
                </a:ext>
              </a:extLst>
            </p:cNvPr>
            <p:cNvSpPr/>
            <p:nvPr/>
          </p:nvSpPr>
          <p:spPr>
            <a:xfrm>
              <a:off x="5866386" y="5032818"/>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8CE3A6A-9ADE-A700-85D8-AD6D3C8869F7}"/>
                </a:ext>
              </a:extLst>
            </p:cNvPr>
            <p:cNvSpPr/>
            <p:nvPr/>
          </p:nvSpPr>
          <p:spPr>
            <a:xfrm>
              <a:off x="5726881" y="5030907"/>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11B951-4983-6B8B-7BE3-40D39687CBA1}"/>
                </a:ext>
              </a:extLst>
            </p:cNvPr>
            <p:cNvSpPr/>
            <p:nvPr/>
          </p:nvSpPr>
          <p:spPr>
            <a:xfrm>
              <a:off x="5862180" y="4832506"/>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A5ED8E-B8A3-46A9-9A9D-34B9E305C2A4}"/>
                </a:ext>
              </a:extLst>
            </p:cNvPr>
            <p:cNvSpPr/>
            <p:nvPr/>
          </p:nvSpPr>
          <p:spPr>
            <a:xfrm>
              <a:off x="6075829" y="5370748"/>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CCA9189-60E8-2CDB-6FC8-C1D6F4753DA2}"/>
                </a:ext>
              </a:extLst>
            </p:cNvPr>
            <p:cNvSpPr/>
            <p:nvPr/>
          </p:nvSpPr>
          <p:spPr>
            <a:xfrm>
              <a:off x="5967667" y="5441087"/>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9FA096D-D5A1-1FA0-A71A-FE65273CC18A}"/>
                </a:ext>
              </a:extLst>
            </p:cNvPr>
            <p:cNvSpPr/>
            <p:nvPr/>
          </p:nvSpPr>
          <p:spPr>
            <a:xfrm>
              <a:off x="5783449" y="5509132"/>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42CE344-7075-4027-F5E8-73B3DE09B8AD}"/>
                </a:ext>
              </a:extLst>
            </p:cNvPr>
            <p:cNvSpPr/>
            <p:nvPr/>
          </p:nvSpPr>
          <p:spPr>
            <a:xfrm>
              <a:off x="6050604" y="51494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BDAB882-CE15-3184-0CDC-D668B854B33A}"/>
                </a:ext>
              </a:extLst>
            </p:cNvPr>
            <p:cNvSpPr/>
            <p:nvPr/>
          </p:nvSpPr>
          <p:spPr>
            <a:xfrm>
              <a:off x="6206161" y="498426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2"/>
                  </a:cubicBezTo>
                  <a:cubicBezTo>
                    <a:pt x="9849" y="21229"/>
                    <a:pt x="14435" y="17407"/>
                    <a:pt x="15582" y="12055"/>
                  </a:cubicBezTo>
                  <a:cubicBezTo>
                    <a:pt x="16729" y="6320"/>
                    <a:pt x="14435" y="969"/>
                    <a:pt x="10231" y="204"/>
                  </a:cubicBezTo>
                  <a:close/>
                </a:path>
              </a:pathLst>
            </a:custGeom>
            <a:solidFill>
              <a:srgbClr val="29ABE2"/>
            </a:solidFill>
            <a:ln w="381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47F8CCA-32B4-16C2-0B19-875B0BCC9669}"/>
                </a:ext>
              </a:extLst>
            </p:cNvPr>
            <p:cNvSpPr/>
            <p:nvPr/>
          </p:nvSpPr>
          <p:spPr>
            <a:xfrm>
              <a:off x="6018119" y="5247274"/>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321"/>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1D86179-47E0-0993-70D8-72D319824822}"/>
                </a:ext>
              </a:extLst>
            </p:cNvPr>
            <p:cNvSpPr/>
            <p:nvPr/>
          </p:nvSpPr>
          <p:spPr>
            <a:xfrm>
              <a:off x="6388088" y="551333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40A0E6-F875-C1B3-A4C3-3EF46EE5EE25}"/>
                </a:ext>
              </a:extLst>
            </p:cNvPr>
            <p:cNvSpPr/>
            <p:nvPr/>
          </p:nvSpPr>
          <p:spPr>
            <a:xfrm>
              <a:off x="6543641" y="5348194"/>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484A3BE-ED03-6981-58EB-502AC6A2D465}"/>
                </a:ext>
              </a:extLst>
            </p:cNvPr>
            <p:cNvSpPr/>
            <p:nvPr/>
          </p:nvSpPr>
          <p:spPr>
            <a:xfrm>
              <a:off x="6355599" y="5611199"/>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BC5C84F-3447-0C4E-65B0-6ED7C55BF0AD}"/>
                </a:ext>
              </a:extLst>
            </p:cNvPr>
            <p:cNvSpPr/>
            <p:nvPr/>
          </p:nvSpPr>
          <p:spPr>
            <a:xfrm>
              <a:off x="6243997" y="5575265"/>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CE1C067-7994-734C-0D15-B63C4DFB95B5}"/>
                </a:ext>
              </a:extLst>
            </p:cNvPr>
            <p:cNvSpPr/>
            <p:nvPr/>
          </p:nvSpPr>
          <p:spPr>
            <a:xfrm>
              <a:off x="6164881" y="5672745"/>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1351"/>
                    <a:pt x="10233" y="204"/>
                  </a:cubicBezTo>
                  <a:close/>
                </a:path>
              </a:pathLst>
            </a:custGeom>
            <a:solidFill>
              <a:srgbClr val="29ABE2"/>
            </a:solidFill>
            <a:ln w="381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A0A747A-B6D9-3AF9-6CA8-2DC0F703C7DA}"/>
                </a:ext>
              </a:extLst>
            </p:cNvPr>
            <p:cNvSpPr/>
            <p:nvPr/>
          </p:nvSpPr>
          <p:spPr>
            <a:xfrm>
              <a:off x="6190109" y="551027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D1F627C-3631-AB10-831E-9F029D87C091}"/>
                </a:ext>
              </a:extLst>
            </p:cNvPr>
            <p:cNvSpPr/>
            <p:nvPr/>
          </p:nvSpPr>
          <p:spPr>
            <a:xfrm>
              <a:off x="6466821" y="5152088"/>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1859FFF-DA21-5D1C-B750-C4FFE469A556}"/>
                </a:ext>
              </a:extLst>
            </p:cNvPr>
            <p:cNvSpPr/>
            <p:nvPr/>
          </p:nvSpPr>
          <p:spPr>
            <a:xfrm>
              <a:off x="6455353" y="5246509"/>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969"/>
                    <a:pt x="10233" y="204"/>
                  </a:cubicBezTo>
                  <a:close/>
                </a:path>
              </a:pathLst>
            </a:custGeom>
            <a:solidFill>
              <a:srgbClr val="29ABE2"/>
            </a:solidFill>
            <a:ln w="381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272CFE8-7CCC-40BC-1389-780373E64694}"/>
                </a:ext>
              </a:extLst>
            </p:cNvPr>
            <p:cNvSpPr/>
            <p:nvPr/>
          </p:nvSpPr>
          <p:spPr>
            <a:xfrm>
              <a:off x="6840612" y="5111567"/>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3"/>
                  </a:cubicBezTo>
                  <a:cubicBezTo>
                    <a:pt x="9849" y="21229"/>
                    <a:pt x="14435" y="17406"/>
                    <a:pt x="15582" y="12055"/>
                  </a:cubicBezTo>
                  <a:cubicBezTo>
                    <a:pt x="16729" y="6703"/>
                    <a:pt x="14435" y="1351"/>
                    <a:pt x="10231" y="204"/>
                  </a:cubicBezTo>
                  <a:close/>
                </a:path>
              </a:pathLst>
            </a:custGeom>
            <a:solidFill>
              <a:srgbClr val="29ABE2"/>
            </a:solidFill>
            <a:ln w="381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667D78D-1CD3-EAA8-59ED-4095330EF2E4}"/>
                </a:ext>
              </a:extLst>
            </p:cNvPr>
            <p:cNvSpPr/>
            <p:nvPr/>
          </p:nvSpPr>
          <p:spPr>
            <a:xfrm>
              <a:off x="6937688" y="5187639"/>
              <a:ext cx="15676" cy="20286"/>
            </a:xfrm>
            <a:custGeom>
              <a:avLst/>
              <a:gdLst>
                <a:gd name="connsiteX0" fmla="*/ 10233 w 15676"/>
                <a:gd name="connsiteY0" fmla="*/ 204 h 20286"/>
                <a:gd name="connsiteX1" fmla="*/ 296 w 15676"/>
                <a:gd name="connsiteY1" fmla="*/ 8232 h 20286"/>
                <a:gd name="connsiteX2" fmla="*/ 5265 w 15676"/>
                <a:gd name="connsiteY2" fmla="*/ 20083 h 20286"/>
                <a:gd name="connsiteX3" fmla="*/ 15202 w 15676"/>
                <a:gd name="connsiteY3" fmla="*/ 12054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2136E2-BFED-E760-375E-2E416AF86A9F}"/>
                </a:ext>
              </a:extLst>
            </p:cNvPr>
            <p:cNvSpPr/>
            <p:nvPr/>
          </p:nvSpPr>
          <p:spPr>
            <a:xfrm>
              <a:off x="6814238" y="517617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B8FB339-5EA6-261E-0D0A-1B61F3603FD6}"/>
                </a:ext>
              </a:extLst>
            </p:cNvPr>
            <p:cNvSpPr/>
            <p:nvPr/>
          </p:nvSpPr>
          <p:spPr>
            <a:xfrm>
              <a:off x="5827399" y="572588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F6AE277-98D5-48EE-23AA-1190EB32A43F}"/>
                </a:ext>
              </a:extLst>
            </p:cNvPr>
            <p:cNvSpPr/>
            <p:nvPr/>
          </p:nvSpPr>
          <p:spPr>
            <a:xfrm>
              <a:off x="5825871" y="565898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2"/>
                  </a:cubicBezTo>
                  <a:cubicBezTo>
                    <a:pt x="9469" y="21229"/>
                    <a:pt x="14055" y="17407"/>
                    <a:pt x="15202" y="12055"/>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295F7E2-D84C-E1FB-FF58-DE9A74A56C4B}"/>
                </a:ext>
              </a:extLst>
            </p:cNvPr>
            <p:cNvSpPr/>
            <p:nvPr/>
          </p:nvSpPr>
          <p:spPr>
            <a:xfrm>
              <a:off x="5947794" y="569147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2A78630-725B-CD1E-FB64-7160745EC260}"/>
                </a:ext>
              </a:extLst>
            </p:cNvPr>
            <p:cNvSpPr/>
            <p:nvPr/>
          </p:nvSpPr>
          <p:spPr>
            <a:xfrm>
              <a:off x="6514976" y="561387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8C52503-6D39-0BB5-799D-5D0A7295BDEB}"/>
                </a:ext>
              </a:extLst>
            </p:cNvPr>
            <p:cNvSpPr/>
            <p:nvPr/>
          </p:nvSpPr>
          <p:spPr>
            <a:xfrm>
              <a:off x="6526442" y="5464406"/>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21EAA61-6655-DAEE-C5B6-5EE1542FFEBD}"/>
                </a:ext>
              </a:extLst>
            </p:cNvPr>
            <p:cNvSpPr/>
            <p:nvPr/>
          </p:nvSpPr>
          <p:spPr>
            <a:xfrm>
              <a:off x="6584154" y="56066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321"/>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681C97C-DC33-A001-9546-071D4B4FB463}"/>
                </a:ext>
              </a:extLst>
            </p:cNvPr>
            <p:cNvSpPr/>
            <p:nvPr/>
          </p:nvSpPr>
          <p:spPr>
            <a:xfrm>
              <a:off x="6622376" y="5819156"/>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DECE8AB-6F0F-BF7B-5E01-1270142B7E11}"/>
                </a:ext>
              </a:extLst>
            </p:cNvPr>
            <p:cNvSpPr/>
            <p:nvPr/>
          </p:nvSpPr>
          <p:spPr>
            <a:xfrm>
              <a:off x="6717541" y="5877262"/>
              <a:ext cx="15677" cy="20286"/>
            </a:xfrm>
            <a:custGeom>
              <a:avLst/>
              <a:gdLst>
                <a:gd name="connsiteX0" fmla="*/ 10234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4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4" y="204"/>
                  </a:moveTo>
                  <a:cubicBezTo>
                    <a:pt x="6029" y="-943"/>
                    <a:pt x="1443" y="2880"/>
                    <a:pt x="296" y="8232"/>
                  </a:cubicBezTo>
                  <a:cubicBezTo>
                    <a:pt x="-850" y="13584"/>
                    <a:pt x="1443" y="18936"/>
                    <a:pt x="5265" y="20082"/>
                  </a:cubicBezTo>
                  <a:cubicBezTo>
                    <a:pt x="9087" y="21229"/>
                    <a:pt x="14056" y="17407"/>
                    <a:pt x="15202" y="12055"/>
                  </a:cubicBezTo>
                  <a:cubicBezTo>
                    <a:pt x="16731" y="6320"/>
                    <a:pt x="14438" y="1351"/>
                    <a:pt x="10234" y="204"/>
                  </a:cubicBezTo>
                  <a:close/>
                </a:path>
              </a:pathLst>
            </a:custGeom>
            <a:solidFill>
              <a:srgbClr val="29ABE2"/>
            </a:solidFill>
            <a:ln w="381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AB84F76-74A3-6085-A60C-B3CC1DE434FA}"/>
                </a:ext>
              </a:extLst>
            </p:cNvPr>
            <p:cNvSpPr/>
            <p:nvPr/>
          </p:nvSpPr>
          <p:spPr>
            <a:xfrm>
              <a:off x="6564279" y="578819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4DBD5A7-920F-50FE-6F0B-135DC21FE3E5}"/>
                </a:ext>
              </a:extLst>
            </p:cNvPr>
            <p:cNvSpPr/>
            <p:nvPr/>
          </p:nvSpPr>
          <p:spPr>
            <a:xfrm>
              <a:off x="5525080" y="53627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05E47AD-62BF-F867-DBC0-B2977DD3A245}"/>
                </a:ext>
              </a:extLst>
            </p:cNvPr>
            <p:cNvSpPr/>
            <p:nvPr/>
          </p:nvSpPr>
          <p:spPr>
            <a:xfrm>
              <a:off x="5694394" y="527900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4FB2823-13F1-310F-C874-DAB8A76B70BD}"/>
                </a:ext>
              </a:extLst>
            </p:cNvPr>
            <p:cNvSpPr/>
            <p:nvPr/>
          </p:nvSpPr>
          <p:spPr>
            <a:xfrm>
              <a:off x="5804470" y="5350106"/>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551C57E-4EBA-754B-7389-D45E0A92AFC0}"/>
                </a:ext>
              </a:extLst>
            </p:cNvPr>
            <p:cNvSpPr/>
            <p:nvPr/>
          </p:nvSpPr>
          <p:spPr>
            <a:xfrm>
              <a:off x="6995400" y="5151323"/>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8A78908-4E31-3D3F-C873-D647D8FD3924}"/>
                </a:ext>
              </a:extLst>
            </p:cNvPr>
            <p:cNvSpPr/>
            <p:nvPr/>
          </p:nvSpPr>
          <p:spPr>
            <a:xfrm>
              <a:off x="7215547" y="516279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D81A1AE-A683-8DC0-BB2A-957C092A1112}"/>
                </a:ext>
              </a:extLst>
            </p:cNvPr>
            <p:cNvSpPr/>
            <p:nvPr/>
          </p:nvSpPr>
          <p:spPr>
            <a:xfrm>
              <a:off x="7147900" y="5223955"/>
              <a:ext cx="15728" cy="20286"/>
            </a:xfrm>
            <a:custGeom>
              <a:avLst/>
              <a:gdLst>
                <a:gd name="connsiteX0" fmla="*/ 10231 w 15728"/>
                <a:gd name="connsiteY0" fmla="*/ 204 h 20286"/>
                <a:gd name="connsiteX1" fmla="*/ 294 w 15728"/>
                <a:gd name="connsiteY1" fmla="*/ 8232 h 20286"/>
                <a:gd name="connsiteX2" fmla="*/ 5645 w 15728"/>
                <a:gd name="connsiteY2" fmla="*/ 20083 h 20286"/>
                <a:gd name="connsiteX3" fmla="*/ 15582 w 15728"/>
                <a:gd name="connsiteY3" fmla="*/ 12054 h 20286"/>
                <a:gd name="connsiteX4" fmla="*/ 10231 w 1572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8" h="20286">
                  <a:moveTo>
                    <a:pt x="10231" y="204"/>
                  </a:moveTo>
                  <a:cubicBezTo>
                    <a:pt x="6027" y="-943"/>
                    <a:pt x="1441" y="2880"/>
                    <a:pt x="294" y="8232"/>
                  </a:cubicBezTo>
                  <a:cubicBezTo>
                    <a:pt x="-853" y="13584"/>
                    <a:pt x="1441" y="18936"/>
                    <a:pt x="5645" y="20083"/>
                  </a:cubicBezTo>
                  <a:cubicBezTo>
                    <a:pt x="9849" y="21229"/>
                    <a:pt x="14435" y="17406"/>
                    <a:pt x="15582" y="12054"/>
                  </a:cubicBezTo>
                  <a:cubicBezTo>
                    <a:pt x="16346" y="6320"/>
                    <a:pt x="14053" y="1351"/>
                    <a:pt x="10231" y="204"/>
                  </a:cubicBezTo>
                  <a:close/>
                </a:path>
              </a:pathLst>
            </a:custGeom>
            <a:solidFill>
              <a:srgbClr val="29ABE2"/>
            </a:solidFill>
            <a:ln w="381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6972B08-8A32-EDB3-93E5-95767F24B737}"/>
                </a:ext>
              </a:extLst>
            </p:cNvPr>
            <p:cNvSpPr/>
            <p:nvPr/>
          </p:nvSpPr>
          <p:spPr>
            <a:xfrm>
              <a:off x="6610143" y="58199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F74025A-6D4A-8566-A48E-DCE1CFD91A1C}"/>
                </a:ext>
              </a:extLst>
            </p:cNvPr>
            <p:cNvSpPr/>
            <p:nvPr/>
          </p:nvSpPr>
          <p:spPr>
            <a:xfrm>
              <a:off x="6751175" y="5578324"/>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320"/>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59111C2-67D4-B003-BEE7-BEB4B48EB781}"/>
                </a:ext>
              </a:extLst>
            </p:cNvPr>
            <p:cNvSpPr/>
            <p:nvPr/>
          </p:nvSpPr>
          <p:spPr>
            <a:xfrm>
              <a:off x="6759966" y="5782840"/>
              <a:ext cx="15676" cy="20286"/>
            </a:xfrm>
            <a:custGeom>
              <a:avLst/>
              <a:gdLst>
                <a:gd name="connsiteX0" fmla="*/ 10233 w 15676"/>
                <a:gd name="connsiteY0" fmla="*/ 204 h 20286"/>
                <a:gd name="connsiteX1" fmla="*/ 296 w 15676"/>
                <a:gd name="connsiteY1" fmla="*/ 8232 h 20286"/>
                <a:gd name="connsiteX2" fmla="*/ 5265 w 15676"/>
                <a:gd name="connsiteY2" fmla="*/ 20082 h 20286"/>
                <a:gd name="connsiteX3" fmla="*/ 15202 w 15676"/>
                <a:gd name="connsiteY3" fmla="*/ 12055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E979ABE-ED4E-1E5C-4122-2DE37843B430}"/>
                </a:ext>
              </a:extLst>
            </p:cNvPr>
            <p:cNvSpPr/>
            <p:nvPr/>
          </p:nvSpPr>
          <p:spPr>
            <a:xfrm>
              <a:off x="6198133" y="577634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420E92-4A47-3EC2-FCF6-364CA5D4AC6B}"/>
                </a:ext>
              </a:extLst>
            </p:cNvPr>
            <p:cNvSpPr/>
            <p:nvPr/>
          </p:nvSpPr>
          <p:spPr>
            <a:xfrm>
              <a:off x="6536381" y="5876115"/>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639DB88-E98C-86C5-DEAD-55DBB778732E}"/>
                </a:ext>
              </a:extLst>
            </p:cNvPr>
            <p:cNvSpPr/>
            <p:nvPr/>
          </p:nvSpPr>
          <p:spPr>
            <a:xfrm>
              <a:off x="6527971" y="593154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grpSp>
      <p:grpSp>
        <p:nvGrpSpPr>
          <p:cNvPr id="199" name="Group 198">
            <a:extLst>
              <a:ext uri="{FF2B5EF4-FFF2-40B4-BE49-F238E27FC236}">
                <a16:creationId xmlns:a16="http://schemas.microsoft.com/office/drawing/2014/main" id="{4B84919B-BBF9-E645-E834-99DE166823FF}"/>
              </a:ext>
            </a:extLst>
          </p:cNvPr>
          <p:cNvGrpSpPr/>
          <p:nvPr/>
        </p:nvGrpSpPr>
        <p:grpSpPr>
          <a:xfrm>
            <a:off x="10484630" y="57150"/>
            <a:ext cx="2553138" cy="2747357"/>
            <a:chOff x="7921122" y="3017458"/>
            <a:chExt cx="2553138" cy="2747357"/>
          </a:xfrm>
          <a:effectLst>
            <a:glow rad="12700">
              <a:srgbClr val="29ABE2">
                <a:alpha val="40000"/>
              </a:srgbClr>
            </a:glow>
          </a:effectLst>
        </p:grpSpPr>
        <p:sp>
          <p:nvSpPr>
            <p:cNvPr id="200" name="Freeform 199">
              <a:extLst>
                <a:ext uri="{FF2B5EF4-FFF2-40B4-BE49-F238E27FC236}">
                  <a16:creationId xmlns:a16="http://schemas.microsoft.com/office/drawing/2014/main" id="{B06116C0-822A-48D9-ECEE-BE2DA67BD3F3}"/>
                </a:ext>
              </a:extLst>
            </p:cNvPr>
            <p:cNvSpPr/>
            <p:nvPr/>
          </p:nvSpPr>
          <p:spPr>
            <a:xfrm>
              <a:off x="9455201" y="4411584"/>
              <a:ext cx="486539" cy="146410"/>
            </a:xfrm>
            <a:custGeom>
              <a:avLst/>
              <a:gdLst>
                <a:gd name="connsiteX0" fmla="*/ 0 w 486539"/>
                <a:gd name="connsiteY0" fmla="*/ 146411 h 146410"/>
                <a:gd name="connsiteX1" fmla="*/ 486539 w 486539"/>
                <a:gd name="connsiteY1" fmla="*/ 0 h 146410"/>
                <a:gd name="connsiteX2" fmla="*/ 134534 w 486539"/>
                <a:gd name="connsiteY2" fmla="*/ 56194 h 146410"/>
              </a:gdLst>
              <a:ahLst/>
              <a:cxnLst>
                <a:cxn ang="0">
                  <a:pos x="connsiteX0" y="connsiteY0"/>
                </a:cxn>
                <a:cxn ang="0">
                  <a:pos x="connsiteX1" y="connsiteY1"/>
                </a:cxn>
                <a:cxn ang="0">
                  <a:pos x="connsiteX2" y="connsiteY2"/>
                </a:cxn>
              </a:cxnLst>
              <a:rect l="l" t="t" r="r" b="b"/>
              <a:pathLst>
                <a:path w="486539" h="146410">
                  <a:moveTo>
                    <a:pt x="0" y="146411"/>
                  </a:moveTo>
                  <a:lnTo>
                    <a:pt x="486539" y="0"/>
                  </a:lnTo>
                  <a:lnTo>
                    <a:pt x="134534" y="56194"/>
                  </a:lnTo>
                  <a:close/>
                </a:path>
              </a:pathLst>
            </a:custGeom>
            <a:noFill/>
            <a:ln w="696" cap="flat">
              <a:solidFill>
                <a:srgbClr val="29ABE2"/>
              </a:solid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6D2CB385-481A-254B-DD28-49B630B031DC}"/>
                </a:ext>
              </a:extLst>
            </p:cNvPr>
            <p:cNvSpPr/>
            <p:nvPr/>
          </p:nvSpPr>
          <p:spPr>
            <a:xfrm>
              <a:off x="9158614" y="4273582"/>
              <a:ext cx="192245" cy="177375"/>
            </a:xfrm>
            <a:custGeom>
              <a:avLst/>
              <a:gdLst>
                <a:gd name="connsiteX0" fmla="*/ 187660 w 192245"/>
                <a:gd name="connsiteY0" fmla="*/ 0 h 177375"/>
                <a:gd name="connsiteX1" fmla="*/ 0 w 192245"/>
                <a:gd name="connsiteY1" fmla="*/ 177375 h 177375"/>
                <a:gd name="connsiteX2" fmla="*/ 192246 w 192245"/>
                <a:gd name="connsiteY2" fmla="*/ 132649 h 177375"/>
              </a:gdLst>
              <a:ahLst/>
              <a:cxnLst>
                <a:cxn ang="0">
                  <a:pos x="connsiteX0" y="connsiteY0"/>
                </a:cxn>
                <a:cxn ang="0">
                  <a:pos x="connsiteX1" y="connsiteY1"/>
                </a:cxn>
                <a:cxn ang="0">
                  <a:pos x="connsiteX2" y="connsiteY2"/>
                </a:cxn>
              </a:cxnLst>
              <a:rect l="l" t="t" r="r" b="b"/>
              <a:pathLst>
                <a:path w="192245" h="177375">
                  <a:moveTo>
                    <a:pt x="187660" y="0"/>
                  </a:moveTo>
                  <a:lnTo>
                    <a:pt x="0" y="177375"/>
                  </a:lnTo>
                  <a:lnTo>
                    <a:pt x="192246" y="132649"/>
                  </a:lnTo>
                  <a:close/>
                </a:path>
              </a:pathLst>
            </a:custGeom>
            <a:noFill/>
            <a:ln w="696" cap="flat">
              <a:solidFill>
                <a:srgbClr val="29ABE2"/>
              </a:solid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E2167590-BCEC-BEF9-FFFB-413F30230789}"/>
                </a:ext>
              </a:extLst>
            </p:cNvPr>
            <p:cNvSpPr/>
            <p:nvPr/>
          </p:nvSpPr>
          <p:spPr>
            <a:xfrm>
              <a:off x="8688509" y="4108058"/>
              <a:ext cx="182308" cy="157497"/>
            </a:xfrm>
            <a:custGeom>
              <a:avLst/>
              <a:gdLst>
                <a:gd name="connsiteX0" fmla="*/ 182309 w 182308"/>
                <a:gd name="connsiteY0" fmla="*/ 157497 h 157497"/>
                <a:gd name="connsiteX1" fmla="*/ 62298 w 182308"/>
                <a:gd name="connsiteY1" fmla="*/ 0 h 157497"/>
                <a:gd name="connsiteX2" fmla="*/ 0 w 182308"/>
                <a:gd name="connsiteY2" fmla="*/ 84865 h 157497"/>
              </a:gdLst>
              <a:ahLst/>
              <a:cxnLst>
                <a:cxn ang="0">
                  <a:pos x="connsiteX0" y="connsiteY0"/>
                </a:cxn>
                <a:cxn ang="0">
                  <a:pos x="connsiteX1" y="connsiteY1"/>
                </a:cxn>
                <a:cxn ang="0">
                  <a:pos x="connsiteX2" y="connsiteY2"/>
                </a:cxn>
              </a:cxnLst>
              <a:rect l="l" t="t" r="r" b="b"/>
              <a:pathLst>
                <a:path w="182308" h="157497">
                  <a:moveTo>
                    <a:pt x="182309" y="157497"/>
                  </a:moveTo>
                  <a:lnTo>
                    <a:pt x="62298" y="0"/>
                  </a:lnTo>
                  <a:lnTo>
                    <a:pt x="0" y="84865"/>
                  </a:lnTo>
                  <a:close/>
                </a:path>
              </a:pathLst>
            </a:custGeom>
            <a:noFill/>
            <a:ln w="696" cap="flat">
              <a:solidFill>
                <a:srgbClr val="29ABE2"/>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710183C5-0344-C958-434C-959232B35BA6}"/>
                </a:ext>
              </a:extLst>
            </p:cNvPr>
            <p:cNvSpPr/>
            <p:nvPr/>
          </p:nvSpPr>
          <p:spPr>
            <a:xfrm>
              <a:off x="9650887" y="4539645"/>
              <a:ext cx="157848" cy="232422"/>
            </a:xfrm>
            <a:custGeom>
              <a:avLst/>
              <a:gdLst>
                <a:gd name="connsiteX0" fmla="*/ 93257 w 157848"/>
                <a:gd name="connsiteY0" fmla="*/ 232423 h 232422"/>
                <a:gd name="connsiteX1" fmla="*/ 157848 w 157848"/>
                <a:gd name="connsiteY1" fmla="*/ 0 h 232422"/>
                <a:gd name="connsiteX2" fmla="*/ 0 w 157848"/>
                <a:gd name="connsiteY2" fmla="*/ 175082 h 232422"/>
              </a:gdLst>
              <a:ahLst/>
              <a:cxnLst>
                <a:cxn ang="0">
                  <a:pos x="connsiteX0" y="connsiteY0"/>
                </a:cxn>
                <a:cxn ang="0">
                  <a:pos x="connsiteX1" y="connsiteY1"/>
                </a:cxn>
                <a:cxn ang="0">
                  <a:pos x="connsiteX2" y="connsiteY2"/>
                </a:cxn>
              </a:cxnLst>
              <a:rect l="l" t="t" r="r" b="b"/>
              <a:pathLst>
                <a:path w="157848" h="232422">
                  <a:moveTo>
                    <a:pt x="93257" y="232423"/>
                  </a:moveTo>
                  <a:lnTo>
                    <a:pt x="157848" y="0"/>
                  </a:lnTo>
                  <a:lnTo>
                    <a:pt x="0" y="175082"/>
                  </a:lnTo>
                  <a:close/>
                </a:path>
              </a:pathLst>
            </a:custGeom>
            <a:noFill/>
            <a:ln w="696" cap="flat">
              <a:solidFill>
                <a:srgbClr val="29ABE2"/>
              </a:solid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EA722DC0-390C-DE11-0F6C-ACAC3480F9F9}"/>
                </a:ext>
              </a:extLst>
            </p:cNvPr>
            <p:cNvSpPr/>
            <p:nvPr/>
          </p:nvSpPr>
          <p:spPr>
            <a:xfrm>
              <a:off x="9029813" y="4134052"/>
              <a:ext cx="442968" cy="478224"/>
            </a:xfrm>
            <a:custGeom>
              <a:avLst/>
              <a:gdLst>
                <a:gd name="connsiteX0" fmla="*/ 0 w 442968"/>
                <a:gd name="connsiteY0" fmla="*/ 286706 h 478224"/>
                <a:gd name="connsiteX1" fmla="*/ 70707 w 442968"/>
                <a:gd name="connsiteY1" fmla="*/ 478225 h 478224"/>
                <a:gd name="connsiteX2" fmla="*/ 442969 w 442968"/>
                <a:gd name="connsiteY2" fmla="*/ 0 h 478224"/>
              </a:gdLst>
              <a:ahLst/>
              <a:cxnLst>
                <a:cxn ang="0">
                  <a:pos x="connsiteX0" y="connsiteY0"/>
                </a:cxn>
                <a:cxn ang="0">
                  <a:pos x="connsiteX1" y="connsiteY1"/>
                </a:cxn>
                <a:cxn ang="0">
                  <a:pos x="connsiteX2" y="connsiteY2"/>
                </a:cxn>
              </a:cxnLst>
              <a:rect l="l" t="t" r="r" b="b"/>
              <a:pathLst>
                <a:path w="442968" h="478224">
                  <a:moveTo>
                    <a:pt x="0" y="286706"/>
                  </a:moveTo>
                  <a:lnTo>
                    <a:pt x="70707" y="478225"/>
                  </a:lnTo>
                  <a:lnTo>
                    <a:pt x="442969" y="0"/>
                  </a:lnTo>
                  <a:close/>
                </a:path>
              </a:pathLst>
            </a:custGeom>
            <a:noFill/>
            <a:ln w="696" cap="flat">
              <a:solidFill>
                <a:srgbClr val="29ABE2"/>
              </a:solidFill>
              <a:prstDash val="solid"/>
              <a:miter/>
            </a:ln>
          </p:spPr>
          <p:txBody>
            <a:bodyPr rtlCol="0" anchor="ctr"/>
            <a:lstStyle/>
            <a:p>
              <a:endParaRPr lang="en-US"/>
            </a:p>
          </p:txBody>
        </p:sp>
        <p:grpSp>
          <p:nvGrpSpPr>
            <p:cNvPr id="205" name="Graphic 4">
              <a:extLst>
                <a:ext uri="{FF2B5EF4-FFF2-40B4-BE49-F238E27FC236}">
                  <a16:creationId xmlns:a16="http://schemas.microsoft.com/office/drawing/2014/main" id="{A1AB73A7-3685-4C9C-2C87-F3C0B132B46C}"/>
                </a:ext>
              </a:extLst>
            </p:cNvPr>
            <p:cNvGrpSpPr/>
            <p:nvPr/>
          </p:nvGrpSpPr>
          <p:grpSpPr>
            <a:xfrm>
              <a:off x="7921122" y="3017458"/>
              <a:ext cx="1459913" cy="1322678"/>
              <a:chOff x="6227927" y="2459963"/>
              <a:chExt cx="1459913" cy="1322678"/>
            </a:xfrm>
          </p:grpSpPr>
          <p:grpSp>
            <p:nvGrpSpPr>
              <p:cNvPr id="234" name="Graphic 4">
                <a:extLst>
                  <a:ext uri="{FF2B5EF4-FFF2-40B4-BE49-F238E27FC236}">
                    <a16:creationId xmlns:a16="http://schemas.microsoft.com/office/drawing/2014/main" id="{03A9D108-EF1B-1ED9-A0F5-6E3365A3927A}"/>
                  </a:ext>
                </a:extLst>
              </p:cNvPr>
              <p:cNvGrpSpPr/>
              <p:nvPr/>
            </p:nvGrpSpPr>
            <p:grpSpPr>
              <a:xfrm>
                <a:off x="7427129" y="2727622"/>
                <a:ext cx="20420" cy="20424"/>
                <a:chOff x="7427129" y="2727622"/>
                <a:chExt cx="20420" cy="20424"/>
              </a:xfrm>
            </p:grpSpPr>
            <p:sp>
              <p:nvSpPr>
                <p:cNvPr id="313" name="Freeform 312">
                  <a:extLst>
                    <a:ext uri="{FF2B5EF4-FFF2-40B4-BE49-F238E27FC236}">
                      <a16:creationId xmlns:a16="http://schemas.microsoft.com/office/drawing/2014/main" id="{02E5984F-BB09-CEE7-8CFC-15E3A08CA3E5}"/>
                    </a:ext>
                  </a:extLst>
                </p:cNvPr>
                <p:cNvSpPr/>
                <p:nvPr/>
              </p:nvSpPr>
              <p:spPr>
                <a:xfrm rot="-2328823">
                  <a:off x="7430077" y="2730571"/>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74D65088-58E7-41F1-56FE-724BE4E664AA}"/>
                    </a:ext>
                  </a:extLst>
                </p:cNvPr>
                <p:cNvSpPr/>
                <p:nvPr/>
              </p:nvSpPr>
              <p:spPr>
                <a:xfrm>
                  <a:off x="7430312" y="2730639"/>
                  <a:ext cx="14032" cy="14034"/>
                </a:xfrm>
                <a:custGeom>
                  <a:avLst/>
                  <a:gdLst>
                    <a:gd name="connsiteX0" fmla="*/ 12558 w 14032"/>
                    <a:gd name="connsiteY0" fmla="*/ 2621 h 14034"/>
                    <a:gd name="connsiteX1" fmla="*/ 2621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9882" y="-437"/>
                        <a:pt x="5678" y="-819"/>
                        <a:pt x="2621" y="1475"/>
                      </a:cubicBezTo>
                      <a:cubicBezTo>
                        <a:pt x="-437" y="4151"/>
                        <a:pt x="-819" y="8355"/>
                        <a:pt x="1474" y="11414"/>
                      </a:cubicBezTo>
                      <a:cubicBezTo>
                        <a:pt x="4149" y="14472"/>
                        <a:pt x="8354"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35" name="Graphic 4">
                <a:extLst>
                  <a:ext uri="{FF2B5EF4-FFF2-40B4-BE49-F238E27FC236}">
                    <a16:creationId xmlns:a16="http://schemas.microsoft.com/office/drawing/2014/main" id="{E24CA7F7-810C-24A4-9179-F6FE5A44A6E7}"/>
                  </a:ext>
                </a:extLst>
              </p:cNvPr>
              <p:cNvGrpSpPr/>
              <p:nvPr/>
            </p:nvGrpSpPr>
            <p:grpSpPr>
              <a:xfrm>
                <a:off x="7524725" y="3009937"/>
                <a:ext cx="18806" cy="18810"/>
                <a:chOff x="7524725" y="3009937"/>
                <a:chExt cx="18806" cy="18810"/>
              </a:xfrm>
            </p:grpSpPr>
            <p:sp>
              <p:nvSpPr>
                <p:cNvPr id="311" name="Freeform 310">
                  <a:extLst>
                    <a:ext uri="{FF2B5EF4-FFF2-40B4-BE49-F238E27FC236}">
                      <a16:creationId xmlns:a16="http://schemas.microsoft.com/office/drawing/2014/main" id="{6E1FB4A2-B45D-9962-331B-EE07EF5BD805}"/>
                    </a:ext>
                  </a:extLst>
                </p:cNvPr>
                <p:cNvSpPr/>
                <p:nvPr/>
              </p:nvSpPr>
              <p:spPr>
                <a:xfrm rot="-2328072">
                  <a:off x="7527440" y="3012653"/>
                  <a:ext cx="13376" cy="13379"/>
                </a:xfrm>
                <a:custGeom>
                  <a:avLst/>
                  <a:gdLst>
                    <a:gd name="connsiteX0" fmla="*/ 0 w 13376"/>
                    <a:gd name="connsiteY0" fmla="*/ 0 h 13379"/>
                    <a:gd name="connsiteX1" fmla="*/ 13376 w 13376"/>
                    <a:gd name="connsiteY1" fmla="*/ 0 h 13379"/>
                    <a:gd name="connsiteX2" fmla="*/ 13376 w 13376"/>
                    <a:gd name="connsiteY2" fmla="*/ 13379 h 13379"/>
                    <a:gd name="connsiteX3" fmla="*/ 0 w 13376"/>
                    <a:gd name="connsiteY3" fmla="*/ 13379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6" y="0"/>
                      </a:lnTo>
                      <a:lnTo>
                        <a:pt x="13376" y="13379"/>
                      </a:lnTo>
                      <a:lnTo>
                        <a:pt x="0" y="13379"/>
                      </a:lnTo>
                      <a:close/>
                    </a:path>
                  </a:pathLst>
                </a:custGeom>
                <a:noFill/>
                <a:ln w="3819"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59EAA40A-DFEA-1930-8574-CC23E0D702FD}"/>
                    </a:ext>
                  </a:extLst>
                </p:cNvPr>
                <p:cNvSpPr/>
                <p:nvPr/>
              </p:nvSpPr>
              <p:spPr>
                <a:xfrm>
                  <a:off x="7527390" y="3012757"/>
                  <a:ext cx="13649" cy="13652"/>
                </a:xfrm>
                <a:custGeom>
                  <a:avLst/>
                  <a:gdLst>
                    <a:gd name="connsiteX0" fmla="*/ 12175 w 13649"/>
                    <a:gd name="connsiteY0" fmla="*/ 2621 h 13652"/>
                    <a:gd name="connsiteX1" fmla="*/ 2620 w 13649"/>
                    <a:gd name="connsiteY1" fmla="*/ 1474 h 13652"/>
                    <a:gd name="connsiteX2" fmla="*/ 1474 w 13649"/>
                    <a:gd name="connsiteY2" fmla="*/ 11031 h 13652"/>
                    <a:gd name="connsiteX3" fmla="*/ 11029 w 13649"/>
                    <a:gd name="connsiteY3" fmla="*/ 12178 h 13652"/>
                    <a:gd name="connsiteX4" fmla="*/ 12175 w 13649"/>
                    <a:gd name="connsiteY4" fmla="*/ 2621 h 1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 h="13652">
                      <a:moveTo>
                        <a:pt x="12175" y="2621"/>
                      </a:moveTo>
                      <a:cubicBezTo>
                        <a:pt x="9882" y="-437"/>
                        <a:pt x="5678" y="-819"/>
                        <a:pt x="2620" y="1474"/>
                      </a:cubicBezTo>
                      <a:cubicBezTo>
                        <a:pt x="-437" y="3768"/>
                        <a:pt x="-819" y="7973"/>
                        <a:pt x="1474" y="11031"/>
                      </a:cubicBezTo>
                      <a:cubicBezTo>
                        <a:pt x="3767" y="14089"/>
                        <a:pt x="7971" y="14472"/>
                        <a:pt x="11029" y="12178"/>
                      </a:cubicBezTo>
                      <a:cubicBezTo>
                        <a:pt x="14086" y="9885"/>
                        <a:pt x="14469" y="5297"/>
                        <a:pt x="12175" y="2621"/>
                      </a:cubicBezTo>
                      <a:close/>
                    </a:path>
                  </a:pathLst>
                </a:custGeom>
                <a:solidFill>
                  <a:srgbClr val="29ABE2"/>
                </a:solidFill>
                <a:ln w="3819" cap="flat">
                  <a:noFill/>
                  <a:prstDash val="solid"/>
                  <a:miter/>
                </a:ln>
              </p:spPr>
              <p:txBody>
                <a:bodyPr rtlCol="0" anchor="ctr"/>
                <a:lstStyle/>
                <a:p>
                  <a:endParaRPr lang="en-US"/>
                </a:p>
              </p:txBody>
            </p:sp>
          </p:grpSp>
          <p:grpSp>
            <p:nvGrpSpPr>
              <p:cNvPr id="236" name="Graphic 4">
                <a:extLst>
                  <a:ext uri="{FF2B5EF4-FFF2-40B4-BE49-F238E27FC236}">
                    <a16:creationId xmlns:a16="http://schemas.microsoft.com/office/drawing/2014/main" id="{9A364755-489C-5FA4-9803-ED479DA30CAB}"/>
                  </a:ext>
                </a:extLst>
              </p:cNvPr>
              <p:cNvGrpSpPr/>
              <p:nvPr/>
            </p:nvGrpSpPr>
            <p:grpSpPr>
              <a:xfrm>
                <a:off x="7458294" y="2982602"/>
                <a:ext cx="16657" cy="16660"/>
                <a:chOff x="7458294" y="2982602"/>
                <a:chExt cx="16657" cy="16660"/>
              </a:xfrm>
            </p:grpSpPr>
            <p:sp>
              <p:nvSpPr>
                <p:cNvPr id="309" name="Freeform 308">
                  <a:extLst>
                    <a:ext uri="{FF2B5EF4-FFF2-40B4-BE49-F238E27FC236}">
                      <a16:creationId xmlns:a16="http://schemas.microsoft.com/office/drawing/2014/main" id="{8F3E0CFF-C7F9-7EF8-5F19-3B638DAE48A6}"/>
                    </a:ext>
                  </a:extLst>
                </p:cNvPr>
                <p:cNvSpPr/>
                <p:nvPr/>
              </p:nvSpPr>
              <p:spPr>
                <a:xfrm rot="-2327588">
                  <a:off x="7460698" y="2985008"/>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EBC7396A-EC19-1B5F-B787-5000562ED221}"/>
                    </a:ext>
                  </a:extLst>
                </p:cNvPr>
                <p:cNvSpPr/>
                <p:nvPr/>
              </p:nvSpPr>
              <p:spPr>
                <a:xfrm>
                  <a:off x="7460474" y="2984820"/>
                  <a:ext cx="12184" cy="12186"/>
                </a:xfrm>
                <a:custGeom>
                  <a:avLst/>
                  <a:gdLst>
                    <a:gd name="connsiteX0" fmla="*/ 10679 w 12184"/>
                    <a:gd name="connsiteY0" fmla="*/ 2271 h 12186"/>
                    <a:gd name="connsiteX1" fmla="*/ 2270 w 12184"/>
                    <a:gd name="connsiteY1" fmla="*/ 1506 h 12186"/>
                    <a:gd name="connsiteX2" fmla="*/ 1506 w 12184"/>
                    <a:gd name="connsiteY2" fmla="*/ 9916 h 12186"/>
                    <a:gd name="connsiteX3" fmla="*/ 9914 w 12184"/>
                    <a:gd name="connsiteY3" fmla="*/ 10681 h 12186"/>
                    <a:gd name="connsiteX4" fmla="*/ 10679 w 12184"/>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 h="12186">
                      <a:moveTo>
                        <a:pt x="10679" y="2271"/>
                      </a:moveTo>
                      <a:cubicBezTo>
                        <a:pt x="8768" y="-405"/>
                        <a:pt x="4946" y="-788"/>
                        <a:pt x="2270" y="1506"/>
                      </a:cubicBezTo>
                      <a:cubicBezTo>
                        <a:pt x="-405" y="3417"/>
                        <a:pt x="-787" y="7240"/>
                        <a:pt x="1506" y="9916"/>
                      </a:cubicBezTo>
                      <a:cubicBezTo>
                        <a:pt x="3417" y="12592"/>
                        <a:pt x="7239" y="12974"/>
                        <a:pt x="9914" y="10681"/>
                      </a:cubicBezTo>
                      <a:cubicBezTo>
                        <a:pt x="12590" y="8387"/>
                        <a:pt x="12972" y="4946"/>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37" name="Graphic 4">
                <a:extLst>
                  <a:ext uri="{FF2B5EF4-FFF2-40B4-BE49-F238E27FC236}">
                    <a16:creationId xmlns:a16="http://schemas.microsoft.com/office/drawing/2014/main" id="{2CACA473-0A6B-58BD-E87F-0B1EFF62D7CB}"/>
                  </a:ext>
                </a:extLst>
              </p:cNvPr>
              <p:cNvGrpSpPr/>
              <p:nvPr/>
            </p:nvGrpSpPr>
            <p:grpSpPr>
              <a:xfrm>
                <a:off x="7146844" y="2459963"/>
                <a:ext cx="21493" cy="21497"/>
                <a:chOff x="7146844" y="2459963"/>
                <a:chExt cx="21493" cy="21497"/>
              </a:xfrm>
            </p:grpSpPr>
            <p:sp>
              <p:nvSpPr>
                <p:cNvPr id="307" name="Freeform 306">
                  <a:extLst>
                    <a:ext uri="{FF2B5EF4-FFF2-40B4-BE49-F238E27FC236}">
                      <a16:creationId xmlns:a16="http://schemas.microsoft.com/office/drawing/2014/main" id="{BCEF3280-99A3-5DDF-45EB-BABE23120154}"/>
                    </a:ext>
                  </a:extLst>
                </p:cNvPr>
                <p:cNvSpPr/>
                <p:nvPr/>
              </p:nvSpPr>
              <p:spPr>
                <a:xfrm rot="-2328555">
                  <a:off x="7149947" y="2463067"/>
                  <a:ext cx="15287" cy="15290"/>
                </a:xfrm>
                <a:custGeom>
                  <a:avLst/>
                  <a:gdLst>
                    <a:gd name="connsiteX0" fmla="*/ 0 w 15287"/>
                    <a:gd name="connsiteY0" fmla="*/ 0 h 15290"/>
                    <a:gd name="connsiteX1" fmla="*/ 15287 w 15287"/>
                    <a:gd name="connsiteY1" fmla="*/ 0 h 15290"/>
                    <a:gd name="connsiteX2" fmla="*/ 15287 w 15287"/>
                    <a:gd name="connsiteY2" fmla="*/ 15290 h 15290"/>
                    <a:gd name="connsiteX3" fmla="*/ 0 w 15287"/>
                    <a:gd name="connsiteY3" fmla="*/ 15290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7" y="0"/>
                      </a:lnTo>
                      <a:lnTo>
                        <a:pt x="15287" y="15290"/>
                      </a:lnTo>
                      <a:lnTo>
                        <a:pt x="0" y="15290"/>
                      </a:lnTo>
                      <a:close/>
                    </a:path>
                  </a:pathLst>
                </a:custGeom>
                <a:noFill/>
                <a:ln w="3819"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A40379B8-8799-EA94-52C3-31C9D0C15D79}"/>
                    </a:ext>
                  </a:extLst>
                </p:cNvPr>
                <p:cNvSpPr/>
                <p:nvPr/>
              </p:nvSpPr>
              <p:spPr>
                <a:xfrm>
                  <a:off x="7149878" y="246276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7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8"/>
                        <a:pt x="6342" y="-920"/>
                        <a:pt x="2902" y="1756"/>
                      </a:cubicBezTo>
                      <a:cubicBezTo>
                        <a:pt x="-537" y="4432"/>
                        <a:pt x="-920" y="9019"/>
                        <a:pt x="1756" y="12460"/>
                      </a:cubicBezTo>
                      <a:cubicBezTo>
                        <a:pt x="4431" y="15900"/>
                        <a:pt x="9017" y="16283"/>
                        <a:pt x="12457" y="13607"/>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38" name="Graphic 4">
                <a:extLst>
                  <a:ext uri="{FF2B5EF4-FFF2-40B4-BE49-F238E27FC236}">
                    <a16:creationId xmlns:a16="http://schemas.microsoft.com/office/drawing/2014/main" id="{DDD6ADDD-3690-543B-2AE3-EEE4CDFB5B71}"/>
                  </a:ext>
                </a:extLst>
              </p:cNvPr>
              <p:cNvGrpSpPr/>
              <p:nvPr/>
            </p:nvGrpSpPr>
            <p:grpSpPr>
              <a:xfrm>
                <a:off x="7664197" y="3427937"/>
                <a:ext cx="23642" cy="23647"/>
                <a:chOff x="7664197" y="3427937"/>
                <a:chExt cx="23642" cy="23647"/>
              </a:xfrm>
            </p:grpSpPr>
            <p:sp>
              <p:nvSpPr>
                <p:cNvPr id="305" name="Freeform 304">
                  <a:extLst>
                    <a:ext uri="{FF2B5EF4-FFF2-40B4-BE49-F238E27FC236}">
                      <a16:creationId xmlns:a16="http://schemas.microsoft.com/office/drawing/2014/main" id="{F16366EF-4C2B-C807-578E-F985554A214C}"/>
                    </a:ext>
                  </a:extLst>
                </p:cNvPr>
                <p:cNvSpPr/>
                <p:nvPr/>
              </p:nvSpPr>
              <p:spPr>
                <a:xfrm rot="-2329038">
                  <a:off x="7667611" y="3431351"/>
                  <a:ext cx="16815" cy="16819"/>
                </a:xfrm>
                <a:custGeom>
                  <a:avLst/>
                  <a:gdLst>
                    <a:gd name="connsiteX0" fmla="*/ 0 w 16815"/>
                    <a:gd name="connsiteY0" fmla="*/ 0 h 16819"/>
                    <a:gd name="connsiteX1" fmla="*/ 16816 w 16815"/>
                    <a:gd name="connsiteY1" fmla="*/ 0 h 16819"/>
                    <a:gd name="connsiteX2" fmla="*/ 16816 w 16815"/>
                    <a:gd name="connsiteY2" fmla="*/ 16819 h 16819"/>
                    <a:gd name="connsiteX3" fmla="*/ 0 w 16815"/>
                    <a:gd name="connsiteY3" fmla="*/ 16819 h 16819"/>
                  </a:gdLst>
                  <a:ahLst/>
                  <a:cxnLst>
                    <a:cxn ang="0">
                      <a:pos x="connsiteX0" y="connsiteY0"/>
                    </a:cxn>
                    <a:cxn ang="0">
                      <a:pos x="connsiteX1" y="connsiteY1"/>
                    </a:cxn>
                    <a:cxn ang="0">
                      <a:pos x="connsiteX2" y="connsiteY2"/>
                    </a:cxn>
                    <a:cxn ang="0">
                      <a:pos x="connsiteX3" y="connsiteY3"/>
                    </a:cxn>
                  </a:cxnLst>
                  <a:rect l="l" t="t" r="r" b="b"/>
                  <a:pathLst>
                    <a:path w="16815" h="16819">
                      <a:moveTo>
                        <a:pt x="0" y="0"/>
                      </a:moveTo>
                      <a:lnTo>
                        <a:pt x="16816" y="0"/>
                      </a:lnTo>
                      <a:lnTo>
                        <a:pt x="16816" y="16819"/>
                      </a:lnTo>
                      <a:lnTo>
                        <a:pt x="0" y="16819"/>
                      </a:lnTo>
                      <a:close/>
                    </a:path>
                  </a:pathLst>
                </a:custGeom>
                <a:noFill/>
                <a:ln w="3819"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8D0E219E-8B8A-B273-D55E-F8270DA86EAD}"/>
                    </a:ext>
                  </a:extLst>
                </p:cNvPr>
                <p:cNvSpPr/>
                <p:nvPr/>
              </p:nvSpPr>
              <p:spPr>
                <a:xfrm>
                  <a:off x="7667980" y="3431289"/>
                  <a:ext cx="16825" cy="16828"/>
                </a:xfrm>
                <a:custGeom>
                  <a:avLst/>
                  <a:gdLst>
                    <a:gd name="connsiteX0" fmla="*/ 14910 w 16825"/>
                    <a:gd name="connsiteY0" fmla="*/ 3063 h 16828"/>
                    <a:gd name="connsiteX1" fmla="*/ 3062 w 16825"/>
                    <a:gd name="connsiteY1" fmla="*/ 1916 h 16828"/>
                    <a:gd name="connsiteX2" fmla="*/ 1916 w 16825"/>
                    <a:gd name="connsiteY2" fmla="*/ 13766 h 16828"/>
                    <a:gd name="connsiteX3" fmla="*/ 13764 w 16825"/>
                    <a:gd name="connsiteY3" fmla="*/ 14913 h 16828"/>
                    <a:gd name="connsiteX4" fmla="*/ 14910 w 16825"/>
                    <a:gd name="connsiteY4" fmla="*/ 3063 h 1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5" h="16828">
                      <a:moveTo>
                        <a:pt x="14910" y="3063"/>
                      </a:moveTo>
                      <a:cubicBezTo>
                        <a:pt x="11853" y="-378"/>
                        <a:pt x="6884" y="-1142"/>
                        <a:pt x="3062" y="1916"/>
                      </a:cubicBezTo>
                      <a:cubicBezTo>
                        <a:pt x="-378" y="4974"/>
                        <a:pt x="-1142" y="9944"/>
                        <a:pt x="1916" y="13766"/>
                      </a:cubicBezTo>
                      <a:cubicBezTo>
                        <a:pt x="4973" y="17207"/>
                        <a:pt x="9942" y="17971"/>
                        <a:pt x="13764" y="14913"/>
                      </a:cubicBezTo>
                      <a:cubicBezTo>
                        <a:pt x="17204" y="11855"/>
                        <a:pt x="17968" y="6886"/>
                        <a:pt x="14910" y="3063"/>
                      </a:cubicBezTo>
                      <a:close/>
                    </a:path>
                  </a:pathLst>
                </a:custGeom>
                <a:solidFill>
                  <a:srgbClr val="29ABE2"/>
                </a:solidFill>
                <a:ln w="3819" cap="flat">
                  <a:noFill/>
                  <a:prstDash val="solid"/>
                  <a:miter/>
                </a:ln>
              </p:spPr>
              <p:txBody>
                <a:bodyPr rtlCol="0" anchor="ctr"/>
                <a:lstStyle/>
                <a:p>
                  <a:endParaRPr lang="en-US"/>
                </a:p>
              </p:txBody>
            </p:sp>
          </p:grpSp>
          <p:grpSp>
            <p:nvGrpSpPr>
              <p:cNvPr id="239" name="Graphic 4">
                <a:extLst>
                  <a:ext uri="{FF2B5EF4-FFF2-40B4-BE49-F238E27FC236}">
                    <a16:creationId xmlns:a16="http://schemas.microsoft.com/office/drawing/2014/main" id="{C0C9E42E-914F-1370-7C28-51C9844A3CD4}"/>
                  </a:ext>
                </a:extLst>
              </p:cNvPr>
              <p:cNvGrpSpPr/>
              <p:nvPr/>
            </p:nvGrpSpPr>
            <p:grpSpPr>
              <a:xfrm>
                <a:off x="7321575" y="2840658"/>
                <a:ext cx="22568" cy="22572"/>
                <a:chOff x="7321575" y="2840658"/>
                <a:chExt cx="22568" cy="22572"/>
              </a:xfrm>
            </p:grpSpPr>
            <p:sp>
              <p:nvSpPr>
                <p:cNvPr id="303" name="Freeform 302">
                  <a:extLst>
                    <a:ext uri="{FF2B5EF4-FFF2-40B4-BE49-F238E27FC236}">
                      <a16:creationId xmlns:a16="http://schemas.microsoft.com/office/drawing/2014/main" id="{7D35EA33-58CE-5AFC-818A-E453937545F4}"/>
                    </a:ext>
                  </a:extLst>
                </p:cNvPr>
                <p:cNvSpPr/>
                <p:nvPr/>
              </p:nvSpPr>
              <p:spPr>
                <a:xfrm rot="-2327588">
                  <a:off x="7324833" y="2843916"/>
                  <a:ext cx="16052" cy="16055"/>
                </a:xfrm>
                <a:custGeom>
                  <a:avLst/>
                  <a:gdLst>
                    <a:gd name="connsiteX0" fmla="*/ 0 w 16052"/>
                    <a:gd name="connsiteY0" fmla="*/ 0 h 16055"/>
                    <a:gd name="connsiteX1" fmla="*/ 16052 w 16052"/>
                    <a:gd name="connsiteY1" fmla="*/ 0 h 16055"/>
                    <a:gd name="connsiteX2" fmla="*/ 16052 w 16052"/>
                    <a:gd name="connsiteY2" fmla="*/ 16055 h 16055"/>
                    <a:gd name="connsiteX3" fmla="*/ 0 w 16052"/>
                    <a:gd name="connsiteY3" fmla="*/ 16055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2" y="0"/>
                      </a:lnTo>
                      <a:lnTo>
                        <a:pt x="16052" y="16055"/>
                      </a:lnTo>
                      <a:lnTo>
                        <a:pt x="0" y="16055"/>
                      </a:lnTo>
                      <a:close/>
                    </a:path>
                  </a:pathLst>
                </a:custGeom>
                <a:noFill/>
                <a:ln w="3819"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04656A0B-A054-BEB5-0FB9-A1AA6C1E1398}"/>
                    </a:ext>
                  </a:extLst>
                </p:cNvPr>
                <p:cNvSpPr/>
                <p:nvPr/>
              </p:nvSpPr>
              <p:spPr>
                <a:xfrm>
                  <a:off x="7324925" y="2843511"/>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39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39" y="13989"/>
                      </a:cubicBezTo>
                      <a:cubicBezTo>
                        <a:pt x="16279" y="11313"/>
                        <a:pt x="16661"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0" name="Graphic 4">
                <a:extLst>
                  <a:ext uri="{FF2B5EF4-FFF2-40B4-BE49-F238E27FC236}">
                    <a16:creationId xmlns:a16="http://schemas.microsoft.com/office/drawing/2014/main" id="{6819D585-06AA-C662-F652-6B3E1358EAE7}"/>
                  </a:ext>
                </a:extLst>
              </p:cNvPr>
              <p:cNvGrpSpPr/>
              <p:nvPr/>
            </p:nvGrpSpPr>
            <p:grpSpPr>
              <a:xfrm>
                <a:off x="7439781" y="3080731"/>
                <a:ext cx="24181" cy="24186"/>
                <a:chOff x="7439781" y="3080731"/>
                <a:chExt cx="24181" cy="24186"/>
              </a:xfrm>
            </p:grpSpPr>
            <p:sp>
              <p:nvSpPr>
                <p:cNvPr id="301" name="Freeform 300">
                  <a:extLst>
                    <a:ext uri="{FF2B5EF4-FFF2-40B4-BE49-F238E27FC236}">
                      <a16:creationId xmlns:a16="http://schemas.microsoft.com/office/drawing/2014/main" id="{0FD03801-D7D5-7ED5-175C-6B5630C2DD84}"/>
                    </a:ext>
                  </a:extLst>
                </p:cNvPr>
                <p:cNvSpPr/>
                <p:nvPr/>
              </p:nvSpPr>
              <p:spPr>
                <a:xfrm rot="-2328823">
                  <a:off x="7443272" y="3084223"/>
                  <a:ext cx="17199" cy="17202"/>
                </a:xfrm>
                <a:custGeom>
                  <a:avLst/>
                  <a:gdLst>
                    <a:gd name="connsiteX0" fmla="*/ 0 w 17199"/>
                    <a:gd name="connsiteY0" fmla="*/ 0 h 17202"/>
                    <a:gd name="connsiteX1" fmla="*/ 17199 w 17199"/>
                    <a:gd name="connsiteY1" fmla="*/ 0 h 17202"/>
                    <a:gd name="connsiteX2" fmla="*/ 17199 w 17199"/>
                    <a:gd name="connsiteY2" fmla="*/ 17203 h 17202"/>
                    <a:gd name="connsiteX3" fmla="*/ 0 w 17199"/>
                    <a:gd name="connsiteY3" fmla="*/ 17203 h 17202"/>
                  </a:gdLst>
                  <a:ahLst/>
                  <a:cxnLst>
                    <a:cxn ang="0">
                      <a:pos x="connsiteX0" y="connsiteY0"/>
                    </a:cxn>
                    <a:cxn ang="0">
                      <a:pos x="connsiteX1" y="connsiteY1"/>
                    </a:cxn>
                    <a:cxn ang="0">
                      <a:pos x="connsiteX2" y="connsiteY2"/>
                    </a:cxn>
                    <a:cxn ang="0">
                      <a:pos x="connsiteX3" y="connsiteY3"/>
                    </a:cxn>
                  </a:cxnLst>
                  <a:rect l="l" t="t" r="r" b="b"/>
                  <a:pathLst>
                    <a:path w="17199" h="17202">
                      <a:moveTo>
                        <a:pt x="0" y="0"/>
                      </a:moveTo>
                      <a:lnTo>
                        <a:pt x="17199" y="0"/>
                      </a:lnTo>
                      <a:lnTo>
                        <a:pt x="17199" y="17203"/>
                      </a:lnTo>
                      <a:lnTo>
                        <a:pt x="0" y="17203"/>
                      </a:lnTo>
                      <a:close/>
                    </a:path>
                  </a:pathLst>
                </a:custGeom>
                <a:noFill/>
                <a:ln w="3819"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B3205F89-61D5-5963-FFC8-DD88D0978983}"/>
                    </a:ext>
                  </a:extLst>
                </p:cNvPr>
                <p:cNvSpPr/>
                <p:nvPr/>
              </p:nvSpPr>
              <p:spPr>
                <a:xfrm>
                  <a:off x="7443124" y="3084443"/>
                  <a:ext cx="17170" cy="17457"/>
                </a:xfrm>
                <a:custGeom>
                  <a:avLst/>
                  <a:gdLst>
                    <a:gd name="connsiteX0" fmla="*/ 15415 w 17170"/>
                    <a:gd name="connsiteY0" fmla="*/ 3186 h 17457"/>
                    <a:gd name="connsiteX1" fmla="*/ 3185 w 17170"/>
                    <a:gd name="connsiteY1" fmla="*/ 2039 h 17457"/>
                    <a:gd name="connsiteX2" fmla="*/ 2038 w 17170"/>
                    <a:gd name="connsiteY2" fmla="*/ 14271 h 17457"/>
                    <a:gd name="connsiteX3" fmla="*/ 14269 w 17170"/>
                    <a:gd name="connsiteY3" fmla="*/ 15418 h 17457"/>
                    <a:gd name="connsiteX4" fmla="*/ 15415 w 17170"/>
                    <a:gd name="connsiteY4" fmla="*/ 3186 h 1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0" h="17457">
                      <a:moveTo>
                        <a:pt x="15415" y="3186"/>
                      </a:moveTo>
                      <a:cubicBezTo>
                        <a:pt x="12358" y="-637"/>
                        <a:pt x="7007" y="-1019"/>
                        <a:pt x="3185" y="2039"/>
                      </a:cubicBezTo>
                      <a:cubicBezTo>
                        <a:pt x="-637" y="5097"/>
                        <a:pt x="-1019" y="10449"/>
                        <a:pt x="2038" y="14271"/>
                      </a:cubicBezTo>
                      <a:cubicBezTo>
                        <a:pt x="5096" y="18094"/>
                        <a:pt x="10447" y="18477"/>
                        <a:pt x="14269" y="15418"/>
                      </a:cubicBezTo>
                      <a:cubicBezTo>
                        <a:pt x="17708" y="11978"/>
                        <a:pt x="18091" y="6626"/>
                        <a:pt x="15415" y="3186"/>
                      </a:cubicBezTo>
                      <a:close/>
                    </a:path>
                  </a:pathLst>
                </a:custGeom>
                <a:solidFill>
                  <a:srgbClr val="29ABE2"/>
                </a:solidFill>
                <a:ln w="3819" cap="flat">
                  <a:noFill/>
                  <a:prstDash val="solid"/>
                  <a:miter/>
                </a:ln>
              </p:spPr>
              <p:txBody>
                <a:bodyPr rtlCol="0" anchor="ctr"/>
                <a:lstStyle/>
                <a:p>
                  <a:endParaRPr lang="en-US"/>
                </a:p>
              </p:txBody>
            </p:sp>
          </p:grpSp>
          <p:grpSp>
            <p:nvGrpSpPr>
              <p:cNvPr id="241" name="Graphic 4">
                <a:extLst>
                  <a:ext uri="{FF2B5EF4-FFF2-40B4-BE49-F238E27FC236}">
                    <a16:creationId xmlns:a16="http://schemas.microsoft.com/office/drawing/2014/main" id="{0B0E44AD-457E-9DAC-7530-3F576677B06C}"/>
                  </a:ext>
                </a:extLst>
              </p:cNvPr>
              <p:cNvGrpSpPr/>
              <p:nvPr/>
            </p:nvGrpSpPr>
            <p:grpSpPr>
              <a:xfrm>
                <a:off x="7600472" y="3465481"/>
                <a:ext cx="27405" cy="27411"/>
                <a:chOff x="7600472" y="3465481"/>
                <a:chExt cx="27405" cy="27411"/>
              </a:xfrm>
            </p:grpSpPr>
            <p:sp>
              <p:nvSpPr>
                <p:cNvPr id="299" name="Freeform 298">
                  <a:extLst>
                    <a:ext uri="{FF2B5EF4-FFF2-40B4-BE49-F238E27FC236}">
                      <a16:creationId xmlns:a16="http://schemas.microsoft.com/office/drawing/2014/main" id="{79458664-ADCE-1DEC-EAEF-48D94B3D5DB3}"/>
                    </a:ext>
                  </a:extLst>
                </p:cNvPr>
                <p:cNvSpPr/>
                <p:nvPr/>
              </p:nvSpPr>
              <p:spPr>
                <a:xfrm rot="-2328339">
                  <a:off x="7604429" y="3469439"/>
                  <a:ext cx="19492" cy="19496"/>
                </a:xfrm>
                <a:custGeom>
                  <a:avLst/>
                  <a:gdLst>
                    <a:gd name="connsiteX0" fmla="*/ 0 w 19492"/>
                    <a:gd name="connsiteY0" fmla="*/ 0 h 19496"/>
                    <a:gd name="connsiteX1" fmla="*/ 19493 w 19492"/>
                    <a:gd name="connsiteY1" fmla="*/ 0 h 19496"/>
                    <a:gd name="connsiteX2" fmla="*/ 19493 w 19492"/>
                    <a:gd name="connsiteY2" fmla="*/ 19497 h 19496"/>
                    <a:gd name="connsiteX3" fmla="*/ 0 w 19492"/>
                    <a:gd name="connsiteY3" fmla="*/ 19497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7"/>
                      </a:lnTo>
                      <a:lnTo>
                        <a:pt x="0" y="19497"/>
                      </a:lnTo>
                      <a:close/>
                    </a:path>
                  </a:pathLst>
                </a:custGeom>
                <a:noFill/>
                <a:ln w="3819"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A531384C-7D7A-D350-B10D-AD5F336BB939}"/>
                    </a:ext>
                  </a:extLst>
                </p:cNvPr>
                <p:cNvSpPr/>
                <p:nvPr/>
              </p:nvSpPr>
              <p:spPr>
                <a:xfrm>
                  <a:off x="7604285" y="346888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4400"/>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2" name="Graphic 4">
                <a:extLst>
                  <a:ext uri="{FF2B5EF4-FFF2-40B4-BE49-F238E27FC236}">
                    <a16:creationId xmlns:a16="http://schemas.microsoft.com/office/drawing/2014/main" id="{B681420E-759B-05FF-DBCF-5787BEE220D3}"/>
                  </a:ext>
                </a:extLst>
              </p:cNvPr>
              <p:cNvGrpSpPr/>
              <p:nvPr/>
            </p:nvGrpSpPr>
            <p:grpSpPr>
              <a:xfrm>
                <a:off x="7081725" y="2657022"/>
                <a:ext cx="27405" cy="27411"/>
                <a:chOff x="7081725" y="2657022"/>
                <a:chExt cx="27405" cy="27411"/>
              </a:xfrm>
            </p:grpSpPr>
            <p:sp>
              <p:nvSpPr>
                <p:cNvPr id="297" name="Freeform 296">
                  <a:extLst>
                    <a:ext uri="{FF2B5EF4-FFF2-40B4-BE49-F238E27FC236}">
                      <a16:creationId xmlns:a16="http://schemas.microsoft.com/office/drawing/2014/main" id="{B48FDE25-12CE-250A-5283-5D320F3FD362}"/>
                    </a:ext>
                  </a:extLst>
                </p:cNvPr>
                <p:cNvSpPr/>
                <p:nvPr/>
              </p:nvSpPr>
              <p:spPr>
                <a:xfrm rot="-2328823">
                  <a:off x="7085682" y="2660979"/>
                  <a:ext cx="19492" cy="19496"/>
                </a:xfrm>
                <a:custGeom>
                  <a:avLst/>
                  <a:gdLst>
                    <a:gd name="connsiteX0" fmla="*/ 0 w 19492"/>
                    <a:gd name="connsiteY0" fmla="*/ 0 h 19496"/>
                    <a:gd name="connsiteX1" fmla="*/ 19493 w 19492"/>
                    <a:gd name="connsiteY1" fmla="*/ 0 h 19496"/>
                    <a:gd name="connsiteX2" fmla="*/ 19493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6"/>
                      </a:lnTo>
                      <a:lnTo>
                        <a:pt x="0" y="19496"/>
                      </a:lnTo>
                      <a:close/>
                    </a:path>
                  </a:pathLst>
                </a:custGeom>
                <a:noFill/>
                <a:ln w="3819"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1015A56-7195-8E4E-2721-387902A8B0A3}"/>
                    </a:ext>
                  </a:extLst>
                </p:cNvPr>
                <p:cNvSpPr/>
                <p:nvPr/>
              </p:nvSpPr>
              <p:spPr>
                <a:xfrm>
                  <a:off x="7085258" y="2660755"/>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3"/>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3" name="Graphic 4">
                <a:extLst>
                  <a:ext uri="{FF2B5EF4-FFF2-40B4-BE49-F238E27FC236}">
                    <a16:creationId xmlns:a16="http://schemas.microsoft.com/office/drawing/2014/main" id="{D4BCC4E8-520E-1C2C-B7D8-7ABF288CE561}"/>
                  </a:ext>
                </a:extLst>
              </p:cNvPr>
              <p:cNvGrpSpPr/>
              <p:nvPr/>
            </p:nvGrpSpPr>
            <p:grpSpPr>
              <a:xfrm>
                <a:off x="7026993" y="2668220"/>
                <a:ext cx="22569" cy="22574"/>
                <a:chOff x="7026993" y="2668220"/>
                <a:chExt cx="22569" cy="22574"/>
              </a:xfrm>
            </p:grpSpPr>
            <p:sp>
              <p:nvSpPr>
                <p:cNvPr id="295" name="Freeform 294">
                  <a:extLst>
                    <a:ext uri="{FF2B5EF4-FFF2-40B4-BE49-F238E27FC236}">
                      <a16:creationId xmlns:a16="http://schemas.microsoft.com/office/drawing/2014/main" id="{69C05BB0-BCFC-8E50-78E8-B47641E69AA8}"/>
                    </a:ext>
                  </a:extLst>
                </p:cNvPr>
                <p:cNvSpPr/>
                <p:nvPr/>
              </p:nvSpPr>
              <p:spPr>
                <a:xfrm rot="-2328823">
                  <a:off x="7030252" y="2671479"/>
                  <a:ext cx="16052" cy="16055"/>
                </a:xfrm>
                <a:custGeom>
                  <a:avLst/>
                  <a:gdLst>
                    <a:gd name="connsiteX0" fmla="*/ 0 w 16052"/>
                    <a:gd name="connsiteY0" fmla="*/ 0 h 16055"/>
                    <a:gd name="connsiteX1" fmla="*/ 16053 w 16052"/>
                    <a:gd name="connsiteY1" fmla="*/ 0 h 16055"/>
                    <a:gd name="connsiteX2" fmla="*/ 16053 w 16052"/>
                    <a:gd name="connsiteY2" fmla="*/ 16056 h 16055"/>
                    <a:gd name="connsiteX3" fmla="*/ 0 w 16052"/>
                    <a:gd name="connsiteY3" fmla="*/ 16056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3" y="0"/>
                      </a:lnTo>
                      <a:lnTo>
                        <a:pt x="16053" y="16056"/>
                      </a:lnTo>
                      <a:lnTo>
                        <a:pt x="0" y="16056"/>
                      </a:lnTo>
                      <a:close/>
                    </a:path>
                  </a:pathLst>
                </a:custGeom>
                <a:noFill/>
                <a:ln w="3819"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FD4800B1-8AB3-CF88-2015-EE6A57B38AF0}"/>
                    </a:ext>
                  </a:extLst>
                </p:cNvPr>
                <p:cNvSpPr/>
                <p:nvPr/>
              </p:nvSpPr>
              <p:spPr>
                <a:xfrm>
                  <a:off x="7030250" y="2671487"/>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40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40" y="13989"/>
                      </a:cubicBezTo>
                      <a:cubicBezTo>
                        <a:pt x="16279" y="11695"/>
                        <a:pt x="16662"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4" name="Graphic 4">
                <a:extLst>
                  <a:ext uri="{FF2B5EF4-FFF2-40B4-BE49-F238E27FC236}">
                    <a16:creationId xmlns:a16="http://schemas.microsoft.com/office/drawing/2014/main" id="{58D61158-DD67-4E4B-85E6-E93FFA8F5F12}"/>
                  </a:ext>
                </a:extLst>
              </p:cNvPr>
              <p:cNvGrpSpPr/>
              <p:nvPr/>
            </p:nvGrpSpPr>
            <p:grpSpPr>
              <a:xfrm>
                <a:off x="7093988" y="2940978"/>
                <a:ext cx="16121" cy="16124"/>
                <a:chOff x="7093988" y="2940978"/>
                <a:chExt cx="16121" cy="16124"/>
              </a:xfrm>
            </p:grpSpPr>
            <p:sp>
              <p:nvSpPr>
                <p:cNvPr id="293" name="Freeform 292">
                  <a:extLst>
                    <a:ext uri="{FF2B5EF4-FFF2-40B4-BE49-F238E27FC236}">
                      <a16:creationId xmlns:a16="http://schemas.microsoft.com/office/drawing/2014/main" id="{3FB89A14-7B90-3ABE-5BF9-E10A704E8D33}"/>
                    </a:ext>
                  </a:extLst>
                </p:cNvPr>
                <p:cNvSpPr/>
                <p:nvPr/>
              </p:nvSpPr>
              <p:spPr>
                <a:xfrm rot="-2329306">
                  <a:off x="7096315" y="2943306"/>
                  <a:ext cx="11465" cy="11468"/>
                </a:xfrm>
                <a:custGeom>
                  <a:avLst/>
                  <a:gdLst>
                    <a:gd name="connsiteX0" fmla="*/ 0 w 11465"/>
                    <a:gd name="connsiteY0" fmla="*/ 0 h 11468"/>
                    <a:gd name="connsiteX1" fmla="*/ 11466 w 11465"/>
                    <a:gd name="connsiteY1" fmla="*/ 0 h 11468"/>
                    <a:gd name="connsiteX2" fmla="*/ 11466 w 11465"/>
                    <a:gd name="connsiteY2" fmla="*/ 11468 h 11468"/>
                    <a:gd name="connsiteX3" fmla="*/ 0 w 11465"/>
                    <a:gd name="connsiteY3" fmla="*/ 11468 h 11468"/>
                  </a:gdLst>
                  <a:ahLst/>
                  <a:cxnLst>
                    <a:cxn ang="0">
                      <a:pos x="connsiteX0" y="connsiteY0"/>
                    </a:cxn>
                    <a:cxn ang="0">
                      <a:pos x="connsiteX1" y="connsiteY1"/>
                    </a:cxn>
                    <a:cxn ang="0">
                      <a:pos x="connsiteX2" y="connsiteY2"/>
                    </a:cxn>
                    <a:cxn ang="0">
                      <a:pos x="connsiteX3" y="connsiteY3"/>
                    </a:cxn>
                  </a:cxnLst>
                  <a:rect l="l" t="t" r="r" b="b"/>
                  <a:pathLst>
                    <a:path w="11465" h="11468">
                      <a:moveTo>
                        <a:pt x="0" y="0"/>
                      </a:moveTo>
                      <a:lnTo>
                        <a:pt x="11466" y="0"/>
                      </a:lnTo>
                      <a:lnTo>
                        <a:pt x="11466" y="11468"/>
                      </a:lnTo>
                      <a:lnTo>
                        <a:pt x="0" y="11468"/>
                      </a:lnTo>
                      <a:close/>
                    </a:path>
                  </a:pathLst>
                </a:custGeom>
                <a:noFill/>
                <a:ln w="3819"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293F9F88-E9F2-05E3-73FC-57C6D44FC86D}"/>
                    </a:ext>
                  </a:extLst>
                </p:cNvPr>
                <p:cNvSpPr/>
                <p:nvPr/>
              </p:nvSpPr>
              <p:spPr>
                <a:xfrm>
                  <a:off x="7096238" y="2942770"/>
                  <a:ext cx="11520" cy="11804"/>
                </a:xfrm>
                <a:custGeom>
                  <a:avLst/>
                  <a:gdLst>
                    <a:gd name="connsiteX0" fmla="*/ 10296 w 11520"/>
                    <a:gd name="connsiteY0" fmla="*/ 2271 h 11804"/>
                    <a:gd name="connsiteX1" fmla="*/ 2270 w 11520"/>
                    <a:gd name="connsiteY1" fmla="*/ 1506 h 11804"/>
                    <a:gd name="connsiteX2" fmla="*/ 1506 w 11520"/>
                    <a:gd name="connsiteY2" fmla="*/ 9534 h 11804"/>
                    <a:gd name="connsiteX3" fmla="*/ 9532 w 11520"/>
                    <a:gd name="connsiteY3" fmla="*/ 10298 h 11804"/>
                    <a:gd name="connsiteX4" fmla="*/ 10296 w 11520"/>
                    <a:gd name="connsiteY4" fmla="*/ 2271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 h="11804">
                      <a:moveTo>
                        <a:pt x="10296" y="2271"/>
                      </a:moveTo>
                      <a:cubicBezTo>
                        <a:pt x="8385" y="-405"/>
                        <a:pt x="4563" y="-788"/>
                        <a:pt x="2270" y="1506"/>
                      </a:cubicBezTo>
                      <a:cubicBezTo>
                        <a:pt x="-405" y="3417"/>
                        <a:pt x="-787" y="7240"/>
                        <a:pt x="1506" y="9534"/>
                      </a:cubicBezTo>
                      <a:cubicBezTo>
                        <a:pt x="3417" y="12210"/>
                        <a:pt x="7239" y="12592"/>
                        <a:pt x="9532" y="10298"/>
                      </a:cubicBezTo>
                      <a:cubicBezTo>
                        <a:pt x="11825" y="8387"/>
                        <a:pt x="12207" y="4946"/>
                        <a:pt x="10296" y="2271"/>
                      </a:cubicBezTo>
                      <a:close/>
                    </a:path>
                  </a:pathLst>
                </a:custGeom>
                <a:solidFill>
                  <a:srgbClr val="29ABE2"/>
                </a:solidFill>
                <a:ln w="3819" cap="flat">
                  <a:noFill/>
                  <a:prstDash val="solid"/>
                  <a:miter/>
                </a:ln>
              </p:spPr>
              <p:txBody>
                <a:bodyPr rtlCol="0" anchor="ctr"/>
                <a:lstStyle/>
                <a:p>
                  <a:endParaRPr lang="en-US"/>
                </a:p>
              </p:txBody>
            </p:sp>
          </p:grpSp>
          <p:grpSp>
            <p:nvGrpSpPr>
              <p:cNvPr id="245" name="Graphic 4">
                <a:extLst>
                  <a:ext uri="{FF2B5EF4-FFF2-40B4-BE49-F238E27FC236}">
                    <a16:creationId xmlns:a16="http://schemas.microsoft.com/office/drawing/2014/main" id="{B87CC203-5AC9-841F-E20F-9ED74BAF69C9}"/>
                  </a:ext>
                </a:extLst>
              </p:cNvPr>
              <p:cNvGrpSpPr/>
              <p:nvPr/>
            </p:nvGrpSpPr>
            <p:grpSpPr>
              <a:xfrm>
                <a:off x="7321311" y="3510088"/>
                <a:ext cx="21494" cy="21499"/>
                <a:chOff x="7321311" y="3510088"/>
                <a:chExt cx="21494" cy="21499"/>
              </a:xfrm>
            </p:grpSpPr>
            <p:sp>
              <p:nvSpPr>
                <p:cNvPr id="291" name="Freeform 290">
                  <a:extLst>
                    <a:ext uri="{FF2B5EF4-FFF2-40B4-BE49-F238E27FC236}">
                      <a16:creationId xmlns:a16="http://schemas.microsoft.com/office/drawing/2014/main" id="{B6A1E902-215B-4AA0-97EC-87FBA8DF51A6}"/>
                    </a:ext>
                  </a:extLst>
                </p:cNvPr>
                <p:cNvSpPr/>
                <p:nvPr/>
              </p:nvSpPr>
              <p:spPr>
                <a:xfrm rot="-2329306">
                  <a:off x="7324415" y="3513192"/>
                  <a:ext cx="15287" cy="15290"/>
                </a:xfrm>
                <a:custGeom>
                  <a:avLst/>
                  <a:gdLst>
                    <a:gd name="connsiteX0" fmla="*/ 0 w 15287"/>
                    <a:gd name="connsiteY0" fmla="*/ 0 h 15290"/>
                    <a:gd name="connsiteX1" fmla="*/ 15288 w 15287"/>
                    <a:gd name="connsiteY1" fmla="*/ 0 h 15290"/>
                    <a:gd name="connsiteX2" fmla="*/ 15288 w 15287"/>
                    <a:gd name="connsiteY2" fmla="*/ 15291 h 15290"/>
                    <a:gd name="connsiteX3" fmla="*/ 0 w 15287"/>
                    <a:gd name="connsiteY3" fmla="*/ 15291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8" y="0"/>
                      </a:lnTo>
                      <a:lnTo>
                        <a:pt x="15288" y="15291"/>
                      </a:lnTo>
                      <a:lnTo>
                        <a:pt x="0" y="15291"/>
                      </a:lnTo>
                      <a:close/>
                    </a:path>
                  </a:pathLst>
                </a:custGeom>
                <a:noFill/>
                <a:ln w="3819"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D96DA709-1A05-EDAE-D2A7-AC6ED45BB4C8}"/>
                    </a:ext>
                  </a:extLst>
                </p:cNvPr>
                <p:cNvSpPr/>
                <p:nvPr/>
              </p:nvSpPr>
              <p:spPr>
                <a:xfrm>
                  <a:off x="7324161" y="351325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6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7"/>
                        <a:pt x="6342" y="-920"/>
                        <a:pt x="2902" y="1756"/>
                      </a:cubicBezTo>
                      <a:cubicBezTo>
                        <a:pt x="-538" y="4432"/>
                        <a:pt x="-920" y="9019"/>
                        <a:pt x="1756" y="12460"/>
                      </a:cubicBezTo>
                      <a:cubicBezTo>
                        <a:pt x="4431" y="15900"/>
                        <a:pt x="9017" y="16282"/>
                        <a:pt x="12457" y="13606"/>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46" name="Graphic 4">
                <a:extLst>
                  <a:ext uri="{FF2B5EF4-FFF2-40B4-BE49-F238E27FC236}">
                    <a16:creationId xmlns:a16="http://schemas.microsoft.com/office/drawing/2014/main" id="{383E680B-9008-E1EB-2834-3B232B773F2F}"/>
                  </a:ext>
                </a:extLst>
              </p:cNvPr>
              <p:cNvGrpSpPr/>
              <p:nvPr/>
            </p:nvGrpSpPr>
            <p:grpSpPr>
              <a:xfrm>
                <a:off x="7151636" y="3681470"/>
                <a:ext cx="27941" cy="27946"/>
                <a:chOff x="7151636" y="3681470"/>
                <a:chExt cx="27941" cy="27946"/>
              </a:xfrm>
            </p:grpSpPr>
            <p:sp>
              <p:nvSpPr>
                <p:cNvPr id="289" name="Freeform 288">
                  <a:extLst>
                    <a:ext uri="{FF2B5EF4-FFF2-40B4-BE49-F238E27FC236}">
                      <a16:creationId xmlns:a16="http://schemas.microsoft.com/office/drawing/2014/main" id="{409DE955-D553-B9C5-A15F-B71938EB1B0A}"/>
                    </a:ext>
                  </a:extLst>
                </p:cNvPr>
                <p:cNvSpPr/>
                <p:nvPr/>
              </p:nvSpPr>
              <p:spPr>
                <a:xfrm rot="-2328072">
                  <a:off x="7155670" y="3685505"/>
                  <a:ext cx="19873" cy="19877"/>
                </a:xfrm>
                <a:custGeom>
                  <a:avLst/>
                  <a:gdLst>
                    <a:gd name="connsiteX0" fmla="*/ 0 w 19873"/>
                    <a:gd name="connsiteY0" fmla="*/ 0 h 19877"/>
                    <a:gd name="connsiteX1" fmla="*/ 19874 w 19873"/>
                    <a:gd name="connsiteY1" fmla="*/ 0 h 19877"/>
                    <a:gd name="connsiteX2" fmla="*/ 19874 w 19873"/>
                    <a:gd name="connsiteY2" fmla="*/ 19878 h 19877"/>
                    <a:gd name="connsiteX3" fmla="*/ 0 w 19873"/>
                    <a:gd name="connsiteY3" fmla="*/ 19878 h 19877"/>
                  </a:gdLst>
                  <a:ahLst/>
                  <a:cxnLst>
                    <a:cxn ang="0">
                      <a:pos x="connsiteX0" y="connsiteY0"/>
                    </a:cxn>
                    <a:cxn ang="0">
                      <a:pos x="connsiteX1" y="connsiteY1"/>
                    </a:cxn>
                    <a:cxn ang="0">
                      <a:pos x="connsiteX2" y="connsiteY2"/>
                    </a:cxn>
                    <a:cxn ang="0">
                      <a:pos x="connsiteX3" y="connsiteY3"/>
                    </a:cxn>
                  </a:cxnLst>
                  <a:rect l="l" t="t" r="r" b="b"/>
                  <a:pathLst>
                    <a:path w="19873" h="19877">
                      <a:moveTo>
                        <a:pt x="0" y="0"/>
                      </a:moveTo>
                      <a:lnTo>
                        <a:pt x="19874" y="0"/>
                      </a:lnTo>
                      <a:lnTo>
                        <a:pt x="19874" y="19878"/>
                      </a:lnTo>
                      <a:lnTo>
                        <a:pt x="0" y="19878"/>
                      </a:lnTo>
                      <a:close/>
                    </a:path>
                  </a:pathLst>
                </a:custGeom>
                <a:noFill/>
                <a:ln w="3819"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ABC730EB-BD6F-2FBA-3E42-45BC5B983287}"/>
                    </a:ext>
                  </a:extLst>
                </p:cNvPr>
                <p:cNvSpPr/>
                <p:nvPr/>
              </p:nvSpPr>
              <p:spPr>
                <a:xfrm>
                  <a:off x="7155965" y="3685632"/>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4"/>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7" name="Graphic 4">
                <a:extLst>
                  <a:ext uri="{FF2B5EF4-FFF2-40B4-BE49-F238E27FC236}">
                    <a16:creationId xmlns:a16="http://schemas.microsoft.com/office/drawing/2014/main" id="{E0C51A86-3C94-6744-AE8F-B6F1B6E4236D}"/>
                  </a:ext>
                </a:extLst>
              </p:cNvPr>
              <p:cNvGrpSpPr/>
              <p:nvPr/>
            </p:nvGrpSpPr>
            <p:grpSpPr>
              <a:xfrm>
                <a:off x="6890126" y="3499970"/>
                <a:ext cx="17194" cy="17198"/>
                <a:chOff x="6890126" y="3499970"/>
                <a:chExt cx="17194" cy="17198"/>
              </a:xfrm>
            </p:grpSpPr>
            <p:sp>
              <p:nvSpPr>
                <p:cNvPr id="287" name="Freeform 286">
                  <a:extLst>
                    <a:ext uri="{FF2B5EF4-FFF2-40B4-BE49-F238E27FC236}">
                      <a16:creationId xmlns:a16="http://schemas.microsoft.com/office/drawing/2014/main" id="{C597E8A1-70C9-649C-FE98-68406D2072EF}"/>
                    </a:ext>
                  </a:extLst>
                </p:cNvPr>
                <p:cNvSpPr/>
                <p:nvPr/>
              </p:nvSpPr>
              <p:spPr>
                <a:xfrm rot="-2329038">
                  <a:off x="6892608" y="3502453"/>
                  <a:ext cx="12229" cy="12232"/>
                </a:xfrm>
                <a:custGeom>
                  <a:avLst/>
                  <a:gdLst>
                    <a:gd name="connsiteX0" fmla="*/ 0 w 12229"/>
                    <a:gd name="connsiteY0" fmla="*/ 0 h 12232"/>
                    <a:gd name="connsiteX1" fmla="*/ 12229 w 12229"/>
                    <a:gd name="connsiteY1" fmla="*/ 0 h 12232"/>
                    <a:gd name="connsiteX2" fmla="*/ 12229 w 12229"/>
                    <a:gd name="connsiteY2" fmla="*/ 12232 h 12232"/>
                    <a:gd name="connsiteX3" fmla="*/ 0 w 12229"/>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29" h="12232">
                      <a:moveTo>
                        <a:pt x="0" y="0"/>
                      </a:moveTo>
                      <a:lnTo>
                        <a:pt x="12229" y="0"/>
                      </a:lnTo>
                      <a:lnTo>
                        <a:pt x="12229" y="12232"/>
                      </a:lnTo>
                      <a:lnTo>
                        <a:pt x="0" y="12232"/>
                      </a:lnTo>
                      <a:close/>
                    </a:path>
                  </a:pathLst>
                </a:custGeom>
                <a:noFill/>
                <a:ln w="3819"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1E8ADED8-3995-A960-CEA4-F5B58119AFCF}"/>
                    </a:ext>
                  </a:extLst>
                </p:cNvPr>
                <p:cNvSpPr/>
                <p:nvPr/>
              </p:nvSpPr>
              <p:spPr>
                <a:xfrm>
                  <a:off x="6892908" y="3502419"/>
                  <a:ext cx="12284" cy="12568"/>
                </a:xfrm>
                <a:custGeom>
                  <a:avLst/>
                  <a:gdLst>
                    <a:gd name="connsiteX0" fmla="*/ 11061 w 12284"/>
                    <a:gd name="connsiteY0" fmla="*/ 2271 h 12568"/>
                    <a:gd name="connsiteX1" fmla="*/ 2270 w 12284"/>
                    <a:gd name="connsiteY1" fmla="*/ 1506 h 12568"/>
                    <a:gd name="connsiteX2" fmla="*/ 1506 w 12284"/>
                    <a:gd name="connsiteY2" fmla="*/ 10299 h 12568"/>
                    <a:gd name="connsiteX3" fmla="*/ 10296 w 12284"/>
                    <a:gd name="connsiteY3" fmla="*/ 11063 h 12568"/>
                    <a:gd name="connsiteX4" fmla="*/ 11061 w 12284"/>
                    <a:gd name="connsiteY4" fmla="*/ 2271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12568">
                      <a:moveTo>
                        <a:pt x="11061" y="2271"/>
                      </a:moveTo>
                      <a:cubicBezTo>
                        <a:pt x="8768" y="-405"/>
                        <a:pt x="4946" y="-788"/>
                        <a:pt x="2270" y="1506"/>
                      </a:cubicBezTo>
                      <a:cubicBezTo>
                        <a:pt x="-405" y="3800"/>
                        <a:pt x="-787" y="7623"/>
                        <a:pt x="1506" y="10299"/>
                      </a:cubicBezTo>
                      <a:cubicBezTo>
                        <a:pt x="3799" y="12974"/>
                        <a:pt x="7621" y="13357"/>
                        <a:pt x="10296" y="11063"/>
                      </a:cubicBezTo>
                      <a:cubicBezTo>
                        <a:pt x="12590" y="8769"/>
                        <a:pt x="12972" y="4947"/>
                        <a:pt x="11061" y="2271"/>
                      </a:cubicBezTo>
                      <a:close/>
                    </a:path>
                  </a:pathLst>
                </a:custGeom>
                <a:solidFill>
                  <a:srgbClr val="29ABE2"/>
                </a:solidFill>
                <a:ln w="3819" cap="flat">
                  <a:noFill/>
                  <a:prstDash val="solid"/>
                  <a:miter/>
                </a:ln>
              </p:spPr>
              <p:txBody>
                <a:bodyPr rtlCol="0" anchor="ctr"/>
                <a:lstStyle/>
                <a:p>
                  <a:endParaRPr lang="en-US"/>
                </a:p>
              </p:txBody>
            </p:sp>
          </p:grpSp>
          <p:grpSp>
            <p:nvGrpSpPr>
              <p:cNvPr id="248" name="Graphic 4">
                <a:extLst>
                  <a:ext uri="{FF2B5EF4-FFF2-40B4-BE49-F238E27FC236}">
                    <a16:creationId xmlns:a16="http://schemas.microsoft.com/office/drawing/2014/main" id="{3DC12A6E-CC9D-53B4-598D-B1730C0F61D2}"/>
                  </a:ext>
                </a:extLst>
              </p:cNvPr>
              <p:cNvGrpSpPr/>
              <p:nvPr/>
            </p:nvGrpSpPr>
            <p:grpSpPr>
              <a:xfrm>
                <a:off x="6925698" y="3752006"/>
                <a:ext cx="30630" cy="30636"/>
                <a:chOff x="6925698" y="3752006"/>
                <a:chExt cx="30630" cy="30636"/>
              </a:xfrm>
            </p:grpSpPr>
            <p:sp>
              <p:nvSpPr>
                <p:cNvPr id="285" name="Freeform 284">
                  <a:extLst>
                    <a:ext uri="{FF2B5EF4-FFF2-40B4-BE49-F238E27FC236}">
                      <a16:creationId xmlns:a16="http://schemas.microsoft.com/office/drawing/2014/main" id="{163BB69C-DE0D-3137-7E4C-1D7380016848}"/>
                    </a:ext>
                  </a:extLst>
                </p:cNvPr>
                <p:cNvSpPr/>
                <p:nvPr/>
              </p:nvSpPr>
              <p:spPr>
                <a:xfrm rot="-2328823">
                  <a:off x="6930120" y="3756429"/>
                  <a:ext cx="21785" cy="21789"/>
                </a:xfrm>
                <a:custGeom>
                  <a:avLst/>
                  <a:gdLst>
                    <a:gd name="connsiteX0" fmla="*/ 0 w 21785"/>
                    <a:gd name="connsiteY0" fmla="*/ 0 h 21789"/>
                    <a:gd name="connsiteX1" fmla="*/ 21785 w 21785"/>
                    <a:gd name="connsiteY1" fmla="*/ 0 h 21789"/>
                    <a:gd name="connsiteX2" fmla="*/ 21785 w 21785"/>
                    <a:gd name="connsiteY2" fmla="*/ 21790 h 21789"/>
                    <a:gd name="connsiteX3" fmla="*/ 0 w 21785"/>
                    <a:gd name="connsiteY3" fmla="*/ 21790 h 21789"/>
                  </a:gdLst>
                  <a:ahLst/>
                  <a:cxnLst>
                    <a:cxn ang="0">
                      <a:pos x="connsiteX0" y="connsiteY0"/>
                    </a:cxn>
                    <a:cxn ang="0">
                      <a:pos x="connsiteX1" y="connsiteY1"/>
                    </a:cxn>
                    <a:cxn ang="0">
                      <a:pos x="connsiteX2" y="connsiteY2"/>
                    </a:cxn>
                    <a:cxn ang="0">
                      <a:pos x="connsiteX3" y="connsiteY3"/>
                    </a:cxn>
                  </a:cxnLst>
                  <a:rect l="l" t="t" r="r" b="b"/>
                  <a:pathLst>
                    <a:path w="21785" h="21789">
                      <a:moveTo>
                        <a:pt x="0" y="0"/>
                      </a:moveTo>
                      <a:lnTo>
                        <a:pt x="21785" y="0"/>
                      </a:lnTo>
                      <a:lnTo>
                        <a:pt x="21785" y="21790"/>
                      </a:lnTo>
                      <a:lnTo>
                        <a:pt x="0" y="21790"/>
                      </a:lnTo>
                      <a:close/>
                    </a:path>
                  </a:pathLst>
                </a:custGeom>
                <a:noFill/>
                <a:ln w="381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5D25051A-78C5-8B2E-C4D3-0D3023903D22}"/>
                    </a:ext>
                  </a:extLst>
                </p:cNvPr>
                <p:cNvSpPr/>
                <p:nvPr/>
              </p:nvSpPr>
              <p:spPr>
                <a:xfrm>
                  <a:off x="6930186" y="3756455"/>
                  <a:ext cx="21711" cy="21715"/>
                </a:xfrm>
                <a:custGeom>
                  <a:avLst/>
                  <a:gdLst>
                    <a:gd name="connsiteX0" fmla="*/ 19264 w 21711"/>
                    <a:gd name="connsiteY0" fmla="*/ 3977 h 21715"/>
                    <a:gd name="connsiteX1" fmla="*/ 3976 w 21711"/>
                    <a:gd name="connsiteY1" fmla="*/ 2448 h 21715"/>
                    <a:gd name="connsiteX2" fmla="*/ 2447 w 21711"/>
                    <a:gd name="connsiteY2" fmla="*/ 17739 h 21715"/>
                    <a:gd name="connsiteX3" fmla="*/ 17735 w 21711"/>
                    <a:gd name="connsiteY3" fmla="*/ 19268 h 21715"/>
                    <a:gd name="connsiteX4" fmla="*/ 19264 w 21711"/>
                    <a:gd name="connsiteY4" fmla="*/ 3977 h 2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 h="21715">
                      <a:moveTo>
                        <a:pt x="19264" y="3977"/>
                      </a:moveTo>
                      <a:cubicBezTo>
                        <a:pt x="15442" y="-611"/>
                        <a:pt x="8562" y="-1375"/>
                        <a:pt x="3976" y="2448"/>
                      </a:cubicBezTo>
                      <a:cubicBezTo>
                        <a:pt x="-611" y="6270"/>
                        <a:pt x="-1375" y="13151"/>
                        <a:pt x="2447" y="17739"/>
                      </a:cubicBezTo>
                      <a:cubicBezTo>
                        <a:pt x="6269" y="22326"/>
                        <a:pt x="13148" y="23090"/>
                        <a:pt x="17735" y="19268"/>
                      </a:cubicBezTo>
                      <a:cubicBezTo>
                        <a:pt x="22321" y="15827"/>
                        <a:pt x="23086" y="8946"/>
                        <a:pt x="19264" y="3977"/>
                      </a:cubicBezTo>
                      <a:close/>
                    </a:path>
                  </a:pathLst>
                </a:custGeom>
                <a:solidFill>
                  <a:srgbClr val="29ABE2"/>
                </a:solidFill>
                <a:ln w="3819" cap="flat">
                  <a:noFill/>
                  <a:prstDash val="solid"/>
                  <a:miter/>
                </a:ln>
              </p:spPr>
              <p:txBody>
                <a:bodyPr rtlCol="0" anchor="ctr"/>
                <a:lstStyle/>
                <a:p>
                  <a:endParaRPr lang="en-US"/>
                </a:p>
              </p:txBody>
            </p:sp>
          </p:grpSp>
          <p:grpSp>
            <p:nvGrpSpPr>
              <p:cNvPr id="249" name="Graphic 4">
                <a:extLst>
                  <a:ext uri="{FF2B5EF4-FFF2-40B4-BE49-F238E27FC236}">
                    <a16:creationId xmlns:a16="http://schemas.microsoft.com/office/drawing/2014/main" id="{2CDBC0B6-677E-C62A-784E-DD82F639E37C}"/>
                  </a:ext>
                </a:extLst>
              </p:cNvPr>
              <p:cNvGrpSpPr/>
              <p:nvPr/>
            </p:nvGrpSpPr>
            <p:grpSpPr>
              <a:xfrm>
                <a:off x="6736534" y="3027539"/>
                <a:ext cx="27943" cy="27948"/>
                <a:chOff x="6736534" y="3027539"/>
                <a:chExt cx="27943" cy="27948"/>
              </a:xfrm>
            </p:grpSpPr>
            <p:sp>
              <p:nvSpPr>
                <p:cNvPr id="283" name="Freeform 282">
                  <a:extLst>
                    <a:ext uri="{FF2B5EF4-FFF2-40B4-BE49-F238E27FC236}">
                      <a16:creationId xmlns:a16="http://schemas.microsoft.com/office/drawing/2014/main" id="{72348B44-13E5-A5F9-84A3-75E5D37A854A}"/>
                    </a:ext>
                  </a:extLst>
                </p:cNvPr>
                <p:cNvSpPr/>
                <p:nvPr/>
              </p:nvSpPr>
              <p:spPr>
                <a:xfrm rot="-2328339">
                  <a:off x="6740568" y="3031574"/>
                  <a:ext cx="19874" cy="19878"/>
                </a:xfrm>
                <a:custGeom>
                  <a:avLst/>
                  <a:gdLst>
                    <a:gd name="connsiteX0" fmla="*/ 0 w 19874"/>
                    <a:gd name="connsiteY0" fmla="*/ 0 h 19878"/>
                    <a:gd name="connsiteX1" fmla="*/ 19875 w 19874"/>
                    <a:gd name="connsiteY1" fmla="*/ 0 h 19878"/>
                    <a:gd name="connsiteX2" fmla="*/ 19875 w 19874"/>
                    <a:gd name="connsiteY2" fmla="*/ 19879 h 19878"/>
                    <a:gd name="connsiteX3" fmla="*/ 0 w 19874"/>
                    <a:gd name="connsiteY3" fmla="*/ 19879 h 19878"/>
                  </a:gdLst>
                  <a:ahLst/>
                  <a:cxnLst>
                    <a:cxn ang="0">
                      <a:pos x="connsiteX0" y="connsiteY0"/>
                    </a:cxn>
                    <a:cxn ang="0">
                      <a:pos x="connsiteX1" y="connsiteY1"/>
                    </a:cxn>
                    <a:cxn ang="0">
                      <a:pos x="connsiteX2" y="connsiteY2"/>
                    </a:cxn>
                    <a:cxn ang="0">
                      <a:pos x="connsiteX3" y="connsiteY3"/>
                    </a:cxn>
                  </a:cxnLst>
                  <a:rect l="l" t="t" r="r" b="b"/>
                  <a:pathLst>
                    <a:path w="19874" h="19878">
                      <a:moveTo>
                        <a:pt x="0" y="0"/>
                      </a:moveTo>
                      <a:lnTo>
                        <a:pt x="19875" y="0"/>
                      </a:lnTo>
                      <a:lnTo>
                        <a:pt x="19875" y="19879"/>
                      </a:lnTo>
                      <a:lnTo>
                        <a:pt x="0" y="19879"/>
                      </a:lnTo>
                      <a:close/>
                    </a:path>
                  </a:pathLst>
                </a:custGeom>
                <a:noFill/>
                <a:ln w="381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6FEF7FED-D2EA-11FC-99BA-0AE245BB7DF8}"/>
                    </a:ext>
                  </a:extLst>
                </p:cNvPr>
                <p:cNvSpPr/>
                <p:nvPr/>
              </p:nvSpPr>
              <p:spPr>
                <a:xfrm>
                  <a:off x="6740514" y="3031561"/>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3"/>
                        <a:pt x="2166" y="15929"/>
                      </a:cubicBezTo>
                      <a:cubicBezTo>
                        <a:pt x="5606" y="20134"/>
                        <a:pt x="11721" y="20898"/>
                        <a:pt x="15926"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0" name="Graphic 4">
                <a:extLst>
                  <a:ext uri="{FF2B5EF4-FFF2-40B4-BE49-F238E27FC236}">
                    <a16:creationId xmlns:a16="http://schemas.microsoft.com/office/drawing/2014/main" id="{844F097C-30B9-FCDE-BF9F-AD30886AABEE}"/>
                  </a:ext>
                </a:extLst>
              </p:cNvPr>
              <p:cNvGrpSpPr/>
              <p:nvPr/>
            </p:nvGrpSpPr>
            <p:grpSpPr>
              <a:xfrm>
                <a:off x="6685480" y="2909175"/>
                <a:ext cx="19882" cy="19886"/>
                <a:chOff x="6685480" y="2909175"/>
                <a:chExt cx="19882" cy="19886"/>
              </a:xfrm>
            </p:grpSpPr>
            <p:sp>
              <p:nvSpPr>
                <p:cNvPr id="281" name="Freeform 280">
                  <a:extLst>
                    <a:ext uri="{FF2B5EF4-FFF2-40B4-BE49-F238E27FC236}">
                      <a16:creationId xmlns:a16="http://schemas.microsoft.com/office/drawing/2014/main" id="{2D26BEB5-4444-6F1D-96B8-641AFC62AB95}"/>
                    </a:ext>
                  </a:extLst>
                </p:cNvPr>
                <p:cNvSpPr/>
                <p:nvPr/>
              </p:nvSpPr>
              <p:spPr>
                <a:xfrm rot="-2328823">
                  <a:off x="6688351" y="2912046"/>
                  <a:ext cx="14141" cy="14144"/>
                </a:xfrm>
                <a:custGeom>
                  <a:avLst/>
                  <a:gdLst>
                    <a:gd name="connsiteX0" fmla="*/ 0 w 14141"/>
                    <a:gd name="connsiteY0" fmla="*/ 0 h 14144"/>
                    <a:gd name="connsiteX1" fmla="*/ 14141 w 14141"/>
                    <a:gd name="connsiteY1" fmla="*/ 0 h 14144"/>
                    <a:gd name="connsiteX2" fmla="*/ 14141 w 14141"/>
                    <a:gd name="connsiteY2" fmla="*/ 14144 h 14144"/>
                    <a:gd name="connsiteX3" fmla="*/ 0 w 14141"/>
                    <a:gd name="connsiteY3" fmla="*/ 14144 h 14144"/>
                  </a:gdLst>
                  <a:ahLst/>
                  <a:cxnLst>
                    <a:cxn ang="0">
                      <a:pos x="connsiteX0" y="connsiteY0"/>
                    </a:cxn>
                    <a:cxn ang="0">
                      <a:pos x="connsiteX1" y="connsiteY1"/>
                    </a:cxn>
                    <a:cxn ang="0">
                      <a:pos x="connsiteX2" y="connsiteY2"/>
                    </a:cxn>
                    <a:cxn ang="0">
                      <a:pos x="connsiteX3" y="connsiteY3"/>
                    </a:cxn>
                  </a:cxnLst>
                  <a:rect l="l" t="t" r="r" b="b"/>
                  <a:pathLst>
                    <a:path w="14141" h="14144">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0D7DC8F3-4A2A-220F-03F9-2F5BE6B469B4}"/>
                    </a:ext>
                  </a:extLst>
                </p:cNvPr>
                <p:cNvSpPr/>
                <p:nvPr/>
              </p:nvSpPr>
              <p:spPr>
                <a:xfrm>
                  <a:off x="6688463" y="2912219"/>
                  <a:ext cx="14032" cy="14034"/>
                </a:xfrm>
                <a:custGeom>
                  <a:avLst/>
                  <a:gdLst>
                    <a:gd name="connsiteX0" fmla="*/ 12558 w 14032"/>
                    <a:gd name="connsiteY0" fmla="*/ 2621 h 14034"/>
                    <a:gd name="connsiteX1" fmla="*/ 2620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4" y="-437"/>
                        <a:pt x="5678" y="-819"/>
                        <a:pt x="2620" y="1475"/>
                      </a:cubicBezTo>
                      <a:cubicBezTo>
                        <a:pt x="-437" y="3768"/>
                        <a:pt x="-819" y="8355"/>
                        <a:pt x="1474" y="11414"/>
                      </a:cubicBezTo>
                      <a:cubicBezTo>
                        <a:pt x="3767" y="14472"/>
                        <a:pt x="8353"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1" name="Graphic 4">
                <a:extLst>
                  <a:ext uri="{FF2B5EF4-FFF2-40B4-BE49-F238E27FC236}">
                    <a16:creationId xmlns:a16="http://schemas.microsoft.com/office/drawing/2014/main" id="{2D7CBA08-CBD3-F437-F509-4363DD690569}"/>
                  </a:ext>
                </a:extLst>
              </p:cNvPr>
              <p:cNvGrpSpPr/>
              <p:nvPr/>
            </p:nvGrpSpPr>
            <p:grpSpPr>
              <a:xfrm>
                <a:off x="6582674" y="2725272"/>
                <a:ext cx="16657" cy="16660"/>
                <a:chOff x="6582674" y="2725272"/>
                <a:chExt cx="16657" cy="16660"/>
              </a:xfrm>
            </p:grpSpPr>
            <p:sp>
              <p:nvSpPr>
                <p:cNvPr id="279" name="Freeform 278">
                  <a:extLst>
                    <a:ext uri="{FF2B5EF4-FFF2-40B4-BE49-F238E27FC236}">
                      <a16:creationId xmlns:a16="http://schemas.microsoft.com/office/drawing/2014/main" id="{C6196107-6354-B25B-B6E0-9892ABC17608}"/>
                    </a:ext>
                  </a:extLst>
                </p:cNvPr>
                <p:cNvSpPr/>
                <p:nvPr/>
              </p:nvSpPr>
              <p:spPr>
                <a:xfrm rot="-2328555">
                  <a:off x="6585079" y="2727678"/>
                  <a:ext cx="11847" cy="11849"/>
                </a:xfrm>
                <a:custGeom>
                  <a:avLst/>
                  <a:gdLst>
                    <a:gd name="connsiteX0" fmla="*/ 0 w 11847"/>
                    <a:gd name="connsiteY0" fmla="*/ 0 h 11849"/>
                    <a:gd name="connsiteX1" fmla="*/ 11847 w 11847"/>
                    <a:gd name="connsiteY1" fmla="*/ 0 h 11849"/>
                    <a:gd name="connsiteX2" fmla="*/ 11847 w 11847"/>
                    <a:gd name="connsiteY2" fmla="*/ 11850 h 11849"/>
                    <a:gd name="connsiteX3" fmla="*/ 0 w 11847"/>
                    <a:gd name="connsiteY3" fmla="*/ 11850 h 11849"/>
                  </a:gdLst>
                  <a:ahLst/>
                  <a:cxnLst>
                    <a:cxn ang="0">
                      <a:pos x="connsiteX0" y="connsiteY0"/>
                    </a:cxn>
                    <a:cxn ang="0">
                      <a:pos x="connsiteX1" y="connsiteY1"/>
                    </a:cxn>
                    <a:cxn ang="0">
                      <a:pos x="connsiteX2" y="connsiteY2"/>
                    </a:cxn>
                    <a:cxn ang="0">
                      <a:pos x="connsiteX3" y="connsiteY3"/>
                    </a:cxn>
                  </a:cxnLst>
                  <a:rect l="l" t="t" r="r" b="b"/>
                  <a:pathLst>
                    <a:path w="11847" h="11849">
                      <a:moveTo>
                        <a:pt x="0" y="0"/>
                      </a:moveTo>
                      <a:lnTo>
                        <a:pt x="11847" y="0"/>
                      </a:lnTo>
                      <a:lnTo>
                        <a:pt x="11847" y="11850"/>
                      </a:lnTo>
                      <a:lnTo>
                        <a:pt x="0" y="11850"/>
                      </a:lnTo>
                      <a:close/>
                    </a:path>
                  </a:pathLst>
                </a:custGeom>
                <a:noFill/>
                <a:ln w="381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27A8EAA3-EE60-3CCD-876A-2A4B5B7A414F}"/>
                    </a:ext>
                  </a:extLst>
                </p:cNvPr>
                <p:cNvSpPr/>
                <p:nvPr/>
              </p:nvSpPr>
              <p:spPr>
                <a:xfrm>
                  <a:off x="6585238" y="2727549"/>
                  <a:ext cx="11519" cy="11804"/>
                </a:xfrm>
                <a:custGeom>
                  <a:avLst/>
                  <a:gdLst>
                    <a:gd name="connsiteX0" fmla="*/ 10296 w 11519"/>
                    <a:gd name="connsiteY0" fmla="*/ 2270 h 11804"/>
                    <a:gd name="connsiteX1" fmla="*/ 2270 w 11519"/>
                    <a:gd name="connsiteY1" fmla="*/ 1506 h 11804"/>
                    <a:gd name="connsiteX2" fmla="*/ 1506 w 11519"/>
                    <a:gd name="connsiteY2" fmla="*/ 9534 h 11804"/>
                    <a:gd name="connsiteX3" fmla="*/ 9532 w 11519"/>
                    <a:gd name="connsiteY3" fmla="*/ 10298 h 11804"/>
                    <a:gd name="connsiteX4" fmla="*/ 10296 w 11519"/>
                    <a:gd name="connsiteY4" fmla="*/ 2270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9" h="11804">
                      <a:moveTo>
                        <a:pt x="10296" y="2270"/>
                      </a:moveTo>
                      <a:cubicBezTo>
                        <a:pt x="8385" y="-405"/>
                        <a:pt x="4563" y="-788"/>
                        <a:pt x="2270" y="1506"/>
                      </a:cubicBezTo>
                      <a:cubicBezTo>
                        <a:pt x="-405" y="3417"/>
                        <a:pt x="-788" y="7240"/>
                        <a:pt x="1506" y="9534"/>
                      </a:cubicBezTo>
                      <a:cubicBezTo>
                        <a:pt x="3417" y="12210"/>
                        <a:pt x="7239" y="12592"/>
                        <a:pt x="9532" y="10298"/>
                      </a:cubicBezTo>
                      <a:cubicBezTo>
                        <a:pt x="11825" y="8769"/>
                        <a:pt x="12207" y="4946"/>
                        <a:pt x="10296" y="2270"/>
                      </a:cubicBezTo>
                      <a:close/>
                    </a:path>
                  </a:pathLst>
                </a:custGeom>
                <a:solidFill>
                  <a:srgbClr val="29ABE2"/>
                </a:solidFill>
                <a:ln w="3819" cap="flat">
                  <a:noFill/>
                  <a:prstDash val="solid"/>
                  <a:miter/>
                </a:ln>
              </p:spPr>
              <p:txBody>
                <a:bodyPr rtlCol="0" anchor="ctr"/>
                <a:lstStyle/>
                <a:p>
                  <a:endParaRPr lang="en-US"/>
                </a:p>
              </p:txBody>
            </p:sp>
          </p:grpSp>
          <p:grpSp>
            <p:nvGrpSpPr>
              <p:cNvPr id="252" name="Graphic 4">
                <a:extLst>
                  <a:ext uri="{FF2B5EF4-FFF2-40B4-BE49-F238E27FC236}">
                    <a16:creationId xmlns:a16="http://schemas.microsoft.com/office/drawing/2014/main" id="{EE35DDA7-8A49-D814-4908-596E372F64C6}"/>
                  </a:ext>
                </a:extLst>
              </p:cNvPr>
              <p:cNvGrpSpPr/>
              <p:nvPr/>
            </p:nvGrpSpPr>
            <p:grpSpPr>
              <a:xfrm>
                <a:off x="6641155" y="3306109"/>
                <a:ext cx="31704" cy="31711"/>
                <a:chOff x="6641155" y="3306109"/>
                <a:chExt cx="31704" cy="31711"/>
              </a:xfrm>
            </p:grpSpPr>
            <p:sp>
              <p:nvSpPr>
                <p:cNvPr id="277" name="Freeform 276">
                  <a:extLst>
                    <a:ext uri="{FF2B5EF4-FFF2-40B4-BE49-F238E27FC236}">
                      <a16:creationId xmlns:a16="http://schemas.microsoft.com/office/drawing/2014/main" id="{56D01DEA-FEBD-2FEB-19D2-DDA5A642969E}"/>
                    </a:ext>
                  </a:extLst>
                </p:cNvPr>
                <p:cNvSpPr/>
                <p:nvPr/>
              </p:nvSpPr>
              <p:spPr>
                <a:xfrm rot="-2328823">
                  <a:off x="6645732" y="3310688"/>
                  <a:ext cx="22550" cy="22554"/>
                </a:xfrm>
                <a:custGeom>
                  <a:avLst/>
                  <a:gdLst>
                    <a:gd name="connsiteX0" fmla="*/ 0 w 22550"/>
                    <a:gd name="connsiteY0" fmla="*/ 0 h 22554"/>
                    <a:gd name="connsiteX1" fmla="*/ 22550 w 22550"/>
                    <a:gd name="connsiteY1" fmla="*/ 0 h 22554"/>
                    <a:gd name="connsiteX2" fmla="*/ 22550 w 22550"/>
                    <a:gd name="connsiteY2" fmla="*/ 22555 h 22554"/>
                    <a:gd name="connsiteX3" fmla="*/ 0 w 22550"/>
                    <a:gd name="connsiteY3" fmla="*/ 22555 h 22554"/>
                  </a:gdLst>
                  <a:ahLst/>
                  <a:cxnLst>
                    <a:cxn ang="0">
                      <a:pos x="connsiteX0" y="connsiteY0"/>
                    </a:cxn>
                    <a:cxn ang="0">
                      <a:pos x="connsiteX1" y="connsiteY1"/>
                    </a:cxn>
                    <a:cxn ang="0">
                      <a:pos x="connsiteX2" y="connsiteY2"/>
                    </a:cxn>
                    <a:cxn ang="0">
                      <a:pos x="connsiteX3" y="connsiteY3"/>
                    </a:cxn>
                  </a:cxnLst>
                  <a:rect l="l" t="t" r="r" b="b"/>
                  <a:pathLst>
                    <a:path w="22550" h="22554">
                      <a:moveTo>
                        <a:pt x="0" y="0"/>
                      </a:moveTo>
                      <a:lnTo>
                        <a:pt x="22550" y="0"/>
                      </a:lnTo>
                      <a:lnTo>
                        <a:pt x="22550" y="22555"/>
                      </a:lnTo>
                      <a:lnTo>
                        <a:pt x="0" y="22555"/>
                      </a:lnTo>
                      <a:close/>
                    </a:path>
                  </a:pathLst>
                </a:custGeom>
                <a:noFill/>
                <a:ln w="381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07D8750D-F13A-475D-026B-53F7506983EF}"/>
                    </a:ext>
                  </a:extLst>
                </p:cNvPr>
                <p:cNvSpPr/>
                <p:nvPr/>
              </p:nvSpPr>
              <p:spPr>
                <a:xfrm>
                  <a:off x="6645548" y="3310441"/>
                  <a:ext cx="22375" cy="22661"/>
                </a:xfrm>
                <a:custGeom>
                  <a:avLst/>
                  <a:gdLst>
                    <a:gd name="connsiteX0" fmla="*/ 19928 w 22375"/>
                    <a:gd name="connsiteY0" fmla="*/ 4259 h 22661"/>
                    <a:gd name="connsiteX1" fmla="*/ 4258 w 22375"/>
                    <a:gd name="connsiteY1" fmla="*/ 2730 h 22661"/>
                    <a:gd name="connsiteX2" fmla="*/ 2729 w 22375"/>
                    <a:gd name="connsiteY2" fmla="*/ 18403 h 22661"/>
                    <a:gd name="connsiteX3" fmla="*/ 18399 w 22375"/>
                    <a:gd name="connsiteY3" fmla="*/ 19932 h 22661"/>
                    <a:gd name="connsiteX4" fmla="*/ 19928 w 22375"/>
                    <a:gd name="connsiteY4" fmla="*/ 4259 h 2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5" h="22661">
                      <a:moveTo>
                        <a:pt x="19928" y="4259"/>
                      </a:moveTo>
                      <a:cubicBezTo>
                        <a:pt x="16106" y="-711"/>
                        <a:pt x="8844" y="-1476"/>
                        <a:pt x="4258" y="2730"/>
                      </a:cubicBezTo>
                      <a:cubicBezTo>
                        <a:pt x="-711" y="6552"/>
                        <a:pt x="-1475" y="13815"/>
                        <a:pt x="2729" y="18403"/>
                      </a:cubicBezTo>
                      <a:cubicBezTo>
                        <a:pt x="6551" y="23372"/>
                        <a:pt x="13813" y="24137"/>
                        <a:pt x="18399" y="19932"/>
                      </a:cubicBezTo>
                      <a:cubicBezTo>
                        <a:pt x="22986" y="16109"/>
                        <a:pt x="23750" y="8846"/>
                        <a:pt x="19928" y="4259"/>
                      </a:cubicBezTo>
                      <a:close/>
                    </a:path>
                  </a:pathLst>
                </a:custGeom>
                <a:solidFill>
                  <a:srgbClr val="29ABE2"/>
                </a:solidFill>
                <a:ln w="3819"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2D4FA2A4-2B0E-6CB1-3DE1-1B7DBFFB44EA}"/>
                  </a:ext>
                </a:extLst>
              </p:cNvPr>
              <p:cNvGrpSpPr/>
              <p:nvPr/>
            </p:nvGrpSpPr>
            <p:grpSpPr>
              <a:xfrm>
                <a:off x="6526176" y="3013301"/>
                <a:ext cx="17195" cy="17199"/>
                <a:chOff x="6526176" y="3013301"/>
                <a:chExt cx="17195" cy="17199"/>
              </a:xfrm>
            </p:grpSpPr>
            <p:sp>
              <p:nvSpPr>
                <p:cNvPr id="275" name="Freeform 274">
                  <a:extLst>
                    <a:ext uri="{FF2B5EF4-FFF2-40B4-BE49-F238E27FC236}">
                      <a16:creationId xmlns:a16="http://schemas.microsoft.com/office/drawing/2014/main" id="{4FA4EC83-0A07-B7E3-8B39-13F936184BA5}"/>
                    </a:ext>
                  </a:extLst>
                </p:cNvPr>
                <p:cNvSpPr/>
                <p:nvPr/>
              </p:nvSpPr>
              <p:spPr>
                <a:xfrm rot="-2328339">
                  <a:off x="6528659" y="3015784"/>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FEA984C-753D-4300-9BBE-10576EE28F85}"/>
                    </a:ext>
                  </a:extLst>
                </p:cNvPr>
                <p:cNvSpPr/>
                <p:nvPr/>
              </p:nvSpPr>
              <p:spPr>
                <a:xfrm>
                  <a:off x="6528672" y="3015784"/>
                  <a:ext cx="12063" cy="12186"/>
                </a:xfrm>
                <a:custGeom>
                  <a:avLst/>
                  <a:gdLst>
                    <a:gd name="connsiteX0" fmla="*/ 10679 w 12063"/>
                    <a:gd name="connsiteY0" fmla="*/ 2271 h 12186"/>
                    <a:gd name="connsiteX1" fmla="*/ 2270 w 12063"/>
                    <a:gd name="connsiteY1" fmla="*/ 1506 h 12186"/>
                    <a:gd name="connsiteX2" fmla="*/ 1506 w 12063"/>
                    <a:gd name="connsiteY2" fmla="*/ 9916 h 12186"/>
                    <a:gd name="connsiteX3" fmla="*/ 9914 w 12063"/>
                    <a:gd name="connsiteY3" fmla="*/ 10681 h 12186"/>
                    <a:gd name="connsiteX4" fmla="*/ 10679 w 12063"/>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 h="12186">
                      <a:moveTo>
                        <a:pt x="10679" y="2271"/>
                      </a:moveTo>
                      <a:cubicBezTo>
                        <a:pt x="8385" y="-405"/>
                        <a:pt x="4563" y="-788"/>
                        <a:pt x="2270" y="1506"/>
                      </a:cubicBezTo>
                      <a:cubicBezTo>
                        <a:pt x="-405" y="3800"/>
                        <a:pt x="-787" y="7623"/>
                        <a:pt x="1506" y="9916"/>
                      </a:cubicBezTo>
                      <a:cubicBezTo>
                        <a:pt x="3799" y="12592"/>
                        <a:pt x="7621" y="12974"/>
                        <a:pt x="9914" y="10681"/>
                      </a:cubicBezTo>
                      <a:cubicBezTo>
                        <a:pt x="12207" y="8769"/>
                        <a:pt x="12972" y="4947"/>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54" name="Graphic 4">
                <a:extLst>
                  <a:ext uri="{FF2B5EF4-FFF2-40B4-BE49-F238E27FC236}">
                    <a16:creationId xmlns:a16="http://schemas.microsoft.com/office/drawing/2014/main" id="{8E91DD42-9E44-5D87-715E-5E83C64808F5}"/>
                  </a:ext>
                </a:extLst>
              </p:cNvPr>
              <p:cNvGrpSpPr/>
              <p:nvPr/>
            </p:nvGrpSpPr>
            <p:grpSpPr>
              <a:xfrm>
                <a:off x="6515570" y="3172233"/>
                <a:ext cx="27405" cy="27411"/>
                <a:chOff x="6515570" y="3172233"/>
                <a:chExt cx="27405" cy="27411"/>
              </a:xfrm>
            </p:grpSpPr>
            <p:sp>
              <p:nvSpPr>
                <p:cNvPr id="273" name="Freeform 272">
                  <a:extLst>
                    <a:ext uri="{FF2B5EF4-FFF2-40B4-BE49-F238E27FC236}">
                      <a16:creationId xmlns:a16="http://schemas.microsoft.com/office/drawing/2014/main" id="{F88B7CF8-4CB6-D5A8-3AC1-ED4DEF5B85CC}"/>
                    </a:ext>
                  </a:extLst>
                </p:cNvPr>
                <p:cNvSpPr/>
                <p:nvPr/>
              </p:nvSpPr>
              <p:spPr>
                <a:xfrm rot="-2328823">
                  <a:off x="6519527" y="3176190"/>
                  <a:ext cx="19492" cy="19496"/>
                </a:xfrm>
                <a:custGeom>
                  <a:avLst/>
                  <a:gdLst>
                    <a:gd name="connsiteX0" fmla="*/ 0 w 19492"/>
                    <a:gd name="connsiteY0" fmla="*/ 0 h 19496"/>
                    <a:gd name="connsiteX1" fmla="*/ 19492 w 19492"/>
                    <a:gd name="connsiteY1" fmla="*/ 0 h 19496"/>
                    <a:gd name="connsiteX2" fmla="*/ 19492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2" y="0"/>
                      </a:lnTo>
                      <a:lnTo>
                        <a:pt x="19492" y="19496"/>
                      </a:lnTo>
                      <a:lnTo>
                        <a:pt x="0" y="19496"/>
                      </a:lnTo>
                      <a:close/>
                    </a:path>
                  </a:pathLst>
                </a:custGeom>
                <a:noFill/>
                <a:ln w="381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EA7A72A5-2424-6153-8084-3E2BDA3CAD2D}"/>
                    </a:ext>
                  </a:extLst>
                </p:cNvPr>
                <p:cNvSpPr/>
                <p:nvPr/>
              </p:nvSpPr>
              <p:spPr>
                <a:xfrm>
                  <a:off x="6519221" y="317644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3635"/>
                        <a:pt x="20894" y="7519"/>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5" name="Graphic 4">
                <a:extLst>
                  <a:ext uri="{FF2B5EF4-FFF2-40B4-BE49-F238E27FC236}">
                    <a16:creationId xmlns:a16="http://schemas.microsoft.com/office/drawing/2014/main" id="{3291C48F-6C54-CCDC-9DEF-C31582A6B548}"/>
                  </a:ext>
                </a:extLst>
              </p:cNvPr>
              <p:cNvGrpSpPr/>
              <p:nvPr/>
            </p:nvGrpSpPr>
            <p:grpSpPr>
              <a:xfrm>
                <a:off x="6598367" y="3701061"/>
                <a:ext cx="19882" cy="19886"/>
                <a:chOff x="6598367" y="3701061"/>
                <a:chExt cx="19882" cy="19886"/>
              </a:xfrm>
            </p:grpSpPr>
            <p:sp>
              <p:nvSpPr>
                <p:cNvPr id="271" name="Freeform 270">
                  <a:extLst>
                    <a:ext uri="{FF2B5EF4-FFF2-40B4-BE49-F238E27FC236}">
                      <a16:creationId xmlns:a16="http://schemas.microsoft.com/office/drawing/2014/main" id="{EE41F4C0-5B1E-91AA-2A23-394C9B075704}"/>
                    </a:ext>
                  </a:extLst>
                </p:cNvPr>
                <p:cNvSpPr/>
                <p:nvPr/>
              </p:nvSpPr>
              <p:spPr>
                <a:xfrm rot="-2327856">
                  <a:off x="6601237" y="3703932"/>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35899DB7-D07F-7A56-C18A-0863E7F0C981}"/>
                    </a:ext>
                  </a:extLst>
                </p:cNvPr>
                <p:cNvSpPr/>
                <p:nvPr/>
              </p:nvSpPr>
              <p:spPr>
                <a:xfrm>
                  <a:off x="6600939" y="3703909"/>
                  <a:ext cx="14032" cy="14034"/>
                </a:xfrm>
                <a:custGeom>
                  <a:avLst/>
                  <a:gdLst>
                    <a:gd name="connsiteX0" fmla="*/ 12558 w 14032"/>
                    <a:gd name="connsiteY0" fmla="*/ 2621 h 14034"/>
                    <a:gd name="connsiteX1" fmla="*/ 2621 w 14032"/>
                    <a:gd name="connsiteY1" fmla="*/ 1474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5" y="-437"/>
                        <a:pt x="5678" y="-819"/>
                        <a:pt x="2621" y="1474"/>
                      </a:cubicBezTo>
                      <a:cubicBezTo>
                        <a:pt x="-437" y="3768"/>
                        <a:pt x="-819" y="8355"/>
                        <a:pt x="1474" y="11414"/>
                      </a:cubicBezTo>
                      <a:cubicBezTo>
                        <a:pt x="3767" y="14472"/>
                        <a:pt x="8354" y="14854"/>
                        <a:pt x="11411" y="12560"/>
                      </a:cubicBezTo>
                      <a:cubicBezTo>
                        <a:pt x="14469" y="9885"/>
                        <a:pt x="14851" y="5680"/>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6" name="Graphic 4">
                <a:extLst>
                  <a:ext uri="{FF2B5EF4-FFF2-40B4-BE49-F238E27FC236}">
                    <a16:creationId xmlns:a16="http://schemas.microsoft.com/office/drawing/2014/main" id="{D88D827B-117D-999D-DC18-BD639541F259}"/>
                  </a:ext>
                </a:extLst>
              </p:cNvPr>
              <p:cNvGrpSpPr/>
              <p:nvPr/>
            </p:nvGrpSpPr>
            <p:grpSpPr>
              <a:xfrm>
                <a:off x="6443891" y="3316596"/>
                <a:ext cx="31167" cy="31173"/>
                <a:chOff x="6443891" y="3316596"/>
                <a:chExt cx="31167" cy="31173"/>
              </a:xfrm>
            </p:grpSpPr>
            <p:sp>
              <p:nvSpPr>
                <p:cNvPr id="269" name="Freeform 268">
                  <a:extLst>
                    <a:ext uri="{FF2B5EF4-FFF2-40B4-BE49-F238E27FC236}">
                      <a16:creationId xmlns:a16="http://schemas.microsoft.com/office/drawing/2014/main" id="{5B405B52-D733-5799-575B-20AD6C9924C5}"/>
                    </a:ext>
                  </a:extLst>
                </p:cNvPr>
                <p:cNvSpPr/>
                <p:nvPr/>
              </p:nvSpPr>
              <p:spPr>
                <a:xfrm rot="-2328823">
                  <a:off x="6448391" y="3321097"/>
                  <a:ext cx="22167" cy="22172"/>
                </a:xfrm>
                <a:custGeom>
                  <a:avLst/>
                  <a:gdLst>
                    <a:gd name="connsiteX0" fmla="*/ 0 w 22167"/>
                    <a:gd name="connsiteY0" fmla="*/ 0 h 22172"/>
                    <a:gd name="connsiteX1" fmla="*/ 22168 w 22167"/>
                    <a:gd name="connsiteY1" fmla="*/ 0 h 22172"/>
                    <a:gd name="connsiteX2" fmla="*/ 22168 w 22167"/>
                    <a:gd name="connsiteY2" fmla="*/ 22172 h 22172"/>
                    <a:gd name="connsiteX3" fmla="*/ 0 w 22167"/>
                    <a:gd name="connsiteY3" fmla="*/ 22172 h 22172"/>
                  </a:gdLst>
                  <a:ahLst/>
                  <a:cxnLst>
                    <a:cxn ang="0">
                      <a:pos x="connsiteX0" y="connsiteY0"/>
                    </a:cxn>
                    <a:cxn ang="0">
                      <a:pos x="connsiteX1" y="connsiteY1"/>
                    </a:cxn>
                    <a:cxn ang="0">
                      <a:pos x="connsiteX2" y="connsiteY2"/>
                    </a:cxn>
                    <a:cxn ang="0">
                      <a:pos x="connsiteX3" y="connsiteY3"/>
                    </a:cxn>
                  </a:cxnLst>
                  <a:rect l="l" t="t" r="r" b="b"/>
                  <a:pathLst>
                    <a:path w="22167" h="22172">
                      <a:moveTo>
                        <a:pt x="0" y="0"/>
                      </a:moveTo>
                      <a:lnTo>
                        <a:pt x="22168" y="0"/>
                      </a:lnTo>
                      <a:lnTo>
                        <a:pt x="22168" y="22172"/>
                      </a:lnTo>
                      <a:lnTo>
                        <a:pt x="0" y="22172"/>
                      </a:lnTo>
                      <a:close/>
                    </a:path>
                  </a:pathLst>
                </a:custGeom>
                <a:noFill/>
                <a:ln w="381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02EEFA28-C4C3-461F-F81A-E54DC8240C7F}"/>
                    </a:ext>
                  </a:extLst>
                </p:cNvPr>
                <p:cNvSpPr/>
                <p:nvPr/>
              </p:nvSpPr>
              <p:spPr>
                <a:xfrm>
                  <a:off x="6447951" y="3321302"/>
                  <a:ext cx="22374" cy="22345"/>
                </a:xfrm>
                <a:custGeom>
                  <a:avLst/>
                  <a:gdLst>
                    <a:gd name="connsiteX0" fmla="*/ 19928 w 22374"/>
                    <a:gd name="connsiteY0" fmla="*/ 4101 h 22345"/>
                    <a:gd name="connsiteX1" fmla="*/ 4258 w 22374"/>
                    <a:gd name="connsiteY1" fmla="*/ 2572 h 22345"/>
                    <a:gd name="connsiteX2" fmla="*/ 2729 w 22374"/>
                    <a:gd name="connsiteY2" fmla="*/ 18245 h 22345"/>
                    <a:gd name="connsiteX3" fmla="*/ 18399 w 22374"/>
                    <a:gd name="connsiteY3" fmla="*/ 19774 h 22345"/>
                    <a:gd name="connsiteX4" fmla="*/ 19928 w 22374"/>
                    <a:gd name="connsiteY4" fmla="*/ 4101 h 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4" h="22345">
                      <a:moveTo>
                        <a:pt x="19928" y="4101"/>
                      </a:moveTo>
                      <a:cubicBezTo>
                        <a:pt x="16106" y="-869"/>
                        <a:pt x="9226" y="-1251"/>
                        <a:pt x="4258" y="2572"/>
                      </a:cubicBezTo>
                      <a:cubicBezTo>
                        <a:pt x="-711" y="6394"/>
                        <a:pt x="-1475" y="13275"/>
                        <a:pt x="2729" y="18245"/>
                      </a:cubicBezTo>
                      <a:cubicBezTo>
                        <a:pt x="6551" y="23215"/>
                        <a:pt x="13430" y="23597"/>
                        <a:pt x="18399" y="19774"/>
                      </a:cubicBezTo>
                      <a:cubicBezTo>
                        <a:pt x="22985" y="15951"/>
                        <a:pt x="23750" y="8688"/>
                        <a:pt x="19928" y="4101"/>
                      </a:cubicBezTo>
                      <a:close/>
                    </a:path>
                  </a:pathLst>
                </a:custGeom>
                <a:solidFill>
                  <a:srgbClr val="29ABE2"/>
                </a:solidFill>
                <a:ln w="3819" cap="flat">
                  <a:noFill/>
                  <a:prstDash val="solid"/>
                  <a:miter/>
                </a:ln>
              </p:spPr>
              <p:txBody>
                <a:bodyPr rtlCol="0" anchor="ctr"/>
                <a:lstStyle/>
                <a:p>
                  <a:endParaRPr lang="en-US"/>
                </a:p>
              </p:txBody>
            </p:sp>
          </p:grpSp>
          <p:grpSp>
            <p:nvGrpSpPr>
              <p:cNvPr id="257" name="Graphic 4">
                <a:extLst>
                  <a:ext uri="{FF2B5EF4-FFF2-40B4-BE49-F238E27FC236}">
                    <a16:creationId xmlns:a16="http://schemas.microsoft.com/office/drawing/2014/main" id="{A2568907-452C-FED8-1EB5-A002B8915093}"/>
                  </a:ext>
                </a:extLst>
              </p:cNvPr>
              <p:cNvGrpSpPr/>
              <p:nvPr/>
            </p:nvGrpSpPr>
            <p:grpSpPr>
              <a:xfrm>
                <a:off x="6308232" y="2877565"/>
                <a:ext cx="29018" cy="29023"/>
                <a:chOff x="6308232" y="2877565"/>
                <a:chExt cx="29018" cy="29023"/>
              </a:xfrm>
            </p:grpSpPr>
            <p:sp>
              <p:nvSpPr>
                <p:cNvPr id="267" name="Freeform 266">
                  <a:extLst>
                    <a:ext uri="{FF2B5EF4-FFF2-40B4-BE49-F238E27FC236}">
                      <a16:creationId xmlns:a16="http://schemas.microsoft.com/office/drawing/2014/main" id="{907DF02E-7D82-CA2F-C535-2691A8AE7D01}"/>
                    </a:ext>
                  </a:extLst>
                </p:cNvPr>
                <p:cNvSpPr/>
                <p:nvPr/>
              </p:nvSpPr>
              <p:spPr>
                <a:xfrm rot="-2328823">
                  <a:off x="6312421" y="2881755"/>
                  <a:ext cx="20639" cy="20643"/>
                </a:xfrm>
                <a:custGeom>
                  <a:avLst/>
                  <a:gdLst>
                    <a:gd name="connsiteX0" fmla="*/ 0 w 20639"/>
                    <a:gd name="connsiteY0" fmla="*/ 0 h 20643"/>
                    <a:gd name="connsiteX1" fmla="*/ 20639 w 20639"/>
                    <a:gd name="connsiteY1" fmla="*/ 0 h 20643"/>
                    <a:gd name="connsiteX2" fmla="*/ 20639 w 20639"/>
                    <a:gd name="connsiteY2" fmla="*/ 20643 h 20643"/>
                    <a:gd name="connsiteX3" fmla="*/ 0 w 20639"/>
                    <a:gd name="connsiteY3" fmla="*/ 20643 h 20643"/>
                  </a:gdLst>
                  <a:ahLst/>
                  <a:cxnLst>
                    <a:cxn ang="0">
                      <a:pos x="connsiteX0" y="connsiteY0"/>
                    </a:cxn>
                    <a:cxn ang="0">
                      <a:pos x="connsiteX1" y="connsiteY1"/>
                    </a:cxn>
                    <a:cxn ang="0">
                      <a:pos x="connsiteX2" y="connsiteY2"/>
                    </a:cxn>
                    <a:cxn ang="0">
                      <a:pos x="connsiteX3" y="connsiteY3"/>
                    </a:cxn>
                  </a:cxnLst>
                  <a:rect l="l" t="t" r="r" b="b"/>
                  <a:pathLst>
                    <a:path w="20639" h="20643">
                      <a:moveTo>
                        <a:pt x="0" y="0"/>
                      </a:moveTo>
                      <a:lnTo>
                        <a:pt x="20639" y="0"/>
                      </a:lnTo>
                      <a:lnTo>
                        <a:pt x="20639" y="20643"/>
                      </a:lnTo>
                      <a:lnTo>
                        <a:pt x="0" y="20643"/>
                      </a:lnTo>
                      <a:close/>
                    </a:path>
                  </a:pathLst>
                </a:custGeom>
                <a:noFill/>
                <a:ln w="381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82EBBC08-1BB3-4CEA-3EA8-C50FFBFCA25B}"/>
                    </a:ext>
                  </a:extLst>
                </p:cNvPr>
                <p:cNvSpPr/>
                <p:nvPr/>
              </p:nvSpPr>
              <p:spPr>
                <a:xfrm>
                  <a:off x="6312329" y="2881588"/>
                  <a:ext cx="20506" cy="20632"/>
                </a:xfrm>
                <a:custGeom>
                  <a:avLst/>
                  <a:gdLst>
                    <a:gd name="connsiteX0" fmla="*/ 18341 w 20506"/>
                    <a:gd name="connsiteY0" fmla="*/ 3818 h 20632"/>
                    <a:gd name="connsiteX1" fmla="*/ 3817 w 20506"/>
                    <a:gd name="connsiteY1" fmla="*/ 2289 h 20632"/>
                    <a:gd name="connsiteX2" fmla="*/ 2288 w 20506"/>
                    <a:gd name="connsiteY2" fmla="*/ 16815 h 20632"/>
                    <a:gd name="connsiteX3" fmla="*/ 16812 w 20506"/>
                    <a:gd name="connsiteY3" fmla="*/ 18344 h 20632"/>
                    <a:gd name="connsiteX4" fmla="*/ 18341 w 20506"/>
                    <a:gd name="connsiteY4" fmla="*/ 3818 h 2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 h="20632">
                      <a:moveTo>
                        <a:pt x="18341" y="3818"/>
                      </a:moveTo>
                      <a:cubicBezTo>
                        <a:pt x="14901" y="-770"/>
                        <a:pt x="8403" y="-1152"/>
                        <a:pt x="3817" y="2289"/>
                      </a:cubicBezTo>
                      <a:cubicBezTo>
                        <a:pt x="-769" y="5729"/>
                        <a:pt x="-1152" y="12228"/>
                        <a:pt x="2288" y="16815"/>
                      </a:cubicBezTo>
                      <a:cubicBezTo>
                        <a:pt x="5728" y="21402"/>
                        <a:pt x="12225" y="21785"/>
                        <a:pt x="16812" y="18344"/>
                      </a:cubicBezTo>
                      <a:cubicBezTo>
                        <a:pt x="21016" y="14521"/>
                        <a:pt x="21780" y="8023"/>
                        <a:pt x="18341" y="3818"/>
                      </a:cubicBezTo>
                      <a:close/>
                    </a:path>
                  </a:pathLst>
                </a:custGeom>
                <a:solidFill>
                  <a:srgbClr val="29ABE2"/>
                </a:solidFill>
                <a:ln w="3819" cap="flat">
                  <a:no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id="{5AA00417-53C6-6B07-3290-2933F12E0ACC}"/>
                  </a:ext>
                </a:extLst>
              </p:cNvPr>
              <p:cNvGrpSpPr/>
              <p:nvPr/>
            </p:nvGrpSpPr>
            <p:grpSpPr>
              <a:xfrm>
                <a:off x="6339283" y="3192048"/>
                <a:ext cx="20420" cy="20424"/>
                <a:chOff x="6339283" y="3192048"/>
                <a:chExt cx="20420" cy="20424"/>
              </a:xfrm>
            </p:grpSpPr>
            <p:sp>
              <p:nvSpPr>
                <p:cNvPr id="265" name="Freeform 264">
                  <a:extLst>
                    <a:ext uri="{FF2B5EF4-FFF2-40B4-BE49-F238E27FC236}">
                      <a16:creationId xmlns:a16="http://schemas.microsoft.com/office/drawing/2014/main" id="{D10B0395-B43B-518B-2A0B-A45541B64F92}"/>
                    </a:ext>
                  </a:extLst>
                </p:cNvPr>
                <p:cNvSpPr/>
                <p:nvPr/>
              </p:nvSpPr>
              <p:spPr>
                <a:xfrm rot="-2328823">
                  <a:off x="6342231" y="3194996"/>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C50B6FCB-04AB-2F66-1569-620631DDC924}"/>
                    </a:ext>
                  </a:extLst>
                </p:cNvPr>
                <p:cNvSpPr/>
                <p:nvPr/>
              </p:nvSpPr>
              <p:spPr>
                <a:xfrm>
                  <a:off x="6341808" y="3195102"/>
                  <a:ext cx="14695" cy="14417"/>
                </a:xfrm>
                <a:custGeom>
                  <a:avLst/>
                  <a:gdLst>
                    <a:gd name="connsiteX0" fmla="*/ 12940 w 14695"/>
                    <a:gd name="connsiteY0" fmla="*/ 2621 h 14417"/>
                    <a:gd name="connsiteX1" fmla="*/ 2621 w 14695"/>
                    <a:gd name="connsiteY1" fmla="*/ 1475 h 14417"/>
                    <a:gd name="connsiteX2" fmla="*/ 1474 w 14695"/>
                    <a:gd name="connsiteY2" fmla="*/ 11796 h 14417"/>
                    <a:gd name="connsiteX3" fmla="*/ 11794 w 14695"/>
                    <a:gd name="connsiteY3" fmla="*/ 12943 h 14417"/>
                    <a:gd name="connsiteX4" fmla="*/ 12940 w 14695"/>
                    <a:gd name="connsiteY4" fmla="*/ 2621 h 1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14417">
                      <a:moveTo>
                        <a:pt x="12940" y="2621"/>
                      </a:moveTo>
                      <a:cubicBezTo>
                        <a:pt x="10265" y="-437"/>
                        <a:pt x="6061" y="-819"/>
                        <a:pt x="2621" y="1475"/>
                      </a:cubicBezTo>
                      <a:cubicBezTo>
                        <a:pt x="-437" y="4151"/>
                        <a:pt x="-819" y="8738"/>
                        <a:pt x="1474" y="11796"/>
                      </a:cubicBezTo>
                      <a:cubicBezTo>
                        <a:pt x="4150" y="14854"/>
                        <a:pt x="8736" y="15236"/>
                        <a:pt x="11794" y="12943"/>
                      </a:cubicBezTo>
                      <a:cubicBezTo>
                        <a:pt x="15233" y="10267"/>
                        <a:pt x="15616" y="5679"/>
                        <a:pt x="12940" y="2621"/>
                      </a:cubicBezTo>
                      <a:close/>
                    </a:path>
                  </a:pathLst>
                </a:custGeom>
                <a:solidFill>
                  <a:srgbClr val="29ABE2"/>
                </a:solidFill>
                <a:ln w="3819" cap="flat">
                  <a:noFill/>
                  <a:prstDash val="solid"/>
                  <a:miter/>
                </a:ln>
              </p:spPr>
              <p:txBody>
                <a:bodyPr rtlCol="0" anchor="ctr"/>
                <a:lstStyle/>
                <a:p>
                  <a:endParaRPr lang="en-US"/>
                </a:p>
              </p:txBody>
            </p:sp>
          </p:grpSp>
          <p:grpSp>
            <p:nvGrpSpPr>
              <p:cNvPr id="259" name="Graphic 4">
                <a:extLst>
                  <a:ext uri="{FF2B5EF4-FFF2-40B4-BE49-F238E27FC236}">
                    <a16:creationId xmlns:a16="http://schemas.microsoft.com/office/drawing/2014/main" id="{16556BB9-3889-86DA-514D-4E63EA8773E5}"/>
                  </a:ext>
                </a:extLst>
              </p:cNvPr>
              <p:cNvGrpSpPr/>
              <p:nvPr/>
            </p:nvGrpSpPr>
            <p:grpSpPr>
              <a:xfrm>
                <a:off x="6227927" y="2728042"/>
                <a:ext cx="23106" cy="23111"/>
                <a:chOff x="6227927" y="2728042"/>
                <a:chExt cx="23106" cy="23111"/>
              </a:xfrm>
            </p:grpSpPr>
            <p:sp>
              <p:nvSpPr>
                <p:cNvPr id="263" name="Freeform 262">
                  <a:extLst>
                    <a:ext uri="{FF2B5EF4-FFF2-40B4-BE49-F238E27FC236}">
                      <a16:creationId xmlns:a16="http://schemas.microsoft.com/office/drawing/2014/main" id="{CD245EDD-561C-2714-1AC5-DCE60BCF72A9}"/>
                    </a:ext>
                  </a:extLst>
                </p:cNvPr>
                <p:cNvSpPr/>
                <p:nvPr/>
              </p:nvSpPr>
              <p:spPr>
                <a:xfrm rot="-2328823">
                  <a:off x="6231263" y="2731379"/>
                  <a:ext cx="16434" cy="16438"/>
                </a:xfrm>
                <a:custGeom>
                  <a:avLst/>
                  <a:gdLst>
                    <a:gd name="connsiteX0" fmla="*/ 0 w 16434"/>
                    <a:gd name="connsiteY0" fmla="*/ 0 h 16438"/>
                    <a:gd name="connsiteX1" fmla="*/ 16435 w 16434"/>
                    <a:gd name="connsiteY1" fmla="*/ 0 h 16438"/>
                    <a:gd name="connsiteX2" fmla="*/ 16435 w 16434"/>
                    <a:gd name="connsiteY2" fmla="*/ 16438 h 16438"/>
                    <a:gd name="connsiteX3" fmla="*/ 0 w 16434"/>
                    <a:gd name="connsiteY3" fmla="*/ 16438 h 16438"/>
                  </a:gdLst>
                  <a:ahLst/>
                  <a:cxnLst>
                    <a:cxn ang="0">
                      <a:pos x="connsiteX0" y="connsiteY0"/>
                    </a:cxn>
                    <a:cxn ang="0">
                      <a:pos x="connsiteX1" y="connsiteY1"/>
                    </a:cxn>
                    <a:cxn ang="0">
                      <a:pos x="connsiteX2" y="connsiteY2"/>
                    </a:cxn>
                    <a:cxn ang="0">
                      <a:pos x="connsiteX3" y="connsiteY3"/>
                    </a:cxn>
                  </a:cxnLst>
                  <a:rect l="l" t="t" r="r" b="b"/>
                  <a:pathLst>
                    <a:path w="16434" h="16438">
                      <a:moveTo>
                        <a:pt x="0" y="0"/>
                      </a:moveTo>
                      <a:lnTo>
                        <a:pt x="16435" y="0"/>
                      </a:lnTo>
                      <a:lnTo>
                        <a:pt x="16435" y="16438"/>
                      </a:lnTo>
                      <a:lnTo>
                        <a:pt x="0" y="16438"/>
                      </a:lnTo>
                      <a:close/>
                    </a:path>
                  </a:pathLst>
                </a:custGeom>
                <a:noFill/>
                <a:ln w="381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A5272C47-DEC9-8A90-AFF6-E405C0A7BC81}"/>
                    </a:ext>
                  </a:extLst>
                </p:cNvPr>
                <p:cNvSpPr/>
                <p:nvPr/>
              </p:nvSpPr>
              <p:spPr>
                <a:xfrm>
                  <a:off x="6231676" y="2731345"/>
                  <a:ext cx="16283" cy="16446"/>
                </a:xfrm>
                <a:custGeom>
                  <a:avLst/>
                  <a:gdLst>
                    <a:gd name="connsiteX0" fmla="*/ 14528 w 16283"/>
                    <a:gd name="connsiteY0" fmla="*/ 3063 h 16446"/>
                    <a:gd name="connsiteX1" fmla="*/ 3062 w 16283"/>
                    <a:gd name="connsiteY1" fmla="*/ 1916 h 16446"/>
                    <a:gd name="connsiteX2" fmla="*/ 1915 w 16283"/>
                    <a:gd name="connsiteY2" fmla="*/ 13384 h 16446"/>
                    <a:gd name="connsiteX3" fmla="*/ 13381 w 16283"/>
                    <a:gd name="connsiteY3" fmla="*/ 14531 h 16446"/>
                    <a:gd name="connsiteX4" fmla="*/ 14528 w 16283"/>
                    <a:gd name="connsiteY4" fmla="*/ 3063 h 16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 h="16446">
                      <a:moveTo>
                        <a:pt x="14528" y="3063"/>
                      </a:moveTo>
                      <a:cubicBezTo>
                        <a:pt x="11853" y="-378"/>
                        <a:pt x="6502" y="-1142"/>
                        <a:pt x="3062" y="1916"/>
                      </a:cubicBezTo>
                      <a:cubicBezTo>
                        <a:pt x="-378" y="4592"/>
                        <a:pt x="-1142" y="9943"/>
                        <a:pt x="1915" y="13384"/>
                      </a:cubicBezTo>
                      <a:cubicBezTo>
                        <a:pt x="4591" y="16825"/>
                        <a:pt x="9942" y="17589"/>
                        <a:pt x="13381" y="14531"/>
                      </a:cubicBezTo>
                      <a:cubicBezTo>
                        <a:pt x="16821" y="11855"/>
                        <a:pt x="17203" y="6885"/>
                        <a:pt x="14528" y="3063"/>
                      </a:cubicBezTo>
                      <a:close/>
                    </a:path>
                  </a:pathLst>
                </a:custGeom>
                <a:solidFill>
                  <a:srgbClr val="29ABE2"/>
                </a:solidFill>
                <a:ln w="3819" cap="flat">
                  <a:noFill/>
                  <a:prstDash val="solid"/>
                  <a:miter/>
                </a:ln>
              </p:spPr>
              <p:txBody>
                <a:bodyPr rtlCol="0" anchor="ctr"/>
                <a:lstStyle/>
                <a:p>
                  <a:endParaRPr lang="en-US"/>
                </a:p>
              </p:txBody>
            </p:sp>
          </p:grpSp>
          <p:grpSp>
            <p:nvGrpSpPr>
              <p:cNvPr id="260" name="Graphic 4">
                <a:extLst>
                  <a:ext uri="{FF2B5EF4-FFF2-40B4-BE49-F238E27FC236}">
                    <a16:creationId xmlns:a16="http://schemas.microsoft.com/office/drawing/2014/main" id="{3D09579B-B27F-B41E-A307-D08A149E165B}"/>
                  </a:ext>
                </a:extLst>
              </p:cNvPr>
              <p:cNvGrpSpPr/>
              <p:nvPr/>
            </p:nvGrpSpPr>
            <p:grpSpPr>
              <a:xfrm>
                <a:off x="6359205" y="3575083"/>
                <a:ext cx="24181" cy="24186"/>
                <a:chOff x="6359205" y="3575083"/>
                <a:chExt cx="24181" cy="24186"/>
              </a:xfrm>
            </p:grpSpPr>
            <p:sp>
              <p:nvSpPr>
                <p:cNvPr id="261" name="Freeform 260">
                  <a:extLst>
                    <a:ext uri="{FF2B5EF4-FFF2-40B4-BE49-F238E27FC236}">
                      <a16:creationId xmlns:a16="http://schemas.microsoft.com/office/drawing/2014/main" id="{AC217DF3-4F4E-5BAC-8B99-2F0D36FBBF7B}"/>
                    </a:ext>
                  </a:extLst>
                </p:cNvPr>
                <p:cNvSpPr/>
                <p:nvPr/>
              </p:nvSpPr>
              <p:spPr>
                <a:xfrm rot="-2327856">
                  <a:off x="6362696" y="3578575"/>
                  <a:ext cx="17199" cy="17203"/>
                </a:xfrm>
                <a:custGeom>
                  <a:avLst/>
                  <a:gdLst>
                    <a:gd name="connsiteX0" fmla="*/ 0 w 17199"/>
                    <a:gd name="connsiteY0" fmla="*/ 0 h 17203"/>
                    <a:gd name="connsiteX1" fmla="*/ 17200 w 17199"/>
                    <a:gd name="connsiteY1" fmla="*/ 0 h 17203"/>
                    <a:gd name="connsiteX2" fmla="*/ 17200 w 17199"/>
                    <a:gd name="connsiteY2" fmla="*/ 17203 h 17203"/>
                    <a:gd name="connsiteX3" fmla="*/ 0 w 17199"/>
                    <a:gd name="connsiteY3" fmla="*/ 17203 h 17203"/>
                  </a:gdLst>
                  <a:ahLst/>
                  <a:cxnLst>
                    <a:cxn ang="0">
                      <a:pos x="connsiteX0" y="connsiteY0"/>
                    </a:cxn>
                    <a:cxn ang="0">
                      <a:pos x="connsiteX1" y="connsiteY1"/>
                    </a:cxn>
                    <a:cxn ang="0">
                      <a:pos x="connsiteX2" y="connsiteY2"/>
                    </a:cxn>
                    <a:cxn ang="0">
                      <a:pos x="connsiteX3" y="connsiteY3"/>
                    </a:cxn>
                  </a:cxnLst>
                  <a:rect l="l" t="t" r="r" b="b"/>
                  <a:pathLst>
                    <a:path w="17199" h="17203">
                      <a:moveTo>
                        <a:pt x="0" y="0"/>
                      </a:moveTo>
                      <a:lnTo>
                        <a:pt x="17200" y="0"/>
                      </a:lnTo>
                      <a:lnTo>
                        <a:pt x="17200" y="17203"/>
                      </a:lnTo>
                      <a:lnTo>
                        <a:pt x="0" y="17203"/>
                      </a:lnTo>
                      <a:close/>
                    </a:path>
                  </a:pathLst>
                </a:custGeom>
                <a:noFill/>
                <a:ln w="381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4C9E7054-3043-86A4-0C1D-38B6D6C3A291}"/>
                    </a:ext>
                  </a:extLst>
                </p:cNvPr>
                <p:cNvSpPr/>
                <p:nvPr/>
              </p:nvSpPr>
              <p:spPr>
                <a:xfrm>
                  <a:off x="6362647" y="3578341"/>
                  <a:ext cx="16948" cy="17074"/>
                </a:xfrm>
                <a:custGeom>
                  <a:avLst/>
                  <a:gdLst>
                    <a:gd name="connsiteX0" fmla="*/ 15033 w 16948"/>
                    <a:gd name="connsiteY0" fmla="*/ 3186 h 17074"/>
                    <a:gd name="connsiteX1" fmla="*/ 3185 w 16948"/>
                    <a:gd name="connsiteY1" fmla="*/ 2039 h 17074"/>
                    <a:gd name="connsiteX2" fmla="*/ 2038 w 16948"/>
                    <a:gd name="connsiteY2" fmla="*/ 13889 h 17074"/>
                    <a:gd name="connsiteX3" fmla="*/ 13887 w 16948"/>
                    <a:gd name="connsiteY3" fmla="*/ 15036 h 17074"/>
                    <a:gd name="connsiteX4" fmla="*/ 15033 w 16948"/>
                    <a:gd name="connsiteY4" fmla="*/ 3186 h 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 h="17074">
                      <a:moveTo>
                        <a:pt x="15033" y="3186"/>
                      </a:moveTo>
                      <a:cubicBezTo>
                        <a:pt x="11976" y="-637"/>
                        <a:pt x="6625" y="-1019"/>
                        <a:pt x="3185" y="2039"/>
                      </a:cubicBezTo>
                      <a:cubicBezTo>
                        <a:pt x="-637" y="5097"/>
                        <a:pt x="-1019" y="10449"/>
                        <a:pt x="2038" y="13889"/>
                      </a:cubicBezTo>
                      <a:cubicBezTo>
                        <a:pt x="5096" y="17712"/>
                        <a:pt x="10447" y="18094"/>
                        <a:pt x="13887" y="15036"/>
                      </a:cubicBezTo>
                      <a:cubicBezTo>
                        <a:pt x="17326" y="12360"/>
                        <a:pt x="18091" y="7008"/>
                        <a:pt x="15033" y="3186"/>
                      </a:cubicBezTo>
                      <a:close/>
                    </a:path>
                  </a:pathLst>
                </a:custGeom>
                <a:solidFill>
                  <a:srgbClr val="29ABE2"/>
                </a:solidFill>
                <a:ln w="3819" cap="flat">
                  <a:noFill/>
                  <a:prstDash val="solid"/>
                  <a:miter/>
                </a:ln>
              </p:spPr>
              <p:txBody>
                <a:bodyPr rtlCol="0" anchor="ctr"/>
                <a:lstStyle/>
                <a:p>
                  <a:endParaRPr lang="en-US"/>
                </a:p>
              </p:txBody>
            </p:sp>
          </p:grpSp>
        </p:grpSp>
        <p:grpSp>
          <p:nvGrpSpPr>
            <p:cNvPr id="206" name="Graphic 4">
              <a:extLst>
                <a:ext uri="{FF2B5EF4-FFF2-40B4-BE49-F238E27FC236}">
                  <a16:creationId xmlns:a16="http://schemas.microsoft.com/office/drawing/2014/main" id="{E3D1BA6F-C4A1-BF8D-6A80-439580B08156}"/>
                </a:ext>
              </a:extLst>
            </p:cNvPr>
            <p:cNvGrpSpPr/>
            <p:nvPr/>
          </p:nvGrpSpPr>
          <p:grpSpPr>
            <a:xfrm>
              <a:off x="10452230" y="5742780"/>
              <a:ext cx="22030" cy="22035"/>
              <a:chOff x="8759035" y="5185285"/>
              <a:chExt cx="22030" cy="22035"/>
            </a:xfrm>
          </p:grpSpPr>
          <p:sp>
            <p:nvSpPr>
              <p:cNvPr id="232" name="Freeform 231">
                <a:extLst>
                  <a:ext uri="{FF2B5EF4-FFF2-40B4-BE49-F238E27FC236}">
                    <a16:creationId xmlns:a16="http://schemas.microsoft.com/office/drawing/2014/main" id="{B3788BBA-EBF5-1019-CA35-9105F834B352}"/>
                  </a:ext>
                </a:extLst>
              </p:cNvPr>
              <p:cNvSpPr/>
              <p:nvPr/>
            </p:nvSpPr>
            <p:spPr>
              <a:xfrm rot="-2328555">
                <a:off x="8762216" y="5188466"/>
                <a:ext cx="15669" cy="15672"/>
              </a:xfrm>
              <a:custGeom>
                <a:avLst/>
                <a:gdLst>
                  <a:gd name="connsiteX0" fmla="*/ 0 w 15669"/>
                  <a:gd name="connsiteY0" fmla="*/ 0 h 15672"/>
                  <a:gd name="connsiteX1" fmla="*/ 15669 w 15669"/>
                  <a:gd name="connsiteY1" fmla="*/ 0 h 15672"/>
                  <a:gd name="connsiteX2" fmla="*/ 15669 w 15669"/>
                  <a:gd name="connsiteY2" fmla="*/ 15673 h 15672"/>
                  <a:gd name="connsiteX3" fmla="*/ 0 w 15669"/>
                  <a:gd name="connsiteY3" fmla="*/ 15673 h 15672"/>
                </a:gdLst>
                <a:ahLst/>
                <a:cxnLst>
                  <a:cxn ang="0">
                    <a:pos x="connsiteX0" y="connsiteY0"/>
                  </a:cxn>
                  <a:cxn ang="0">
                    <a:pos x="connsiteX1" y="connsiteY1"/>
                  </a:cxn>
                  <a:cxn ang="0">
                    <a:pos x="connsiteX2" y="connsiteY2"/>
                  </a:cxn>
                  <a:cxn ang="0">
                    <a:pos x="connsiteX3" y="connsiteY3"/>
                  </a:cxn>
                </a:cxnLst>
                <a:rect l="l" t="t" r="r" b="b"/>
                <a:pathLst>
                  <a:path w="15669" h="15672">
                    <a:moveTo>
                      <a:pt x="0" y="0"/>
                    </a:moveTo>
                    <a:lnTo>
                      <a:pt x="15669" y="0"/>
                    </a:lnTo>
                    <a:lnTo>
                      <a:pt x="15669" y="15673"/>
                    </a:lnTo>
                    <a:lnTo>
                      <a:pt x="0" y="15673"/>
                    </a:lnTo>
                    <a:close/>
                  </a:path>
                </a:pathLst>
              </a:custGeom>
              <a:noFill/>
              <a:ln w="381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E8F37FB6-C22E-D23F-9806-FEAF55F39CC5}"/>
                  </a:ext>
                </a:extLst>
              </p:cNvPr>
              <p:cNvSpPr/>
              <p:nvPr/>
            </p:nvSpPr>
            <p:spPr>
              <a:xfrm>
                <a:off x="8762376" y="5188763"/>
                <a:ext cx="15621" cy="15744"/>
              </a:xfrm>
              <a:custGeom>
                <a:avLst/>
                <a:gdLst>
                  <a:gd name="connsiteX0" fmla="*/ 13986 w 15621"/>
                  <a:gd name="connsiteY0" fmla="*/ 2903 h 15744"/>
                  <a:gd name="connsiteX1" fmla="*/ 2902 w 15621"/>
                  <a:gd name="connsiteY1" fmla="*/ 1756 h 15744"/>
                  <a:gd name="connsiteX2" fmla="*/ 1756 w 15621"/>
                  <a:gd name="connsiteY2" fmla="*/ 12842 h 15744"/>
                  <a:gd name="connsiteX3" fmla="*/ 12839 w 15621"/>
                  <a:gd name="connsiteY3" fmla="*/ 13989 h 15744"/>
                  <a:gd name="connsiteX4" fmla="*/ 13986 w 1562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 h="15744">
                    <a:moveTo>
                      <a:pt x="13986" y="2903"/>
                    </a:moveTo>
                    <a:cubicBezTo>
                      <a:pt x="11311" y="-538"/>
                      <a:pt x="6342" y="-920"/>
                      <a:pt x="2902" y="1756"/>
                    </a:cubicBezTo>
                    <a:cubicBezTo>
                      <a:pt x="-537" y="4432"/>
                      <a:pt x="-920" y="9402"/>
                      <a:pt x="1756" y="12842"/>
                    </a:cubicBezTo>
                    <a:cubicBezTo>
                      <a:pt x="4431" y="16282"/>
                      <a:pt x="9400" y="16665"/>
                      <a:pt x="12839" y="13989"/>
                    </a:cubicBezTo>
                    <a:cubicBezTo>
                      <a:pt x="15897" y="10931"/>
                      <a:pt x="16661" y="5961"/>
                      <a:pt x="13986" y="2903"/>
                    </a:cubicBezTo>
                    <a:close/>
                  </a:path>
                </a:pathLst>
              </a:custGeom>
              <a:solidFill>
                <a:srgbClr val="29ABE2"/>
              </a:solidFill>
              <a:ln w="3819"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E726BE02-9C18-30F5-2EE4-85E40398C6AE}"/>
                </a:ext>
              </a:extLst>
            </p:cNvPr>
            <p:cNvSpPr/>
            <p:nvPr/>
          </p:nvSpPr>
          <p:spPr>
            <a:xfrm>
              <a:off x="8960436" y="4640985"/>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FBA0D004-F248-3D7F-681B-81934358FB67}"/>
                </a:ext>
              </a:extLst>
            </p:cNvPr>
            <p:cNvSpPr/>
            <p:nvPr/>
          </p:nvSpPr>
          <p:spPr>
            <a:xfrm>
              <a:off x="8775069" y="439480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E59FEF7F-56F1-F394-FAC0-FE3E23C893A6}"/>
                </a:ext>
              </a:extLst>
            </p:cNvPr>
            <p:cNvSpPr/>
            <p:nvPr/>
          </p:nvSpPr>
          <p:spPr>
            <a:xfrm>
              <a:off x="9216892" y="321816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7E8432D4-39A3-53CC-153D-1939DD834E7B}"/>
                </a:ext>
              </a:extLst>
            </p:cNvPr>
            <p:cNvSpPr/>
            <p:nvPr/>
          </p:nvSpPr>
          <p:spPr>
            <a:xfrm>
              <a:off x="9323525" y="397621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B02B9D57-A139-0CAA-0959-1BA05DE60462}"/>
                </a:ext>
              </a:extLst>
            </p:cNvPr>
            <p:cNvSpPr/>
            <p:nvPr/>
          </p:nvSpPr>
          <p:spPr>
            <a:xfrm>
              <a:off x="8827048" y="3867262"/>
              <a:ext cx="29535" cy="27832"/>
            </a:xfrm>
            <a:custGeom>
              <a:avLst/>
              <a:gdLst>
                <a:gd name="connsiteX0" fmla="*/ 27335 w 29535"/>
                <a:gd name="connsiteY0" fmla="*/ 3786 h 27832"/>
                <a:gd name="connsiteX1" fmla="*/ 7079 w 29535"/>
                <a:gd name="connsiteY1" fmla="*/ 4551 h 27832"/>
                <a:gd name="connsiteX2" fmla="*/ 2110 w 29535"/>
                <a:gd name="connsiteY2" fmla="*/ 24046 h 27832"/>
                <a:gd name="connsiteX3" fmla="*/ 22367 w 29535"/>
                <a:gd name="connsiteY3" fmla="*/ 23282 h 27832"/>
                <a:gd name="connsiteX4" fmla="*/ 27335 w 2953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629"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16A87E73-BEB3-5ED9-1FAB-B6249632C774}"/>
                </a:ext>
              </a:extLst>
            </p:cNvPr>
            <p:cNvSpPr/>
            <p:nvPr/>
          </p:nvSpPr>
          <p:spPr>
            <a:xfrm>
              <a:off x="9505452" y="367688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84BE4A49-9D54-7E16-EE31-038E9504A7EE}"/>
                </a:ext>
              </a:extLst>
            </p:cNvPr>
            <p:cNvSpPr/>
            <p:nvPr/>
          </p:nvSpPr>
          <p:spPr>
            <a:xfrm>
              <a:off x="9370536" y="3767106"/>
              <a:ext cx="29704" cy="27832"/>
            </a:xfrm>
            <a:custGeom>
              <a:avLst/>
              <a:gdLst>
                <a:gd name="connsiteX0" fmla="*/ 27335 w 29704"/>
                <a:gd name="connsiteY0" fmla="*/ 3786 h 27832"/>
                <a:gd name="connsiteX1" fmla="*/ 7079 w 29704"/>
                <a:gd name="connsiteY1" fmla="*/ 4551 h 27832"/>
                <a:gd name="connsiteX2" fmla="*/ 2110 w 29704"/>
                <a:gd name="connsiteY2" fmla="*/ 24047 h 27832"/>
                <a:gd name="connsiteX3" fmla="*/ 22367 w 29704"/>
                <a:gd name="connsiteY3" fmla="*/ 23282 h 27832"/>
                <a:gd name="connsiteX4" fmla="*/ 27335 w 29704"/>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4"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628" y="17930"/>
                    <a:pt x="31922" y="9138"/>
                    <a:pt x="27335" y="3786"/>
                  </a:cubicBezTo>
                  <a:close/>
                </a:path>
              </a:pathLst>
            </a:custGeom>
            <a:solidFill>
              <a:srgbClr val="29ABE2"/>
            </a:solidFill>
            <a:ln w="381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1820560-E0F5-8C5B-C5CF-F579F4656981}"/>
                </a:ext>
              </a:extLst>
            </p:cNvPr>
            <p:cNvSpPr/>
            <p:nvPr/>
          </p:nvSpPr>
          <p:spPr>
            <a:xfrm>
              <a:off x="9575012" y="4454053"/>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FEEA6459-6E7F-701A-2D69-0F196A9D2167}"/>
                </a:ext>
              </a:extLst>
            </p:cNvPr>
            <p:cNvSpPr/>
            <p:nvPr/>
          </p:nvSpPr>
          <p:spPr>
            <a:xfrm>
              <a:off x="9927018" y="4397858"/>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B046A31A-F673-789F-5F86-4F3AFF993E86}"/>
                </a:ext>
              </a:extLst>
            </p:cNvPr>
            <p:cNvSpPr/>
            <p:nvPr/>
          </p:nvSpPr>
          <p:spPr>
            <a:xfrm>
              <a:off x="9440478" y="4543887"/>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C32234E4-6FEC-7911-94E8-0EB98D4E91DD}"/>
                </a:ext>
              </a:extLst>
            </p:cNvPr>
            <p:cNvSpPr/>
            <p:nvPr/>
          </p:nvSpPr>
          <p:spPr>
            <a:xfrm>
              <a:off x="9336138" y="4392506"/>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3B4A3BF3-8601-4A76-C086-9D515B31F616}"/>
                </a:ext>
              </a:extLst>
            </p:cNvPr>
            <p:cNvSpPr/>
            <p:nvPr/>
          </p:nvSpPr>
          <p:spPr>
            <a:xfrm>
              <a:off x="9143892" y="4437232"/>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A2CA235-4F42-88AF-334A-FFC88BD153E2}"/>
                </a:ext>
              </a:extLst>
            </p:cNvPr>
            <p:cNvSpPr/>
            <p:nvPr/>
          </p:nvSpPr>
          <p:spPr>
            <a:xfrm>
              <a:off x="9331551" y="425985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DB7663C9-E1F6-4975-31D3-08475335B295}"/>
                </a:ext>
              </a:extLst>
            </p:cNvPr>
            <p:cNvSpPr/>
            <p:nvPr/>
          </p:nvSpPr>
          <p:spPr>
            <a:xfrm>
              <a:off x="8673787" y="417919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AE80B7A3-49CA-E8FD-1FCE-AE89ADFE6069}"/>
                </a:ext>
              </a:extLst>
            </p:cNvPr>
            <p:cNvSpPr/>
            <p:nvPr/>
          </p:nvSpPr>
          <p:spPr>
            <a:xfrm>
              <a:off x="8736085" y="40943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gradFill>
              <a:gsLst>
                <a:gs pos="0">
                  <a:srgbClr val="00B0F0"/>
                </a:gs>
                <a:gs pos="74000">
                  <a:srgbClr val="29ABE2"/>
                </a:gs>
              </a:gsLst>
              <a:path path="circle">
                <a:fillToRect l="100000" b="100000"/>
              </a:path>
            </a:gradFill>
            <a:ln w="381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DE4E385A-F46C-2CA9-60F6-AE51F406225D}"/>
                </a:ext>
              </a:extLst>
            </p:cNvPr>
            <p:cNvSpPr/>
            <p:nvPr/>
          </p:nvSpPr>
          <p:spPr>
            <a:xfrm>
              <a:off x="8856478" y="425182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D9896282-9AA7-030C-82A1-1421D7F048E5}"/>
                </a:ext>
              </a:extLst>
            </p:cNvPr>
            <p:cNvSpPr/>
            <p:nvPr/>
          </p:nvSpPr>
          <p:spPr>
            <a:xfrm>
              <a:off x="9636164" y="4701002"/>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8755"/>
                    <a:pt x="27335" y="3786"/>
                  </a:cubicBezTo>
                  <a:close/>
                </a:path>
              </a:pathLst>
            </a:custGeom>
            <a:solidFill>
              <a:srgbClr val="29ABE2"/>
            </a:solidFill>
            <a:ln w="381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58247E91-0F61-F555-7798-34F195BD64BD}"/>
                </a:ext>
              </a:extLst>
            </p:cNvPr>
            <p:cNvSpPr/>
            <p:nvPr/>
          </p:nvSpPr>
          <p:spPr>
            <a:xfrm>
              <a:off x="9794012" y="452592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E8F486CB-1003-15B2-10F7-050D363E352E}"/>
                </a:ext>
              </a:extLst>
            </p:cNvPr>
            <p:cNvSpPr/>
            <p:nvPr/>
          </p:nvSpPr>
          <p:spPr>
            <a:xfrm>
              <a:off x="9729421" y="4758343"/>
              <a:ext cx="29445" cy="27832"/>
            </a:xfrm>
            <a:custGeom>
              <a:avLst/>
              <a:gdLst>
                <a:gd name="connsiteX0" fmla="*/ 27336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6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6" y="3786"/>
                  </a:moveTo>
                  <a:cubicBezTo>
                    <a:pt x="23131" y="-1566"/>
                    <a:pt x="13959" y="-1184"/>
                    <a:pt x="7079" y="4551"/>
                  </a:cubicBezTo>
                  <a:cubicBezTo>
                    <a:pt x="199" y="10285"/>
                    <a:pt x="-2094" y="19077"/>
                    <a:pt x="2110" y="24046"/>
                  </a:cubicBezTo>
                  <a:cubicBezTo>
                    <a:pt x="6315" y="29398"/>
                    <a:pt x="15487" y="29016"/>
                    <a:pt x="22367" y="23282"/>
                  </a:cubicBezTo>
                  <a:cubicBezTo>
                    <a:pt x="29247" y="17548"/>
                    <a:pt x="31540" y="8755"/>
                    <a:pt x="27336" y="3786"/>
                  </a:cubicBezTo>
                  <a:close/>
                </a:path>
              </a:pathLst>
            </a:custGeom>
            <a:solidFill>
              <a:srgbClr val="29ABE2"/>
            </a:solidFill>
            <a:ln w="381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0AB0ADBC-2CD2-3CED-7F06-9B6DC662A244}"/>
                </a:ext>
              </a:extLst>
            </p:cNvPr>
            <p:cNvSpPr/>
            <p:nvPr/>
          </p:nvSpPr>
          <p:spPr>
            <a:xfrm>
              <a:off x="8646651" y="3436439"/>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6D121751-D6BB-4791-DDA3-86EBB4652395}"/>
                </a:ext>
              </a:extLst>
            </p:cNvPr>
            <p:cNvSpPr/>
            <p:nvPr/>
          </p:nvSpPr>
          <p:spPr>
            <a:xfrm>
              <a:off x="8937886" y="349530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271DF75-37B1-3A6E-FA8A-BD7DBC1BB772}"/>
                </a:ext>
              </a:extLst>
            </p:cNvPr>
            <p:cNvSpPr/>
            <p:nvPr/>
          </p:nvSpPr>
          <p:spPr>
            <a:xfrm>
              <a:off x="9005918" y="3689886"/>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77C63906-CB42-25A1-1CCC-C9B021D9CEF4}"/>
                </a:ext>
              </a:extLst>
            </p:cNvPr>
            <p:cNvSpPr/>
            <p:nvPr/>
          </p:nvSpPr>
          <p:spPr>
            <a:xfrm>
              <a:off x="9458442" y="412032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C7C0CFC-25B6-0F38-DB0E-84ADBDB474DD}"/>
                </a:ext>
              </a:extLst>
            </p:cNvPr>
            <p:cNvSpPr/>
            <p:nvPr/>
          </p:nvSpPr>
          <p:spPr>
            <a:xfrm>
              <a:off x="9085797" y="459817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647F06B5-8AC3-FECC-07A0-B01B266D0D80}"/>
                </a:ext>
              </a:extLst>
            </p:cNvPr>
            <p:cNvSpPr/>
            <p:nvPr/>
          </p:nvSpPr>
          <p:spPr>
            <a:xfrm>
              <a:off x="9015090" y="44070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grpSp>
      <p:sp>
        <p:nvSpPr>
          <p:cNvPr id="315" name="TextBox 314">
            <a:extLst>
              <a:ext uri="{FF2B5EF4-FFF2-40B4-BE49-F238E27FC236}">
                <a16:creationId xmlns:a16="http://schemas.microsoft.com/office/drawing/2014/main" id="{968BF53E-EF50-470E-936A-41C7D61DD6E2}"/>
              </a:ext>
            </a:extLst>
          </p:cNvPr>
          <p:cNvSpPr txBox="1"/>
          <p:nvPr/>
        </p:nvSpPr>
        <p:spPr>
          <a:xfrm>
            <a:off x="310986" y="1749143"/>
            <a:ext cx="6208573" cy="5416868"/>
          </a:xfrm>
          <a:prstGeom prst="rect">
            <a:avLst/>
          </a:prstGeom>
          <a:noFill/>
          <a:effectLst/>
        </p:spPr>
        <p:txBody>
          <a:bodyPr wrap="square">
            <a:spAutoFit/>
          </a:bodyPr>
          <a:lstStyle/>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The idea of "</a:t>
            </a:r>
            <a:r>
              <a:rPr lang="en-US" sz="2800"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herbivorizing</a:t>
            </a: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predators, or using AI to regulate entire ecosystems, will face immense opposition from ecologists, bioethicists, and conservatives in the general public. Most people still view Nature as something to be preserved, not radically re-engineered. </a:t>
            </a:r>
          </a:p>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Humans shouldn’t “play God”.</a:t>
            </a:r>
          </a:p>
          <a:p>
            <a:pPr lvl="0">
              <a:buClr>
                <a:srgbClr val="000000"/>
              </a:buClr>
              <a:defRPr/>
            </a:pPr>
            <a:r>
              <a:rPr lang="en-US" sz="28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BUT…</a:t>
            </a:r>
          </a:p>
          <a:p>
            <a:pPr lvl="0">
              <a:buClr>
                <a:srgbClr val="000000"/>
              </a:buClr>
              <a:defRPr/>
            </a:pPr>
            <a:endPar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endParaRPr lang="en-US" sz="14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endParaRPr lang="en-US" sz="2400" b="1"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p:txBody>
      </p:sp>
      <p:sp>
        <p:nvSpPr>
          <p:cNvPr id="316" name="TextBox 315">
            <a:extLst>
              <a:ext uri="{FF2B5EF4-FFF2-40B4-BE49-F238E27FC236}">
                <a16:creationId xmlns:a16="http://schemas.microsoft.com/office/drawing/2014/main" id="{316DE561-6007-492A-AE71-63006E5CA899}"/>
              </a:ext>
            </a:extLst>
          </p:cNvPr>
          <p:cNvSpPr txBox="1"/>
          <p:nvPr/>
        </p:nvSpPr>
        <p:spPr>
          <a:xfrm>
            <a:off x="-49126" y="617375"/>
            <a:ext cx="11442662" cy="1077218"/>
          </a:xfrm>
          <a:prstGeom prst="rect">
            <a:avLst/>
          </a:prstGeom>
          <a:noFill/>
          <a:effectLst/>
        </p:spPr>
        <p:txBody>
          <a:bodyPr wrap="square">
            <a:spAutoFit/>
          </a:bodyPr>
          <a:lstStyle/>
          <a:p>
            <a:pPr lvl="0" algn="ctr">
              <a:buClr>
                <a:srgbClr val="000000"/>
              </a:buClr>
              <a:defRPr/>
            </a:pPr>
            <a:r>
              <a:rPr lang="en-US" sz="32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Ethical and Political Opposition to Compassionate Stewardship </a:t>
            </a:r>
          </a:p>
        </p:txBody>
      </p:sp>
      <p:pic>
        <p:nvPicPr>
          <p:cNvPr id="3" name="Рисунок 2">
            <a:extLst>
              <a:ext uri="{FF2B5EF4-FFF2-40B4-BE49-F238E27FC236}">
                <a16:creationId xmlns:a16="http://schemas.microsoft.com/office/drawing/2014/main" id="{CE5B0202-84DD-441F-B7F5-512F24BA09DC}"/>
              </a:ext>
            </a:extLst>
          </p:cNvPr>
          <p:cNvPicPr>
            <a:picLocks noChangeAspect="1"/>
          </p:cNvPicPr>
          <p:nvPr/>
        </p:nvPicPr>
        <p:blipFill>
          <a:blip r:embed="rId2"/>
          <a:stretch>
            <a:fillRect/>
          </a:stretch>
        </p:blipFill>
        <p:spPr>
          <a:xfrm>
            <a:off x="7030757" y="1668377"/>
            <a:ext cx="5202937" cy="5202937"/>
          </a:xfrm>
          <a:prstGeom prst="rect">
            <a:avLst/>
          </a:prstGeom>
        </p:spPr>
      </p:pic>
    </p:spTree>
    <p:extLst>
      <p:ext uri="{BB962C8B-B14F-4D97-AF65-F5344CB8AC3E}">
        <p14:creationId xmlns:p14="http://schemas.microsoft.com/office/powerpoint/2010/main" val="2372816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03F72"/>
            </a:gs>
            <a:gs pos="35000">
              <a:srgbClr val="003F72"/>
            </a:gs>
            <a:gs pos="79000">
              <a:srgbClr val="001531"/>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46BED6-0F46-0BCD-CDDC-FB4425831719}"/>
              </a:ext>
            </a:extLst>
          </p:cNvPr>
          <p:cNvSpPr txBox="1"/>
          <p:nvPr/>
        </p:nvSpPr>
        <p:spPr>
          <a:xfrm>
            <a:off x="746764" y="105511"/>
            <a:ext cx="10377491" cy="646331"/>
          </a:xfrm>
          <a:prstGeom prst="rect">
            <a:avLst/>
          </a:prstGeom>
          <a:noFill/>
          <a:effectLst/>
        </p:spPr>
        <p:txBody>
          <a:bodyPr wrap="square">
            <a:spAutoFit/>
          </a:bodyPr>
          <a:lstStyle>
            <a:defPPr>
              <a:defRPr lang="en-US"/>
            </a:defPPr>
            <a:lvl1pPr marR="0" lvl="0" indent="0" fontAlgn="auto">
              <a:lnSpc>
                <a:spcPct val="90000"/>
              </a:lnSpc>
              <a:spcBef>
                <a:spcPts val="0"/>
              </a:spcBef>
              <a:spcAft>
                <a:spcPts val="0"/>
              </a:spcAft>
              <a:buClr>
                <a:srgbClr val="000000"/>
              </a:buClr>
              <a:buSzTx/>
              <a:buFont typeface="Arial"/>
              <a:buNone/>
              <a:tabLst/>
              <a:defRPr kumimoji="0" sz="4000" b="1" u="none" strike="noStrike" kern="0" cap="none" spc="300" normalizeH="0" baseline="0">
                <a:ln>
                  <a:noFill/>
                </a:ln>
                <a:solidFill>
                  <a:schemeClr val="bg1"/>
                </a:solidFill>
                <a:effectLst>
                  <a:outerShdw blurRad="139700" dist="38100" dir="2700000" sx="103000" sy="103000" algn="tl" rotWithShape="0">
                    <a:prstClr val="black">
                      <a:alpha val="25376"/>
                    </a:prstClr>
                  </a:outerShdw>
                </a:effectLst>
                <a:uLnTx/>
                <a:uFillTx/>
                <a:latin typeface="Cairo" pitchFamily="2" charset="-78"/>
                <a:ea typeface="Rubik"/>
                <a:cs typeface="Cairo" pitchFamily="2" charset="-78"/>
              </a:defRPr>
            </a:lvl1pPr>
          </a:lstStyle>
          <a:p>
            <a:pPr algn="ctr"/>
            <a:r>
              <a:rPr lang="en-US" spc="0" dirty="0">
                <a:effectLst/>
                <a:sym typeface="Rubik"/>
              </a:rPr>
              <a:t>PLAYING GOD</a:t>
            </a:r>
            <a:endParaRPr lang="en-GB" spc="0" dirty="0">
              <a:effectLst/>
              <a:sym typeface="Rubik"/>
            </a:endParaRPr>
          </a:p>
        </p:txBody>
      </p:sp>
      <p:grpSp>
        <p:nvGrpSpPr>
          <p:cNvPr id="8" name="Graphic 4">
            <a:extLst>
              <a:ext uri="{FF2B5EF4-FFF2-40B4-BE49-F238E27FC236}">
                <a16:creationId xmlns:a16="http://schemas.microsoft.com/office/drawing/2014/main" id="{BA213637-7B87-A331-DC60-2F7F672DBB9D}"/>
              </a:ext>
            </a:extLst>
          </p:cNvPr>
          <p:cNvGrpSpPr/>
          <p:nvPr/>
        </p:nvGrpSpPr>
        <p:grpSpPr>
          <a:xfrm rot="12061865">
            <a:off x="-2404425" y="5515380"/>
            <a:ext cx="5510085" cy="2685241"/>
            <a:chOff x="5100600" y="4832506"/>
            <a:chExt cx="2388199" cy="1163846"/>
          </a:xfrm>
        </p:grpSpPr>
        <p:sp>
          <p:nvSpPr>
            <p:cNvPr id="9" name="Freeform 8">
              <a:extLst>
                <a:ext uri="{FF2B5EF4-FFF2-40B4-BE49-F238E27FC236}">
                  <a16:creationId xmlns:a16="http://schemas.microsoft.com/office/drawing/2014/main" id="{31AAFF9A-C510-39C5-20EE-AA67BC945302}"/>
                </a:ext>
              </a:extLst>
            </p:cNvPr>
            <p:cNvSpPr/>
            <p:nvPr/>
          </p:nvSpPr>
          <p:spPr>
            <a:xfrm>
              <a:off x="5734821" y="4842650"/>
              <a:ext cx="139502" cy="200311"/>
            </a:xfrm>
            <a:custGeom>
              <a:avLst/>
              <a:gdLst>
                <a:gd name="connsiteX0" fmla="*/ 134916 w 139502"/>
                <a:gd name="connsiteY0" fmla="*/ 0 h 200311"/>
                <a:gd name="connsiteX1" fmla="*/ 0 w 139502"/>
                <a:gd name="connsiteY1" fmla="*/ 198400 h 200311"/>
                <a:gd name="connsiteX2" fmla="*/ 139503 w 139502"/>
                <a:gd name="connsiteY2" fmla="*/ 200311 h 200311"/>
              </a:gdLst>
              <a:ahLst/>
              <a:cxnLst>
                <a:cxn ang="0">
                  <a:pos x="connsiteX0" y="connsiteY0"/>
                </a:cxn>
                <a:cxn ang="0">
                  <a:pos x="connsiteX1" y="connsiteY1"/>
                </a:cxn>
                <a:cxn ang="0">
                  <a:pos x="connsiteX2" y="connsiteY2"/>
                </a:cxn>
              </a:cxnLst>
              <a:rect l="l" t="t" r="r" b="b"/>
              <a:pathLst>
                <a:path w="139502" h="200311">
                  <a:moveTo>
                    <a:pt x="134916" y="0"/>
                  </a:moveTo>
                  <a:lnTo>
                    <a:pt x="0" y="198400"/>
                  </a:lnTo>
                  <a:lnTo>
                    <a:pt x="139503" y="200311"/>
                  </a:lnTo>
                  <a:close/>
                </a:path>
              </a:pathLst>
            </a:custGeom>
            <a:noFill/>
            <a:ln w="734" cap="flat">
              <a:solidFill>
                <a:srgbClr val="29ABE2"/>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5C009C4-2293-6B13-93E9-BF8A99D3F8C4}"/>
                </a:ext>
              </a:extLst>
            </p:cNvPr>
            <p:cNvSpPr/>
            <p:nvPr/>
          </p:nvSpPr>
          <p:spPr>
            <a:xfrm>
              <a:off x="5791387" y="5380892"/>
              <a:ext cx="292000" cy="138765"/>
            </a:xfrm>
            <a:custGeom>
              <a:avLst/>
              <a:gdLst>
                <a:gd name="connsiteX0" fmla="*/ 0 w 292000"/>
                <a:gd name="connsiteY0" fmla="*/ 138766 h 138765"/>
                <a:gd name="connsiteX1" fmla="*/ 184220 w 292000"/>
                <a:gd name="connsiteY1" fmla="*/ 70339 h 138765"/>
                <a:gd name="connsiteX2" fmla="*/ 292000 w 292000"/>
                <a:gd name="connsiteY2" fmla="*/ 0 h 138765"/>
              </a:gdLst>
              <a:ahLst/>
              <a:cxnLst>
                <a:cxn ang="0">
                  <a:pos x="connsiteX0" y="connsiteY0"/>
                </a:cxn>
                <a:cxn ang="0">
                  <a:pos x="connsiteX1" y="connsiteY1"/>
                </a:cxn>
                <a:cxn ang="0">
                  <a:pos x="connsiteX2" y="connsiteY2"/>
                </a:cxn>
              </a:cxnLst>
              <a:rect l="l" t="t" r="r" b="b"/>
              <a:pathLst>
                <a:path w="292000" h="138765">
                  <a:moveTo>
                    <a:pt x="0" y="138766"/>
                  </a:moveTo>
                  <a:lnTo>
                    <a:pt x="184220" y="70339"/>
                  </a:lnTo>
                  <a:lnTo>
                    <a:pt x="292000" y="0"/>
                  </a:lnTo>
                  <a:close/>
                </a:path>
              </a:pathLst>
            </a:custGeom>
            <a:noFill/>
            <a:ln w="734" cap="flat">
              <a:solidFill>
                <a:srgbClr val="29ABE2"/>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111B9EA-97F7-935F-0041-5EC8AB09400A}"/>
                </a:ext>
              </a:extLst>
            </p:cNvPr>
            <p:cNvSpPr/>
            <p:nvPr/>
          </p:nvSpPr>
          <p:spPr>
            <a:xfrm>
              <a:off x="6026057" y="4994413"/>
              <a:ext cx="188042" cy="263004"/>
            </a:xfrm>
            <a:custGeom>
              <a:avLst/>
              <a:gdLst>
                <a:gd name="connsiteX0" fmla="*/ 0 w 188042"/>
                <a:gd name="connsiteY0" fmla="*/ 263005 h 263004"/>
                <a:gd name="connsiteX1" fmla="*/ 188042 w 188042"/>
                <a:gd name="connsiteY1" fmla="*/ 0 h 263004"/>
                <a:gd name="connsiteX2" fmla="*/ 32487 w 188042"/>
                <a:gd name="connsiteY2" fmla="*/ 165142 h 263004"/>
              </a:gdLst>
              <a:ahLst/>
              <a:cxnLst>
                <a:cxn ang="0">
                  <a:pos x="connsiteX0" y="connsiteY0"/>
                </a:cxn>
                <a:cxn ang="0">
                  <a:pos x="connsiteX1" y="connsiteY1"/>
                </a:cxn>
                <a:cxn ang="0">
                  <a:pos x="connsiteX2" y="connsiteY2"/>
                </a:cxn>
              </a:cxnLst>
              <a:rect l="l" t="t" r="r" b="b"/>
              <a:pathLst>
                <a:path w="188042" h="263004">
                  <a:moveTo>
                    <a:pt x="0" y="263005"/>
                  </a:moveTo>
                  <a:lnTo>
                    <a:pt x="188042" y="0"/>
                  </a:lnTo>
                  <a:lnTo>
                    <a:pt x="32487" y="165142"/>
                  </a:lnTo>
                  <a:close/>
                </a:path>
              </a:pathLst>
            </a:custGeom>
            <a:noFill/>
            <a:ln w="734" cap="flat">
              <a:solidFill>
                <a:srgbClr val="29ABE2"/>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8380980-9FFC-A092-A252-F392D5984B6F}"/>
                </a:ext>
              </a:extLst>
            </p:cNvPr>
            <p:cNvSpPr/>
            <p:nvPr/>
          </p:nvSpPr>
          <p:spPr>
            <a:xfrm>
              <a:off x="6363157" y="5358337"/>
              <a:ext cx="188041" cy="263004"/>
            </a:xfrm>
            <a:custGeom>
              <a:avLst/>
              <a:gdLst>
                <a:gd name="connsiteX0" fmla="*/ 0 w 188041"/>
                <a:gd name="connsiteY0" fmla="*/ 263005 h 263004"/>
                <a:gd name="connsiteX1" fmla="*/ 188042 w 188041"/>
                <a:gd name="connsiteY1" fmla="*/ 0 h 263004"/>
                <a:gd name="connsiteX2" fmla="*/ 32869 w 188041"/>
                <a:gd name="connsiteY2" fmla="*/ 165143 h 263004"/>
              </a:gdLst>
              <a:ahLst/>
              <a:cxnLst>
                <a:cxn ang="0">
                  <a:pos x="connsiteX0" y="connsiteY0"/>
                </a:cxn>
                <a:cxn ang="0">
                  <a:pos x="connsiteX1" y="connsiteY1"/>
                </a:cxn>
                <a:cxn ang="0">
                  <a:pos x="connsiteX2" y="connsiteY2"/>
                </a:cxn>
              </a:cxnLst>
              <a:rect l="l" t="t" r="r" b="b"/>
              <a:pathLst>
                <a:path w="188041" h="263004">
                  <a:moveTo>
                    <a:pt x="0" y="263005"/>
                  </a:moveTo>
                  <a:lnTo>
                    <a:pt x="188042" y="0"/>
                  </a:lnTo>
                  <a:lnTo>
                    <a:pt x="32869" y="165143"/>
                  </a:lnTo>
                  <a:close/>
                </a:path>
              </a:pathLst>
            </a:custGeom>
            <a:noFill/>
            <a:ln w="734" cap="flat">
              <a:solidFill>
                <a:srgbClr val="29ABE2"/>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24366C5-858D-74BE-CD54-E84EB3CC32D7}"/>
                </a:ext>
              </a:extLst>
            </p:cNvPr>
            <p:cNvSpPr/>
            <p:nvPr/>
          </p:nvSpPr>
          <p:spPr>
            <a:xfrm>
              <a:off x="6172439" y="5520804"/>
              <a:ext cx="79497" cy="162084"/>
            </a:xfrm>
            <a:custGeom>
              <a:avLst/>
              <a:gdLst>
                <a:gd name="connsiteX0" fmla="*/ 25607 w 79497"/>
                <a:gd name="connsiteY0" fmla="*/ 0 h 162084"/>
                <a:gd name="connsiteX1" fmla="*/ 0 w 79497"/>
                <a:gd name="connsiteY1" fmla="*/ 162084 h 162084"/>
                <a:gd name="connsiteX2" fmla="*/ 79497 w 79497"/>
                <a:gd name="connsiteY2" fmla="*/ 64987 h 162084"/>
              </a:gdLst>
              <a:ahLst/>
              <a:cxnLst>
                <a:cxn ang="0">
                  <a:pos x="connsiteX0" y="connsiteY0"/>
                </a:cxn>
                <a:cxn ang="0">
                  <a:pos x="connsiteX1" y="connsiteY1"/>
                </a:cxn>
                <a:cxn ang="0">
                  <a:pos x="connsiteX2" y="connsiteY2"/>
                </a:cxn>
              </a:cxnLst>
              <a:rect l="l" t="t" r="r" b="b"/>
              <a:pathLst>
                <a:path w="79497" h="162084">
                  <a:moveTo>
                    <a:pt x="25607" y="0"/>
                  </a:moveTo>
                  <a:lnTo>
                    <a:pt x="0" y="162084"/>
                  </a:lnTo>
                  <a:lnTo>
                    <a:pt x="79497" y="64987"/>
                  </a:lnTo>
                  <a:close/>
                </a:path>
              </a:pathLst>
            </a:custGeom>
            <a:noFill/>
            <a:ln w="734" cap="flat">
              <a:solidFill>
                <a:srgbClr val="29ABE2"/>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543E08-634D-491D-36B7-95E439D674BE}"/>
                </a:ext>
              </a:extLst>
            </p:cNvPr>
            <p:cNvSpPr/>
            <p:nvPr/>
          </p:nvSpPr>
          <p:spPr>
            <a:xfrm>
              <a:off x="6822178" y="5121710"/>
              <a:ext cx="123450" cy="76072"/>
            </a:xfrm>
            <a:custGeom>
              <a:avLst/>
              <a:gdLst>
                <a:gd name="connsiteX0" fmla="*/ 0 w 123450"/>
                <a:gd name="connsiteY0" fmla="*/ 64604 h 76072"/>
                <a:gd name="connsiteX1" fmla="*/ 123451 w 123450"/>
                <a:gd name="connsiteY1" fmla="*/ 76072 h 76072"/>
                <a:gd name="connsiteX2" fmla="*/ 26372 w 123450"/>
                <a:gd name="connsiteY2" fmla="*/ 0 h 76072"/>
              </a:gdLst>
              <a:ahLst/>
              <a:cxnLst>
                <a:cxn ang="0">
                  <a:pos x="connsiteX0" y="connsiteY0"/>
                </a:cxn>
                <a:cxn ang="0">
                  <a:pos x="connsiteX1" y="connsiteY1"/>
                </a:cxn>
                <a:cxn ang="0">
                  <a:pos x="connsiteX2" y="connsiteY2"/>
                </a:cxn>
              </a:cxnLst>
              <a:rect l="l" t="t" r="r" b="b"/>
              <a:pathLst>
                <a:path w="123450" h="76072">
                  <a:moveTo>
                    <a:pt x="0" y="64604"/>
                  </a:moveTo>
                  <a:lnTo>
                    <a:pt x="123451" y="76072"/>
                  </a:lnTo>
                  <a:lnTo>
                    <a:pt x="26372" y="0"/>
                  </a:lnTo>
                  <a:close/>
                </a:path>
              </a:pathLst>
            </a:custGeom>
            <a:noFill/>
            <a:ln w="734" cap="flat">
              <a:solidFill>
                <a:srgbClr val="29ABE2"/>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9ABFA87-AE86-A960-AD34-8C08854A8E33}"/>
                </a:ext>
              </a:extLst>
            </p:cNvPr>
            <p:cNvSpPr/>
            <p:nvPr/>
          </p:nvSpPr>
          <p:spPr>
            <a:xfrm>
              <a:off x="5833811" y="5669127"/>
              <a:ext cx="121921" cy="66897"/>
            </a:xfrm>
            <a:custGeom>
              <a:avLst/>
              <a:gdLst>
                <a:gd name="connsiteX0" fmla="*/ 121921 w 121921"/>
                <a:gd name="connsiteY0" fmla="*/ 32493 h 66897"/>
                <a:gd name="connsiteX1" fmla="*/ 0 w 121921"/>
                <a:gd name="connsiteY1" fmla="*/ 0 h 66897"/>
                <a:gd name="connsiteX2" fmla="*/ 1529 w 121921"/>
                <a:gd name="connsiteY2" fmla="*/ 66898 h 66897"/>
              </a:gdLst>
              <a:ahLst/>
              <a:cxnLst>
                <a:cxn ang="0">
                  <a:pos x="connsiteX0" y="connsiteY0"/>
                </a:cxn>
                <a:cxn ang="0">
                  <a:pos x="connsiteX1" y="connsiteY1"/>
                </a:cxn>
                <a:cxn ang="0">
                  <a:pos x="connsiteX2" y="connsiteY2"/>
                </a:cxn>
              </a:cxnLst>
              <a:rect l="l" t="t" r="r" b="b"/>
              <a:pathLst>
                <a:path w="121921" h="66897">
                  <a:moveTo>
                    <a:pt x="121921" y="32493"/>
                  </a:moveTo>
                  <a:lnTo>
                    <a:pt x="0" y="0"/>
                  </a:lnTo>
                  <a:lnTo>
                    <a:pt x="1529" y="66898"/>
                  </a:lnTo>
                  <a:close/>
                </a:path>
              </a:pathLst>
            </a:custGeom>
            <a:noFill/>
            <a:ln w="734" cap="flat">
              <a:solidFill>
                <a:srgbClr val="29ABE2"/>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82329E5-2B69-AB7A-F562-950D1961169B}"/>
                </a:ext>
              </a:extLst>
            </p:cNvPr>
            <p:cNvSpPr/>
            <p:nvPr/>
          </p:nvSpPr>
          <p:spPr>
            <a:xfrm>
              <a:off x="6522916" y="5474549"/>
              <a:ext cx="69177" cy="149469"/>
            </a:xfrm>
            <a:custGeom>
              <a:avLst/>
              <a:gdLst>
                <a:gd name="connsiteX0" fmla="*/ 69178 w 69177"/>
                <a:gd name="connsiteY0" fmla="*/ 142206 h 149469"/>
                <a:gd name="connsiteX1" fmla="*/ 11084 w 69177"/>
                <a:gd name="connsiteY1" fmla="*/ 0 h 149469"/>
                <a:gd name="connsiteX2" fmla="*/ 0 w 69177"/>
                <a:gd name="connsiteY2" fmla="*/ 149469 h 149469"/>
              </a:gdLst>
              <a:ahLst/>
              <a:cxnLst>
                <a:cxn ang="0">
                  <a:pos x="connsiteX0" y="connsiteY0"/>
                </a:cxn>
                <a:cxn ang="0">
                  <a:pos x="connsiteX1" y="connsiteY1"/>
                </a:cxn>
                <a:cxn ang="0">
                  <a:pos x="connsiteX2" y="connsiteY2"/>
                </a:cxn>
              </a:cxnLst>
              <a:rect l="l" t="t" r="r" b="b"/>
              <a:pathLst>
                <a:path w="69177" h="149469">
                  <a:moveTo>
                    <a:pt x="69178" y="142206"/>
                  </a:moveTo>
                  <a:lnTo>
                    <a:pt x="11084" y="0"/>
                  </a:lnTo>
                  <a:lnTo>
                    <a:pt x="0" y="149469"/>
                  </a:lnTo>
                  <a:close/>
                </a:path>
              </a:pathLst>
            </a:custGeom>
            <a:noFill/>
            <a:ln w="734" cap="flat">
              <a:solidFill>
                <a:srgbClr val="29ABE2"/>
              </a:solid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0CE971F-E561-2309-77F9-AA3DBE69C5A1}"/>
                </a:ext>
              </a:extLst>
            </p:cNvPr>
            <p:cNvSpPr/>
            <p:nvPr/>
          </p:nvSpPr>
          <p:spPr>
            <a:xfrm>
              <a:off x="6572220" y="5798335"/>
              <a:ext cx="153261" cy="89069"/>
            </a:xfrm>
            <a:custGeom>
              <a:avLst/>
              <a:gdLst>
                <a:gd name="connsiteX0" fmla="*/ 0 w 153261"/>
                <a:gd name="connsiteY0" fmla="*/ 0 h 89069"/>
                <a:gd name="connsiteX1" fmla="*/ 153262 w 153261"/>
                <a:gd name="connsiteY1" fmla="*/ 89070 h 89069"/>
                <a:gd name="connsiteX2" fmla="*/ 58094 w 153261"/>
                <a:gd name="connsiteY2" fmla="*/ 30964 h 89069"/>
              </a:gdLst>
              <a:ahLst/>
              <a:cxnLst>
                <a:cxn ang="0">
                  <a:pos x="connsiteX0" y="connsiteY0"/>
                </a:cxn>
                <a:cxn ang="0">
                  <a:pos x="connsiteX1" y="connsiteY1"/>
                </a:cxn>
                <a:cxn ang="0">
                  <a:pos x="connsiteX2" y="connsiteY2"/>
                </a:cxn>
              </a:cxnLst>
              <a:rect l="l" t="t" r="r" b="b"/>
              <a:pathLst>
                <a:path w="153261" h="89069">
                  <a:moveTo>
                    <a:pt x="0" y="0"/>
                  </a:moveTo>
                  <a:lnTo>
                    <a:pt x="153262" y="89070"/>
                  </a:lnTo>
                  <a:lnTo>
                    <a:pt x="58094" y="30964"/>
                  </a:lnTo>
                  <a:close/>
                </a:path>
              </a:pathLst>
            </a:custGeom>
            <a:noFill/>
            <a:ln w="734" cap="flat">
              <a:solidFill>
                <a:srgbClr val="29ABE2"/>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C60A7CB-1A8C-5A3F-D3C5-4D9886CE8573}"/>
                </a:ext>
              </a:extLst>
            </p:cNvPr>
            <p:cNvSpPr/>
            <p:nvPr/>
          </p:nvSpPr>
          <p:spPr>
            <a:xfrm>
              <a:off x="5532638" y="5289146"/>
              <a:ext cx="279387" cy="83718"/>
            </a:xfrm>
            <a:custGeom>
              <a:avLst/>
              <a:gdLst>
                <a:gd name="connsiteX0" fmla="*/ 279388 w 279387"/>
                <a:gd name="connsiteY0" fmla="*/ 71486 h 83718"/>
                <a:gd name="connsiteX1" fmla="*/ 169697 w 279387"/>
                <a:gd name="connsiteY1" fmla="*/ 0 h 83718"/>
                <a:gd name="connsiteX2" fmla="*/ 0 w 279387"/>
                <a:gd name="connsiteY2" fmla="*/ 83718 h 83718"/>
              </a:gdLst>
              <a:ahLst/>
              <a:cxnLst>
                <a:cxn ang="0">
                  <a:pos x="connsiteX0" y="connsiteY0"/>
                </a:cxn>
                <a:cxn ang="0">
                  <a:pos x="connsiteX1" y="connsiteY1"/>
                </a:cxn>
                <a:cxn ang="0">
                  <a:pos x="connsiteX2" y="connsiteY2"/>
                </a:cxn>
              </a:cxnLst>
              <a:rect l="l" t="t" r="r" b="b"/>
              <a:pathLst>
                <a:path w="279387" h="83718">
                  <a:moveTo>
                    <a:pt x="279388" y="71486"/>
                  </a:moveTo>
                  <a:lnTo>
                    <a:pt x="169697" y="0"/>
                  </a:lnTo>
                  <a:lnTo>
                    <a:pt x="0" y="83718"/>
                  </a:lnTo>
                  <a:close/>
                </a:path>
              </a:pathLst>
            </a:custGeom>
            <a:noFill/>
            <a:ln w="734" cap="flat">
              <a:solidFill>
                <a:srgbClr val="29ABE2"/>
              </a:solid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CFF3807-9B9C-E327-2C0D-28755E08199C}"/>
                </a:ext>
              </a:extLst>
            </p:cNvPr>
            <p:cNvSpPr/>
            <p:nvPr/>
          </p:nvSpPr>
          <p:spPr>
            <a:xfrm>
              <a:off x="7002958" y="5161466"/>
              <a:ext cx="220528" cy="72632"/>
            </a:xfrm>
            <a:custGeom>
              <a:avLst/>
              <a:gdLst>
                <a:gd name="connsiteX0" fmla="*/ 152497 w 220528"/>
                <a:gd name="connsiteY0" fmla="*/ 72632 h 72632"/>
                <a:gd name="connsiteX1" fmla="*/ 220529 w 220528"/>
                <a:gd name="connsiteY1" fmla="*/ 11468 h 72632"/>
                <a:gd name="connsiteX2" fmla="*/ 0 w 220528"/>
                <a:gd name="connsiteY2" fmla="*/ 0 h 72632"/>
              </a:gdLst>
              <a:ahLst/>
              <a:cxnLst>
                <a:cxn ang="0">
                  <a:pos x="connsiteX0" y="connsiteY0"/>
                </a:cxn>
                <a:cxn ang="0">
                  <a:pos x="connsiteX1" y="connsiteY1"/>
                </a:cxn>
                <a:cxn ang="0">
                  <a:pos x="connsiteX2" y="connsiteY2"/>
                </a:cxn>
              </a:cxnLst>
              <a:rect l="l" t="t" r="r" b="b"/>
              <a:pathLst>
                <a:path w="220528" h="72632">
                  <a:moveTo>
                    <a:pt x="152497" y="72632"/>
                  </a:moveTo>
                  <a:lnTo>
                    <a:pt x="220529" y="11468"/>
                  </a:lnTo>
                  <a:lnTo>
                    <a:pt x="0" y="0"/>
                  </a:lnTo>
                  <a:close/>
                </a:path>
              </a:pathLst>
            </a:custGeom>
            <a:noFill/>
            <a:ln w="734" cap="flat">
              <a:solidFill>
                <a:srgbClr val="29ABE2"/>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B28CAB2-9636-EAFF-4A9B-8996B0347AA9}"/>
                </a:ext>
              </a:extLst>
            </p:cNvPr>
            <p:cNvSpPr/>
            <p:nvPr/>
          </p:nvSpPr>
          <p:spPr>
            <a:xfrm>
              <a:off x="6618084" y="5588467"/>
              <a:ext cx="149822" cy="241597"/>
            </a:xfrm>
            <a:custGeom>
              <a:avLst/>
              <a:gdLst>
                <a:gd name="connsiteX0" fmla="*/ 149822 w 149822"/>
                <a:gd name="connsiteY0" fmla="*/ 204517 h 241597"/>
                <a:gd name="connsiteX1" fmla="*/ 141032 w 149822"/>
                <a:gd name="connsiteY1" fmla="*/ 0 h 241597"/>
                <a:gd name="connsiteX2" fmla="*/ 0 w 149822"/>
                <a:gd name="connsiteY2" fmla="*/ 241597 h 241597"/>
              </a:gdLst>
              <a:ahLst/>
              <a:cxnLst>
                <a:cxn ang="0">
                  <a:pos x="connsiteX0" y="connsiteY0"/>
                </a:cxn>
                <a:cxn ang="0">
                  <a:pos x="connsiteX1" y="connsiteY1"/>
                </a:cxn>
                <a:cxn ang="0">
                  <a:pos x="connsiteX2" y="connsiteY2"/>
                </a:cxn>
              </a:cxnLst>
              <a:rect l="l" t="t" r="r" b="b"/>
              <a:pathLst>
                <a:path w="149822" h="241597">
                  <a:moveTo>
                    <a:pt x="149822" y="204517"/>
                  </a:moveTo>
                  <a:lnTo>
                    <a:pt x="141032" y="0"/>
                  </a:lnTo>
                  <a:lnTo>
                    <a:pt x="0" y="241597"/>
                  </a:lnTo>
                  <a:close/>
                </a:path>
              </a:pathLst>
            </a:custGeom>
            <a:noFill/>
            <a:ln w="734" cap="flat">
              <a:solidFill>
                <a:srgbClr val="29ABE2"/>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160A929-1B05-2F45-69EF-916710A5B5D0}"/>
                </a:ext>
              </a:extLst>
            </p:cNvPr>
            <p:cNvSpPr/>
            <p:nvPr/>
          </p:nvSpPr>
          <p:spPr>
            <a:xfrm>
              <a:off x="6535911" y="5886641"/>
              <a:ext cx="100518" cy="109712"/>
            </a:xfrm>
            <a:custGeom>
              <a:avLst/>
              <a:gdLst>
                <a:gd name="connsiteX0" fmla="*/ 0 w 100518"/>
                <a:gd name="connsiteY0" fmla="*/ 55430 h 109712"/>
                <a:gd name="connsiteX1" fmla="*/ 100519 w 100518"/>
                <a:gd name="connsiteY1" fmla="*/ 109713 h 109712"/>
                <a:gd name="connsiteX2" fmla="*/ 8408 w 100518"/>
                <a:gd name="connsiteY2" fmla="*/ 0 h 109712"/>
              </a:gdLst>
              <a:ahLst/>
              <a:cxnLst>
                <a:cxn ang="0">
                  <a:pos x="connsiteX0" y="connsiteY0"/>
                </a:cxn>
                <a:cxn ang="0">
                  <a:pos x="connsiteX1" y="connsiteY1"/>
                </a:cxn>
                <a:cxn ang="0">
                  <a:pos x="connsiteX2" y="connsiteY2"/>
                </a:cxn>
              </a:cxnLst>
              <a:rect l="l" t="t" r="r" b="b"/>
              <a:pathLst>
                <a:path w="100518" h="109712">
                  <a:moveTo>
                    <a:pt x="0" y="55430"/>
                  </a:moveTo>
                  <a:lnTo>
                    <a:pt x="100519" y="109713"/>
                  </a:lnTo>
                  <a:lnTo>
                    <a:pt x="8408" y="0"/>
                  </a:lnTo>
                  <a:close/>
                </a:path>
              </a:pathLst>
            </a:custGeom>
            <a:noFill/>
            <a:ln w="734" cap="flat">
              <a:solidFill>
                <a:srgbClr val="29ABE2"/>
              </a:solid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C7296072-277C-B856-08D7-0F15E9F4919B}"/>
                </a:ext>
              </a:extLst>
            </p:cNvPr>
            <p:cNvGrpSpPr/>
            <p:nvPr/>
          </p:nvGrpSpPr>
          <p:grpSpPr>
            <a:xfrm>
              <a:off x="5100600" y="5080903"/>
              <a:ext cx="1008351" cy="880162"/>
              <a:chOff x="5100600" y="5080903"/>
              <a:chExt cx="1008351" cy="880162"/>
            </a:xfrm>
          </p:grpSpPr>
          <p:grpSp>
            <p:nvGrpSpPr>
              <p:cNvPr id="118" name="Graphic 4">
                <a:extLst>
                  <a:ext uri="{FF2B5EF4-FFF2-40B4-BE49-F238E27FC236}">
                    <a16:creationId xmlns:a16="http://schemas.microsoft.com/office/drawing/2014/main" id="{01DD0D23-D1C7-DDC2-5607-04CAD3D09242}"/>
                  </a:ext>
                </a:extLst>
              </p:cNvPr>
              <p:cNvGrpSpPr/>
              <p:nvPr/>
            </p:nvGrpSpPr>
            <p:grpSpPr>
              <a:xfrm>
                <a:off x="5702956" y="5106757"/>
                <a:ext cx="11059" cy="11061"/>
                <a:chOff x="5702956" y="5106757"/>
                <a:chExt cx="11059" cy="11061"/>
              </a:xfrm>
            </p:grpSpPr>
            <p:sp>
              <p:nvSpPr>
                <p:cNvPr id="197" name="Freeform 196">
                  <a:extLst>
                    <a:ext uri="{FF2B5EF4-FFF2-40B4-BE49-F238E27FC236}">
                      <a16:creationId xmlns:a16="http://schemas.microsoft.com/office/drawing/2014/main" id="{FEEB5CAC-74BA-8A66-1950-B15ECC70C53F}"/>
                    </a:ext>
                  </a:extLst>
                </p:cNvPr>
                <p:cNvSpPr/>
                <p:nvPr/>
              </p:nvSpPr>
              <p:spPr>
                <a:xfrm rot="-4590510">
                  <a:off x="5703900" y="5107700"/>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2126944C-2A96-CF59-869F-4C40CA82A849}"/>
                    </a:ext>
                  </a:extLst>
                </p:cNvPr>
                <p:cNvSpPr/>
                <p:nvPr/>
              </p:nvSpPr>
              <p:spPr>
                <a:xfrm>
                  <a:off x="5704049" y="5107369"/>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19" name="Graphic 4">
                <a:extLst>
                  <a:ext uri="{FF2B5EF4-FFF2-40B4-BE49-F238E27FC236}">
                    <a16:creationId xmlns:a16="http://schemas.microsoft.com/office/drawing/2014/main" id="{AEBEF999-3D36-5E0D-B302-37DF30E446B8}"/>
                  </a:ext>
                </a:extLst>
              </p:cNvPr>
              <p:cNvGrpSpPr/>
              <p:nvPr/>
            </p:nvGrpSpPr>
            <p:grpSpPr>
              <a:xfrm>
                <a:off x="5862306" y="5210629"/>
                <a:ext cx="10595" cy="10597"/>
                <a:chOff x="5862306" y="5210629"/>
                <a:chExt cx="10595" cy="10597"/>
              </a:xfrm>
            </p:grpSpPr>
            <p:sp>
              <p:nvSpPr>
                <p:cNvPr id="195" name="Freeform 194">
                  <a:extLst>
                    <a:ext uri="{FF2B5EF4-FFF2-40B4-BE49-F238E27FC236}">
                      <a16:creationId xmlns:a16="http://schemas.microsoft.com/office/drawing/2014/main" id="{CE84D98D-2AD9-DE8D-5A22-FAB38D5CE40F}"/>
                    </a:ext>
                  </a:extLst>
                </p:cNvPr>
                <p:cNvSpPr/>
                <p:nvPr/>
              </p:nvSpPr>
              <p:spPr>
                <a:xfrm rot="-4592676">
                  <a:off x="5863208" y="5211531"/>
                  <a:ext cx="8791" cy="8792"/>
                </a:xfrm>
                <a:custGeom>
                  <a:avLst/>
                  <a:gdLst>
                    <a:gd name="connsiteX0" fmla="*/ 0 w 8791"/>
                    <a:gd name="connsiteY0" fmla="*/ 0 h 8792"/>
                    <a:gd name="connsiteX1" fmla="*/ 8791 w 8791"/>
                    <a:gd name="connsiteY1" fmla="*/ 0 h 8792"/>
                    <a:gd name="connsiteX2" fmla="*/ 8791 w 8791"/>
                    <a:gd name="connsiteY2" fmla="*/ 8793 h 8792"/>
                    <a:gd name="connsiteX3" fmla="*/ 0 w 8791"/>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1"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FB31FA0F-C817-D389-5876-1FD72766E73C}"/>
                    </a:ext>
                  </a:extLst>
                </p:cNvPr>
                <p:cNvSpPr/>
                <p:nvPr/>
              </p:nvSpPr>
              <p:spPr>
                <a:xfrm>
                  <a:off x="5862786" y="5211854"/>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3130"/>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120" name="Graphic 4">
                <a:extLst>
                  <a:ext uri="{FF2B5EF4-FFF2-40B4-BE49-F238E27FC236}">
                    <a16:creationId xmlns:a16="http://schemas.microsoft.com/office/drawing/2014/main" id="{FBEC8D5C-EF33-A302-52F2-3274364AD8B5}"/>
                  </a:ext>
                </a:extLst>
              </p:cNvPr>
              <p:cNvGrpSpPr/>
              <p:nvPr/>
            </p:nvGrpSpPr>
            <p:grpSpPr>
              <a:xfrm>
                <a:off x="5817262" y="5223550"/>
                <a:ext cx="9214" cy="9215"/>
                <a:chOff x="5817262" y="5223550"/>
                <a:chExt cx="9214" cy="9215"/>
              </a:xfrm>
            </p:grpSpPr>
            <p:sp>
              <p:nvSpPr>
                <p:cNvPr id="193" name="Freeform 192">
                  <a:extLst>
                    <a:ext uri="{FF2B5EF4-FFF2-40B4-BE49-F238E27FC236}">
                      <a16:creationId xmlns:a16="http://schemas.microsoft.com/office/drawing/2014/main" id="{61E86B90-4EFF-0071-FA50-95F1761CA5CF}"/>
                    </a:ext>
                  </a:extLst>
                </p:cNvPr>
                <p:cNvSpPr/>
                <p:nvPr/>
              </p:nvSpPr>
              <p:spPr>
                <a:xfrm rot="-4591927">
                  <a:off x="5818047" y="5224335"/>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D05B82B8-80E8-0018-66E2-08B10ADD9362}"/>
                    </a:ext>
                  </a:extLst>
                </p:cNvPr>
                <p:cNvSpPr/>
                <p:nvPr/>
              </p:nvSpPr>
              <p:spPr>
                <a:xfrm>
                  <a:off x="5818067" y="5224468"/>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6" y="838"/>
                        <a:pt x="73" y="2749"/>
                      </a:cubicBezTo>
                      <a:cubicBezTo>
                        <a:pt x="-309" y="4661"/>
                        <a:pt x="838" y="6954"/>
                        <a:pt x="2749" y="7337"/>
                      </a:cubicBezTo>
                      <a:cubicBezTo>
                        <a:pt x="4660" y="7719"/>
                        <a:pt x="6953" y="6572"/>
                        <a:pt x="7335" y="4661"/>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1" name="Graphic 4">
                <a:extLst>
                  <a:ext uri="{FF2B5EF4-FFF2-40B4-BE49-F238E27FC236}">
                    <a16:creationId xmlns:a16="http://schemas.microsoft.com/office/drawing/2014/main" id="{264BE8F6-88AB-322E-7975-9F942FE854B8}"/>
                  </a:ext>
                </a:extLst>
              </p:cNvPr>
              <p:cNvGrpSpPr/>
              <p:nvPr/>
            </p:nvGrpSpPr>
            <p:grpSpPr>
              <a:xfrm>
                <a:off x="5458058" y="5080903"/>
                <a:ext cx="11518" cy="11520"/>
                <a:chOff x="5458058" y="5080903"/>
                <a:chExt cx="11518" cy="11520"/>
              </a:xfrm>
            </p:grpSpPr>
            <p:sp>
              <p:nvSpPr>
                <p:cNvPr id="191" name="Freeform 190">
                  <a:extLst>
                    <a:ext uri="{FF2B5EF4-FFF2-40B4-BE49-F238E27FC236}">
                      <a16:creationId xmlns:a16="http://schemas.microsoft.com/office/drawing/2014/main" id="{FCD322BC-B757-0941-66F6-0956BDC5DBDE}"/>
                    </a:ext>
                  </a:extLst>
                </p:cNvPr>
                <p:cNvSpPr/>
                <p:nvPr/>
              </p:nvSpPr>
              <p:spPr>
                <a:xfrm rot="-4591593">
                  <a:off x="5459040" y="5081885"/>
                  <a:ext cx="9555" cy="9557"/>
                </a:xfrm>
                <a:custGeom>
                  <a:avLst/>
                  <a:gdLst>
                    <a:gd name="connsiteX0" fmla="*/ 0 w 9555"/>
                    <a:gd name="connsiteY0" fmla="*/ 0 h 9557"/>
                    <a:gd name="connsiteX1" fmla="*/ 9555 w 9555"/>
                    <a:gd name="connsiteY1" fmla="*/ 0 h 9557"/>
                    <a:gd name="connsiteX2" fmla="*/ 9555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71FB3D5-F32D-A909-AFF4-6EC75C94E9AE}"/>
                    </a:ext>
                  </a:extLst>
                </p:cNvPr>
                <p:cNvSpPr/>
                <p:nvPr/>
              </p:nvSpPr>
              <p:spPr>
                <a:xfrm>
                  <a:off x="5459085" y="5081400"/>
                  <a:ext cx="9540" cy="9516"/>
                </a:xfrm>
                <a:custGeom>
                  <a:avLst/>
                  <a:gdLst>
                    <a:gd name="connsiteX0" fmla="*/ 5904 w 9540"/>
                    <a:gd name="connsiteY0" fmla="*/ 171 h 9516"/>
                    <a:gd name="connsiteX1" fmla="*/ 171 w 9540"/>
                    <a:gd name="connsiteY1" fmla="*/ 3611 h 9516"/>
                    <a:gd name="connsiteX2" fmla="*/ 3611 w 9540"/>
                    <a:gd name="connsiteY2" fmla="*/ 9346 h 9516"/>
                    <a:gd name="connsiteX3" fmla="*/ 9344 w 9540"/>
                    <a:gd name="connsiteY3" fmla="*/ 5905 h 9516"/>
                    <a:gd name="connsiteX4" fmla="*/ 5904 w 9540"/>
                    <a:gd name="connsiteY4" fmla="*/ 171 h 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6">
                      <a:moveTo>
                        <a:pt x="5904" y="171"/>
                      </a:moveTo>
                      <a:cubicBezTo>
                        <a:pt x="3229" y="-593"/>
                        <a:pt x="553" y="1318"/>
                        <a:pt x="171" y="3611"/>
                      </a:cubicBezTo>
                      <a:cubicBezTo>
                        <a:pt x="-593" y="6288"/>
                        <a:pt x="1318" y="8963"/>
                        <a:pt x="3611" y="9346"/>
                      </a:cubicBezTo>
                      <a:cubicBezTo>
                        <a:pt x="6286" y="10110"/>
                        <a:pt x="8962" y="8199"/>
                        <a:pt x="9344" y="5905"/>
                      </a:cubicBezTo>
                      <a:cubicBezTo>
                        <a:pt x="10108" y="3611"/>
                        <a:pt x="8579"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22" name="Graphic 4">
                <a:extLst>
                  <a:ext uri="{FF2B5EF4-FFF2-40B4-BE49-F238E27FC236}">
                    <a16:creationId xmlns:a16="http://schemas.microsoft.com/office/drawing/2014/main" id="{D8AB9857-8226-91FC-AA43-3C9ECF9A2D5C}"/>
                  </a:ext>
                </a:extLst>
              </p:cNvPr>
              <p:cNvGrpSpPr/>
              <p:nvPr/>
            </p:nvGrpSpPr>
            <p:grpSpPr>
              <a:xfrm>
                <a:off x="6096050" y="5365901"/>
                <a:ext cx="12901" cy="12904"/>
                <a:chOff x="6096050" y="5365901"/>
                <a:chExt cx="12901" cy="12904"/>
              </a:xfrm>
            </p:grpSpPr>
            <p:sp>
              <p:nvSpPr>
                <p:cNvPr id="189" name="Freeform 188">
                  <a:extLst>
                    <a:ext uri="{FF2B5EF4-FFF2-40B4-BE49-F238E27FC236}">
                      <a16:creationId xmlns:a16="http://schemas.microsoft.com/office/drawing/2014/main" id="{BBB3015D-AA6C-5658-63DC-E4C5DBED03DD}"/>
                    </a:ext>
                  </a:extLst>
                </p:cNvPr>
                <p:cNvSpPr/>
                <p:nvPr/>
              </p:nvSpPr>
              <p:spPr>
                <a:xfrm rot="-4591259">
                  <a:off x="6097150" y="5367002"/>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5F07E4CF-D787-02DF-9940-1CB822F06431}"/>
                    </a:ext>
                  </a:extLst>
                </p:cNvPr>
                <p:cNvSpPr/>
                <p:nvPr/>
              </p:nvSpPr>
              <p:spPr>
                <a:xfrm>
                  <a:off x="6096594" y="5366960"/>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8"/>
                        <a:pt x="1316" y="9727"/>
                        <a:pt x="3992" y="10491"/>
                      </a:cubicBezTo>
                      <a:cubicBezTo>
                        <a:pt x="6667" y="11256"/>
                        <a:pt x="9725" y="9344"/>
                        <a:pt x="10489" y="6668"/>
                      </a:cubicBezTo>
                      <a:cubicBezTo>
                        <a:pt x="11254" y="3610"/>
                        <a:pt x="9725" y="934"/>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id="{7BD02CDF-AB70-7B8B-9B5F-5378FEE0A3FA}"/>
                  </a:ext>
                </a:extLst>
              </p:cNvPr>
              <p:cNvGrpSpPr/>
              <p:nvPr/>
            </p:nvGrpSpPr>
            <p:grpSpPr>
              <a:xfrm>
                <a:off x="5694420" y="5204203"/>
                <a:ext cx="11980" cy="11982"/>
                <a:chOff x="5694420" y="5204203"/>
                <a:chExt cx="11980" cy="11982"/>
              </a:xfrm>
            </p:grpSpPr>
            <p:sp>
              <p:nvSpPr>
                <p:cNvPr id="187" name="Freeform 186">
                  <a:extLst>
                    <a:ext uri="{FF2B5EF4-FFF2-40B4-BE49-F238E27FC236}">
                      <a16:creationId xmlns:a16="http://schemas.microsoft.com/office/drawing/2014/main" id="{3CD3B453-109F-7D7A-2A78-54E65FFF78D4}"/>
                    </a:ext>
                  </a:extLst>
                </p:cNvPr>
                <p:cNvSpPr/>
                <p:nvPr/>
              </p:nvSpPr>
              <p:spPr>
                <a:xfrm rot="-4591259">
                  <a:off x="5695442" y="5205224"/>
                  <a:ext cx="9937" cy="9939"/>
                </a:xfrm>
                <a:custGeom>
                  <a:avLst/>
                  <a:gdLst>
                    <a:gd name="connsiteX0" fmla="*/ 0 w 9937"/>
                    <a:gd name="connsiteY0" fmla="*/ 0 h 9939"/>
                    <a:gd name="connsiteX1" fmla="*/ 9938 w 9937"/>
                    <a:gd name="connsiteY1" fmla="*/ 0 h 9939"/>
                    <a:gd name="connsiteX2" fmla="*/ 9938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8" y="0"/>
                      </a:lnTo>
                      <a:lnTo>
                        <a:pt x="9938" y="9939"/>
                      </a:lnTo>
                      <a:lnTo>
                        <a:pt x="0" y="9939"/>
                      </a:lnTo>
                      <a:close/>
                    </a:path>
                  </a:pathLst>
                </a:custGeom>
                <a:noFill/>
                <a:ln w="381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C6C774E-0AAE-7B66-D888-0DC106DB2AC9}"/>
                    </a:ext>
                  </a:extLst>
                </p:cNvPr>
                <p:cNvSpPr/>
                <p:nvPr/>
              </p:nvSpPr>
              <p:spPr>
                <a:xfrm>
                  <a:off x="5695285" y="5204876"/>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5" y="6669"/>
                        <a:pt x="1316" y="9344"/>
                        <a:pt x="3992" y="10109"/>
                      </a:cubicBezTo>
                      <a:cubicBezTo>
                        <a:pt x="6667" y="10874"/>
                        <a:pt x="9343" y="8962"/>
                        <a:pt x="10107" y="6286"/>
                      </a:cubicBezTo>
                      <a:cubicBezTo>
                        <a:pt x="10489" y="3610"/>
                        <a:pt x="8960" y="935"/>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4" name="Graphic 4">
                <a:extLst>
                  <a:ext uri="{FF2B5EF4-FFF2-40B4-BE49-F238E27FC236}">
                    <a16:creationId xmlns:a16="http://schemas.microsoft.com/office/drawing/2014/main" id="{3E7F15C8-E2A0-DCAD-2964-0B6D0C5FE7BB}"/>
                  </a:ext>
                </a:extLst>
              </p:cNvPr>
              <p:cNvGrpSpPr/>
              <p:nvPr/>
            </p:nvGrpSpPr>
            <p:grpSpPr>
              <a:xfrm>
                <a:off x="5847669" y="5278541"/>
                <a:ext cx="13360" cy="13363"/>
                <a:chOff x="5847669" y="5278541"/>
                <a:chExt cx="13360" cy="13363"/>
              </a:xfrm>
            </p:grpSpPr>
            <p:sp>
              <p:nvSpPr>
                <p:cNvPr id="185" name="Freeform 184">
                  <a:extLst>
                    <a:ext uri="{FF2B5EF4-FFF2-40B4-BE49-F238E27FC236}">
                      <a16:creationId xmlns:a16="http://schemas.microsoft.com/office/drawing/2014/main" id="{35F24096-993D-12B6-0AE8-97D888B4174C}"/>
                    </a:ext>
                  </a:extLst>
                </p:cNvPr>
                <p:cNvSpPr/>
                <p:nvPr/>
              </p:nvSpPr>
              <p:spPr>
                <a:xfrm rot="-4591927">
                  <a:off x="5848807" y="5279679"/>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25531AA-5A6E-32D2-E68B-7D505EA6C8EF}"/>
                    </a:ext>
                  </a:extLst>
                </p:cNvPr>
                <p:cNvSpPr/>
                <p:nvPr/>
              </p:nvSpPr>
              <p:spPr>
                <a:xfrm>
                  <a:off x="5848548" y="5279803"/>
                  <a:ext cx="11038" cy="11040"/>
                </a:xfrm>
                <a:custGeom>
                  <a:avLst/>
                  <a:gdLst>
                    <a:gd name="connsiteX0" fmla="*/ 6666 w 11038"/>
                    <a:gd name="connsiteY0" fmla="*/ 169 h 11040"/>
                    <a:gd name="connsiteX1" fmla="*/ 169 w 11038"/>
                    <a:gd name="connsiteY1" fmla="*/ 4374 h 11040"/>
                    <a:gd name="connsiteX2" fmla="*/ 4373 w 11038"/>
                    <a:gd name="connsiteY2" fmla="*/ 10872 h 11040"/>
                    <a:gd name="connsiteX3" fmla="*/ 10870 w 11038"/>
                    <a:gd name="connsiteY3" fmla="*/ 6667 h 11040"/>
                    <a:gd name="connsiteX4" fmla="*/ 6666 w 1103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8" h="11040">
                      <a:moveTo>
                        <a:pt x="6666" y="169"/>
                      </a:moveTo>
                      <a:cubicBezTo>
                        <a:pt x="3608" y="-596"/>
                        <a:pt x="933" y="1316"/>
                        <a:pt x="169" y="4374"/>
                      </a:cubicBezTo>
                      <a:cubicBezTo>
                        <a:pt x="-596" y="7432"/>
                        <a:pt x="1315" y="10108"/>
                        <a:pt x="4373" y="10872"/>
                      </a:cubicBezTo>
                      <a:cubicBezTo>
                        <a:pt x="7430" y="11637"/>
                        <a:pt x="10106" y="9725"/>
                        <a:pt x="10870" y="6667"/>
                      </a:cubicBezTo>
                      <a:cubicBezTo>
                        <a:pt x="11635" y="3609"/>
                        <a:pt x="9724"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125" name="Graphic 4">
                <a:extLst>
                  <a:ext uri="{FF2B5EF4-FFF2-40B4-BE49-F238E27FC236}">
                    <a16:creationId xmlns:a16="http://schemas.microsoft.com/office/drawing/2014/main" id="{B6C96E69-0F2A-A4EF-8750-2E4296076774}"/>
                  </a:ext>
                </a:extLst>
              </p:cNvPr>
              <p:cNvGrpSpPr/>
              <p:nvPr/>
            </p:nvGrpSpPr>
            <p:grpSpPr>
              <a:xfrm>
                <a:off x="6078171" y="5408946"/>
                <a:ext cx="15205" cy="15208"/>
                <a:chOff x="6078171" y="5408946"/>
                <a:chExt cx="15205" cy="15208"/>
              </a:xfrm>
            </p:grpSpPr>
            <p:sp>
              <p:nvSpPr>
                <p:cNvPr id="183" name="Freeform 182">
                  <a:extLst>
                    <a:ext uri="{FF2B5EF4-FFF2-40B4-BE49-F238E27FC236}">
                      <a16:creationId xmlns:a16="http://schemas.microsoft.com/office/drawing/2014/main" id="{99471786-39EF-FBBC-ECA8-360389215EEE}"/>
                    </a:ext>
                  </a:extLst>
                </p:cNvPr>
                <p:cNvSpPr/>
                <p:nvPr/>
              </p:nvSpPr>
              <p:spPr>
                <a:xfrm rot="-4590844">
                  <a:off x="6079468" y="5410243"/>
                  <a:ext cx="12612" cy="12614"/>
                </a:xfrm>
                <a:custGeom>
                  <a:avLst/>
                  <a:gdLst>
                    <a:gd name="connsiteX0" fmla="*/ 0 w 12612"/>
                    <a:gd name="connsiteY0" fmla="*/ 0 h 12614"/>
                    <a:gd name="connsiteX1" fmla="*/ 12612 w 12612"/>
                    <a:gd name="connsiteY1" fmla="*/ 0 h 12614"/>
                    <a:gd name="connsiteX2" fmla="*/ 12612 w 12612"/>
                    <a:gd name="connsiteY2" fmla="*/ 12615 h 12614"/>
                    <a:gd name="connsiteX3" fmla="*/ 0 w 12612"/>
                    <a:gd name="connsiteY3" fmla="*/ 12615 h 12614"/>
                  </a:gdLst>
                  <a:ahLst/>
                  <a:cxnLst>
                    <a:cxn ang="0">
                      <a:pos x="connsiteX0" y="connsiteY0"/>
                    </a:cxn>
                    <a:cxn ang="0">
                      <a:pos x="connsiteX1" y="connsiteY1"/>
                    </a:cxn>
                    <a:cxn ang="0">
                      <a:pos x="connsiteX2" y="connsiteY2"/>
                    </a:cxn>
                    <a:cxn ang="0">
                      <a:pos x="connsiteX3" y="connsiteY3"/>
                    </a:cxn>
                  </a:cxnLst>
                  <a:rect l="l" t="t" r="r" b="b"/>
                  <a:pathLst>
                    <a:path w="12612" h="12614">
                      <a:moveTo>
                        <a:pt x="0" y="0"/>
                      </a:moveTo>
                      <a:lnTo>
                        <a:pt x="12612" y="0"/>
                      </a:lnTo>
                      <a:lnTo>
                        <a:pt x="12612" y="12615"/>
                      </a:lnTo>
                      <a:lnTo>
                        <a:pt x="0" y="12615"/>
                      </a:lnTo>
                      <a:close/>
                    </a:path>
                  </a:pathLst>
                </a:custGeom>
                <a:noFill/>
                <a:ln w="381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45D582B-014C-128B-277F-6266A0A4BA53}"/>
                    </a:ext>
                  </a:extLst>
                </p:cNvPr>
                <p:cNvSpPr/>
                <p:nvPr/>
              </p:nvSpPr>
              <p:spPr>
                <a:xfrm>
                  <a:off x="6079780" y="5410160"/>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2" y="-597"/>
                        <a:pt x="932" y="1314"/>
                        <a:pt x="167" y="4755"/>
                      </a:cubicBezTo>
                      <a:cubicBezTo>
                        <a:pt x="-597" y="8195"/>
                        <a:pt x="1314" y="11636"/>
                        <a:pt x="4754" y="12400"/>
                      </a:cubicBezTo>
                      <a:cubicBezTo>
                        <a:pt x="8194" y="13164"/>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26" name="Graphic 4">
                <a:extLst>
                  <a:ext uri="{FF2B5EF4-FFF2-40B4-BE49-F238E27FC236}">
                    <a16:creationId xmlns:a16="http://schemas.microsoft.com/office/drawing/2014/main" id="{59B34F0B-9F4F-1C67-945F-313697171CE2}"/>
                  </a:ext>
                </a:extLst>
              </p:cNvPr>
              <p:cNvGrpSpPr/>
              <p:nvPr/>
            </p:nvGrpSpPr>
            <p:grpSpPr>
              <a:xfrm>
                <a:off x="5502958" y="5204441"/>
                <a:ext cx="14742" cy="14745"/>
                <a:chOff x="5502958" y="5204441"/>
                <a:chExt cx="14742" cy="14745"/>
              </a:xfrm>
            </p:grpSpPr>
            <p:sp>
              <p:nvSpPr>
                <p:cNvPr id="181" name="Freeform 180">
                  <a:extLst>
                    <a:ext uri="{FF2B5EF4-FFF2-40B4-BE49-F238E27FC236}">
                      <a16:creationId xmlns:a16="http://schemas.microsoft.com/office/drawing/2014/main" id="{A9463C45-1A84-E308-B246-7885AB2C5EED}"/>
                    </a:ext>
                  </a:extLst>
                </p:cNvPr>
                <p:cNvSpPr/>
                <p:nvPr/>
              </p:nvSpPr>
              <p:spPr>
                <a:xfrm rot="-4591927">
                  <a:off x="5504214" y="5205698"/>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4AEC61FD-9674-41DA-95B8-52F15828B918}"/>
                    </a:ext>
                  </a:extLst>
                </p:cNvPr>
                <p:cNvSpPr/>
                <p:nvPr/>
              </p:nvSpPr>
              <p:spPr>
                <a:xfrm>
                  <a:off x="5504188" y="5205260"/>
                  <a:ext cx="12182" cy="12185"/>
                </a:xfrm>
                <a:custGeom>
                  <a:avLst/>
                  <a:gdLst>
                    <a:gd name="connsiteX0" fmla="*/ 7429 w 12182"/>
                    <a:gd name="connsiteY0" fmla="*/ 167 h 12185"/>
                    <a:gd name="connsiteX1" fmla="*/ 167 w 12182"/>
                    <a:gd name="connsiteY1" fmla="*/ 4755 h 12185"/>
                    <a:gd name="connsiteX2" fmla="*/ 4754 w 12182"/>
                    <a:gd name="connsiteY2" fmla="*/ 12018 h 12185"/>
                    <a:gd name="connsiteX3" fmla="*/ 12015 w 12182"/>
                    <a:gd name="connsiteY3" fmla="*/ 7431 h 12185"/>
                    <a:gd name="connsiteX4" fmla="*/ 7429 w 12182"/>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 h="12185">
                      <a:moveTo>
                        <a:pt x="7429" y="167"/>
                      </a:moveTo>
                      <a:cubicBezTo>
                        <a:pt x="3989" y="-597"/>
                        <a:pt x="932" y="1314"/>
                        <a:pt x="167" y="4755"/>
                      </a:cubicBezTo>
                      <a:cubicBezTo>
                        <a:pt x="-597" y="8195"/>
                        <a:pt x="1314" y="11253"/>
                        <a:pt x="4754" y="12018"/>
                      </a:cubicBezTo>
                      <a:cubicBezTo>
                        <a:pt x="8193" y="12783"/>
                        <a:pt x="11251" y="10871"/>
                        <a:pt x="12015" y="7431"/>
                      </a:cubicBezTo>
                      <a:cubicBezTo>
                        <a:pt x="12780" y="4373"/>
                        <a:pt x="10869"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127" name="Graphic 4">
                <a:extLst>
                  <a:ext uri="{FF2B5EF4-FFF2-40B4-BE49-F238E27FC236}">
                    <a16:creationId xmlns:a16="http://schemas.microsoft.com/office/drawing/2014/main" id="{D0EC5EB6-D4DA-4000-1EC6-337F2CC68FA5}"/>
                  </a:ext>
                </a:extLst>
              </p:cNvPr>
              <p:cNvGrpSpPr/>
              <p:nvPr/>
            </p:nvGrpSpPr>
            <p:grpSpPr>
              <a:xfrm>
                <a:off x="5478810" y="5232027"/>
                <a:ext cx="12441" cy="12443"/>
                <a:chOff x="5478810" y="5232027"/>
                <a:chExt cx="12441" cy="12443"/>
              </a:xfrm>
            </p:grpSpPr>
            <p:sp>
              <p:nvSpPr>
                <p:cNvPr id="179" name="Freeform 178">
                  <a:extLst>
                    <a:ext uri="{FF2B5EF4-FFF2-40B4-BE49-F238E27FC236}">
                      <a16:creationId xmlns:a16="http://schemas.microsoft.com/office/drawing/2014/main" id="{23894A47-23EB-F199-F195-7E83E41946EA}"/>
                    </a:ext>
                  </a:extLst>
                </p:cNvPr>
                <p:cNvSpPr/>
                <p:nvPr/>
              </p:nvSpPr>
              <p:spPr>
                <a:xfrm rot="-4590844">
                  <a:off x="5479871" y="5233088"/>
                  <a:ext cx="10319" cy="10321"/>
                </a:xfrm>
                <a:custGeom>
                  <a:avLst/>
                  <a:gdLst>
                    <a:gd name="connsiteX0" fmla="*/ 0 w 10319"/>
                    <a:gd name="connsiteY0" fmla="*/ 0 h 10321"/>
                    <a:gd name="connsiteX1" fmla="*/ 10319 w 10319"/>
                    <a:gd name="connsiteY1" fmla="*/ 0 h 10321"/>
                    <a:gd name="connsiteX2" fmla="*/ 10319 w 10319"/>
                    <a:gd name="connsiteY2" fmla="*/ 10321 h 10321"/>
                    <a:gd name="connsiteX3" fmla="*/ 0 w 10319"/>
                    <a:gd name="connsiteY3" fmla="*/ 10321 h 10321"/>
                  </a:gdLst>
                  <a:ahLst/>
                  <a:cxnLst>
                    <a:cxn ang="0">
                      <a:pos x="connsiteX0" y="connsiteY0"/>
                    </a:cxn>
                    <a:cxn ang="0">
                      <a:pos x="connsiteX1" y="connsiteY1"/>
                    </a:cxn>
                    <a:cxn ang="0">
                      <a:pos x="connsiteX2" y="connsiteY2"/>
                    </a:cxn>
                    <a:cxn ang="0">
                      <a:pos x="connsiteX3" y="connsiteY3"/>
                    </a:cxn>
                  </a:cxnLst>
                  <a:rect l="l" t="t" r="r" b="b"/>
                  <a:pathLst>
                    <a:path w="10319" h="10321">
                      <a:moveTo>
                        <a:pt x="0" y="0"/>
                      </a:moveTo>
                      <a:lnTo>
                        <a:pt x="10319" y="0"/>
                      </a:lnTo>
                      <a:lnTo>
                        <a:pt x="10319" y="10321"/>
                      </a:lnTo>
                      <a:lnTo>
                        <a:pt x="0" y="10321"/>
                      </a:lnTo>
                      <a:close/>
                    </a:path>
                  </a:pathLst>
                </a:custGeom>
                <a:noFill/>
                <a:ln w="381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388CCE2A-B3E2-C14B-53AF-DA3BD3B4BCAD}"/>
                    </a:ext>
                  </a:extLst>
                </p:cNvPr>
                <p:cNvSpPr/>
                <p:nvPr/>
              </p:nvSpPr>
              <p:spPr>
                <a:xfrm>
                  <a:off x="5479724" y="5233164"/>
                  <a:ext cx="10276" cy="10278"/>
                </a:xfrm>
                <a:custGeom>
                  <a:avLst/>
                  <a:gdLst>
                    <a:gd name="connsiteX0" fmla="*/ 6285 w 10276"/>
                    <a:gd name="connsiteY0" fmla="*/ 170 h 10278"/>
                    <a:gd name="connsiteX1" fmla="*/ 170 w 10276"/>
                    <a:gd name="connsiteY1" fmla="*/ 3993 h 10278"/>
                    <a:gd name="connsiteX2" fmla="*/ 3992 w 10276"/>
                    <a:gd name="connsiteY2" fmla="*/ 10109 h 10278"/>
                    <a:gd name="connsiteX3" fmla="*/ 10107 w 10276"/>
                    <a:gd name="connsiteY3" fmla="*/ 6286 h 10278"/>
                    <a:gd name="connsiteX4" fmla="*/ 6285 w 10276"/>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0278">
                      <a:moveTo>
                        <a:pt x="6285" y="170"/>
                      </a:moveTo>
                      <a:cubicBezTo>
                        <a:pt x="3610" y="-595"/>
                        <a:pt x="934" y="1317"/>
                        <a:pt x="170" y="3993"/>
                      </a:cubicBezTo>
                      <a:cubicBezTo>
                        <a:pt x="-595" y="6668"/>
                        <a:pt x="1316" y="9344"/>
                        <a:pt x="3992" y="10109"/>
                      </a:cubicBezTo>
                      <a:cubicBezTo>
                        <a:pt x="6667" y="10874"/>
                        <a:pt x="9343" y="8962"/>
                        <a:pt x="10107" y="6286"/>
                      </a:cubicBezTo>
                      <a:cubicBezTo>
                        <a:pt x="10871" y="3610"/>
                        <a:pt x="8960"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8" name="Graphic 4">
                <a:extLst>
                  <a:ext uri="{FF2B5EF4-FFF2-40B4-BE49-F238E27FC236}">
                    <a16:creationId xmlns:a16="http://schemas.microsoft.com/office/drawing/2014/main" id="{C3558C11-840B-D559-3E98-E0404F8A9805}"/>
                  </a:ext>
                </a:extLst>
              </p:cNvPr>
              <p:cNvGrpSpPr/>
              <p:nvPr/>
            </p:nvGrpSpPr>
            <p:grpSpPr>
              <a:xfrm>
                <a:off x="5617800" y="5344700"/>
                <a:ext cx="8754" cy="8755"/>
                <a:chOff x="5617800" y="5344700"/>
                <a:chExt cx="8754" cy="8755"/>
              </a:xfrm>
            </p:grpSpPr>
            <p:sp>
              <p:nvSpPr>
                <p:cNvPr id="177" name="Freeform 176">
                  <a:extLst>
                    <a:ext uri="{FF2B5EF4-FFF2-40B4-BE49-F238E27FC236}">
                      <a16:creationId xmlns:a16="http://schemas.microsoft.com/office/drawing/2014/main" id="{7FE72C3D-1FBC-3190-5B3F-CA50B35B2FDE}"/>
                    </a:ext>
                  </a:extLst>
                </p:cNvPr>
                <p:cNvSpPr/>
                <p:nvPr/>
              </p:nvSpPr>
              <p:spPr>
                <a:xfrm rot="-4591593">
                  <a:off x="5618547" y="5345446"/>
                  <a:ext cx="7261" cy="7263"/>
                </a:xfrm>
                <a:custGeom>
                  <a:avLst/>
                  <a:gdLst>
                    <a:gd name="connsiteX0" fmla="*/ 0 w 7261"/>
                    <a:gd name="connsiteY0" fmla="*/ 0 h 7263"/>
                    <a:gd name="connsiteX1" fmla="*/ 7262 w 7261"/>
                    <a:gd name="connsiteY1" fmla="*/ 0 h 7263"/>
                    <a:gd name="connsiteX2" fmla="*/ 7262 w 7261"/>
                    <a:gd name="connsiteY2" fmla="*/ 7264 h 7263"/>
                    <a:gd name="connsiteX3" fmla="*/ 0 w 7261"/>
                    <a:gd name="connsiteY3" fmla="*/ 7264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4"/>
                      </a:lnTo>
                      <a:lnTo>
                        <a:pt x="0" y="7264"/>
                      </a:lnTo>
                      <a:close/>
                    </a:path>
                  </a:pathLst>
                </a:custGeom>
                <a:noFill/>
                <a:ln w="381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6F4EB3A-CDA5-8639-A6B5-818657C76EE5}"/>
                    </a:ext>
                  </a:extLst>
                </p:cNvPr>
                <p:cNvSpPr/>
                <p:nvPr/>
              </p:nvSpPr>
              <p:spPr>
                <a:xfrm>
                  <a:off x="5618177" y="5345267"/>
                  <a:ext cx="7408" cy="7409"/>
                </a:xfrm>
                <a:custGeom>
                  <a:avLst/>
                  <a:gdLst>
                    <a:gd name="connsiteX0" fmla="*/ 4660 w 7408"/>
                    <a:gd name="connsiteY0" fmla="*/ 73 h 7409"/>
                    <a:gd name="connsiteX1" fmla="*/ 73 w 7408"/>
                    <a:gd name="connsiteY1" fmla="*/ 2749 h 7409"/>
                    <a:gd name="connsiteX2" fmla="*/ 2749 w 7408"/>
                    <a:gd name="connsiteY2" fmla="*/ 7336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6"/>
                      </a:cubicBezTo>
                      <a:cubicBezTo>
                        <a:pt x="4660" y="7719"/>
                        <a:pt x="6571" y="6572"/>
                        <a:pt x="7335" y="4660"/>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9" name="Graphic 4">
                <a:extLst>
                  <a:ext uri="{FF2B5EF4-FFF2-40B4-BE49-F238E27FC236}">
                    <a16:creationId xmlns:a16="http://schemas.microsoft.com/office/drawing/2014/main" id="{6DF38A1D-CF9D-E1C0-EB79-0DDF722034F8}"/>
                  </a:ext>
                </a:extLst>
              </p:cNvPr>
              <p:cNvGrpSpPr/>
              <p:nvPr/>
            </p:nvGrpSpPr>
            <p:grpSpPr>
              <a:xfrm>
                <a:off x="5954732" y="5541828"/>
                <a:ext cx="11520" cy="11522"/>
                <a:chOff x="5954732" y="5541828"/>
                <a:chExt cx="11520" cy="11522"/>
              </a:xfrm>
            </p:grpSpPr>
            <p:sp>
              <p:nvSpPr>
                <p:cNvPr id="175" name="Freeform 174">
                  <a:extLst>
                    <a:ext uri="{FF2B5EF4-FFF2-40B4-BE49-F238E27FC236}">
                      <a16:creationId xmlns:a16="http://schemas.microsoft.com/office/drawing/2014/main" id="{A03A53EC-5627-2F36-78CA-B2A6F30B0583}"/>
                    </a:ext>
                  </a:extLst>
                </p:cNvPr>
                <p:cNvSpPr/>
                <p:nvPr/>
              </p:nvSpPr>
              <p:spPr>
                <a:xfrm rot="-4590510">
                  <a:off x="5955715" y="5542810"/>
                  <a:ext cx="9554" cy="9556"/>
                </a:xfrm>
                <a:custGeom>
                  <a:avLst/>
                  <a:gdLst>
                    <a:gd name="connsiteX0" fmla="*/ 0 w 9554"/>
                    <a:gd name="connsiteY0" fmla="*/ 0 h 9556"/>
                    <a:gd name="connsiteX1" fmla="*/ 9555 w 9554"/>
                    <a:gd name="connsiteY1" fmla="*/ 0 h 9556"/>
                    <a:gd name="connsiteX2" fmla="*/ 9555 w 9554"/>
                    <a:gd name="connsiteY2" fmla="*/ 9557 h 9556"/>
                    <a:gd name="connsiteX3" fmla="*/ 0 w 9554"/>
                    <a:gd name="connsiteY3" fmla="*/ 9557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3D700CA0-949B-7962-9CEE-A44B5B87D0C3}"/>
                    </a:ext>
                  </a:extLst>
                </p:cNvPr>
                <p:cNvSpPr/>
                <p:nvPr/>
              </p:nvSpPr>
              <p:spPr>
                <a:xfrm>
                  <a:off x="5955561" y="554242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554" y="1318"/>
                        <a:pt x="171" y="3612"/>
                      </a:cubicBezTo>
                      <a:cubicBezTo>
                        <a:pt x="-593" y="6288"/>
                        <a:pt x="1318" y="8963"/>
                        <a:pt x="3611" y="9346"/>
                      </a:cubicBezTo>
                      <a:cubicBezTo>
                        <a:pt x="6287" y="10110"/>
                        <a:pt x="8962"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30" name="Graphic 4">
                <a:extLst>
                  <a:ext uri="{FF2B5EF4-FFF2-40B4-BE49-F238E27FC236}">
                    <a16:creationId xmlns:a16="http://schemas.microsoft.com/office/drawing/2014/main" id="{51442459-8526-544E-BEF7-3D5E997672F8}"/>
                  </a:ext>
                </a:extLst>
              </p:cNvPr>
              <p:cNvGrpSpPr/>
              <p:nvPr/>
            </p:nvGrpSpPr>
            <p:grpSpPr>
              <a:xfrm>
                <a:off x="5936982" y="5692097"/>
                <a:ext cx="15204" cy="15207"/>
                <a:chOff x="5936982" y="5692097"/>
                <a:chExt cx="15204" cy="15207"/>
              </a:xfrm>
            </p:grpSpPr>
            <p:sp>
              <p:nvSpPr>
                <p:cNvPr id="173" name="Freeform 172">
                  <a:extLst>
                    <a:ext uri="{FF2B5EF4-FFF2-40B4-BE49-F238E27FC236}">
                      <a16:creationId xmlns:a16="http://schemas.microsoft.com/office/drawing/2014/main" id="{246F5E57-3D20-8DC3-CC62-86D8D457F912}"/>
                    </a:ext>
                  </a:extLst>
                </p:cNvPr>
                <p:cNvSpPr/>
                <p:nvPr/>
              </p:nvSpPr>
              <p:spPr>
                <a:xfrm rot="-4591593">
                  <a:off x="5938278" y="5693393"/>
                  <a:ext cx="12612" cy="12615"/>
                </a:xfrm>
                <a:custGeom>
                  <a:avLst/>
                  <a:gdLst>
                    <a:gd name="connsiteX0" fmla="*/ 0 w 12612"/>
                    <a:gd name="connsiteY0" fmla="*/ 0 h 12615"/>
                    <a:gd name="connsiteX1" fmla="*/ 12613 w 12612"/>
                    <a:gd name="connsiteY1" fmla="*/ 0 h 12615"/>
                    <a:gd name="connsiteX2" fmla="*/ 12613 w 12612"/>
                    <a:gd name="connsiteY2" fmla="*/ 12616 h 12615"/>
                    <a:gd name="connsiteX3" fmla="*/ 0 w 12612"/>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8A6FD13A-10BB-DE39-65AA-CA9C666F325D}"/>
                    </a:ext>
                  </a:extLst>
                </p:cNvPr>
                <p:cNvSpPr/>
                <p:nvPr/>
              </p:nvSpPr>
              <p:spPr>
                <a:xfrm>
                  <a:off x="5937984" y="5693425"/>
                  <a:ext cx="12695" cy="12567"/>
                </a:xfrm>
                <a:custGeom>
                  <a:avLst/>
                  <a:gdLst>
                    <a:gd name="connsiteX0" fmla="*/ 7811 w 12695"/>
                    <a:gd name="connsiteY0" fmla="*/ 167 h 12567"/>
                    <a:gd name="connsiteX1" fmla="*/ 167 w 12695"/>
                    <a:gd name="connsiteY1" fmla="*/ 4755 h 12567"/>
                    <a:gd name="connsiteX2" fmla="*/ 4754 w 12695"/>
                    <a:gd name="connsiteY2" fmla="*/ 12400 h 12567"/>
                    <a:gd name="connsiteX3" fmla="*/ 12398 w 12695"/>
                    <a:gd name="connsiteY3" fmla="*/ 7813 h 12567"/>
                    <a:gd name="connsiteX4" fmla="*/ 7811 w 1269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 h="12567">
                      <a:moveTo>
                        <a:pt x="7811" y="167"/>
                      </a:moveTo>
                      <a:cubicBezTo>
                        <a:pt x="4371" y="-597"/>
                        <a:pt x="932" y="1314"/>
                        <a:pt x="167" y="4755"/>
                      </a:cubicBezTo>
                      <a:cubicBezTo>
                        <a:pt x="-597" y="8195"/>
                        <a:pt x="1314" y="11636"/>
                        <a:pt x="4754" y="12400"/>
                      </a:cubicBezTo>
                      <a:cubicBezTo>
                        <a:pt x="8193" y="13165"/>
                        <a:pt x="11633" y="11253"/>
                        <a:pt x="12398" y="7813"/>
                      </a:cubicBezTo>
                      <a:cubicBezTo>
                        <a:pt x="13544" y="4372"/>
                        <a:pt x="11251" y="1314"/>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1" name="Graphic 4">
                <a:extLst>
                  <a:ext uri="{FF2B5EF4-FFF2-40B4-BE49-F238E27FC236}">
                    <a16:creationId xmlns:a16="http://schemas.microsoft.com/office/drawing/2014/main" id="{A5BA6129-FAFC-8AD9-8062-729A8DDA9E35}"/>
                  </a:ext>
                </a:extLst>
              </p:cNvPr>
              <p:cNvGrpSpPr/>
              <p:nvPr/>
            </p:nvGrpSpPr>
            <p:grpSpPr>
              <a:xfrm>
                <a:off x="5732968" y="5705000"/>
                <a:ext cx="9216" cy="9218"/>
                <a:chOff x="5732968" y="5705000"/>
                <a:chExt cx="9216" cy="9218"/>
              </a:xfrm>
            </p:grpSpPr>
            <p:sp>
              <p:nvSpPr>
                <p:cNvPr id="171" name="Freeform 170">
                  <a:extLst>
                    <a:ext uri="{FF2B5EF4-FFF2-40B4-BE49-F238E27FC236}">
                      <a16:creationId xmlns:a16="http://schemas.microsoft.com/office/drawing/2014/main" id="{B107DBC6-027F-8B00-E72D-263FA987553C}"/>
                    </a:ext>
                  </a:extLst>
                </p:cNvPr>
                <p:cNvSpPr/>
                <p:nvPr/>
              </p:nvSpPr>
              <p:spPr>
                <a:xfrm rot="-4590510">
                  <a:off x="5733754" y="5705786"/>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92473FFA-F25E-59D3-F309-F6319EEB55E6}"/>
                    </a:ext>
                  </a:extLst>
                </p:cNvPr>
                <p:cNvSpPr/>
                <p:nvPr/>
              </p:nvSpPr>
              <p:spPr>
                <a:xfrm>
                  <a:off x="5733984" y="5705752"/>
                  <a:ext cx="7716" cy="7790"/>
                </a:xfrm>
                <a:custGeom>
                  <a:avLst/>
                  <a:gdLst>
                    <a:gd name="connsiteX0" fmla="*/ 4659 w 7716"/>
                    <a:gd name="connsiteY0" fmla="*/ 72 h 7790"/>
                    <a:gd name="connsiteX1" fmla="*/ 72 w 7716"/>
                    <a:gd name="connsiteY1" fmla="*/ 3131 h 7790"/>
                    <a:gd name="connsiteX2" fmla="*/ 3130 w 7716"/>
                    <a:gd name="connsiteY2" fmla="*/ 7718 h 7790"/>
                    <a:gd name="connsiteX3" fmla="*/ 7716 w 7716"/>
                    <a:gd name="connsiteY3" fmla="*/ 4660 h 7790"/>
                    <a:gd name="connsiteX4" fmla="*/ 4659 w 7716"/>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 h="7790">
                      <a:moveTo>
                        <a:pt x="4659" y="72"/>
                      </a:moveTo>
                      <a:cubicBezTo>
                        <a:pt x="2748" y="-310"/>
                        <a:pt x="455" y="837"/>
                        <a:pt x="72" y="3131"/>
                      </a:cubicBezTo>
                      <a:cubicBezTo>
                        <a:pt x="-310" y="5042"/>
                        <a:pt x="837" y="7336"/>
                        <a:pt x="3130" y="7718"/>
                      </a:cubicBezTo>
                      <a:cubicBezTo>
                        <a:pt x="5041" y="8100"/>
                        <a:pt x="7334" y="6954"/>
                        <a:pt x="7716" y="4660"/>
                      </a:cubicBezTo>
                      <a:cubicBezTo>
                        <a:pt x="7716" y="2749"/>
                        <a:pt x="6570"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2" name="Graphic 4">
                <a:extLst>
                  <a:ext uri="{FF2B5EF4-FFF2-40B4-BE49-F238E27FC236}">
                    <a16:creationId xmlns:a16="http://schemas.microsoft.com/office/drawing/2014/main" id="{450936AE-E1E5-B356-D480-940E9D68E233}"/>
                  </a:ext>
                </a:extLst>
              </p:cNvPr>
              <p:cNvGrpSpPr/>
              <p:nvPr/>
            </p:nvGrpSpPr>
            <p:grpSpPr>
              <a:xfrm>
                <a:off x="5851354" y="5815331"/>
                <a:ext cx="16588" cy="16591"/>
                <a:chOff x="5851354" y="5815331"/>
                <a:chExt cx="16588" cy="16591"/>
              </a:xfrm>
            </p:grpSpPr>
            <p:sp>
              <p:nvSpPr>
                <p:cNvPr id="169" name="Freeform 168">
                  <a:extLst>
                    <a:ext uri="{FF2B5EF4-FFF2-40B4-BE49-F238E27FC236}">
                      <a16:creationId xmlns:a16="http://schemas.microsoft.com/office/drawing/2014/main" id="{9B91BC00-B278-88AA-C0BD-BFB92FACB491}"/>
                    </a:ext>
                  </a:extLst>
                </p:cNvPr>
                <p:cNvSpPr/>
                <p:nvPr/>
              </p:nvSpPr>
              <p:spPr>
                <a:xfrm rot="-4591259">
                  <a:off x="5852768" y="5816745"/>
                  <a:ext cx="13759" cy="13762"/>
                </a:xfrm>
                <a:custGeom>
                  <a:avLst/>
                  <a:gdLst>
                    <a:gd name="connsiteX0" fmla="*/ 0 w 13759"/>
                    <a:gd name="connsiteY0" fmla="*/ 0 h 13762"/>
                    <a:gd name="connsiteX1" fmla="*/ 13760 w 13759"/>
                    <a:gd name="connsiteY1" fmla="*/ 0 h 13762"/>
                    <a:gd name="connsiteX2" fmla="*/ 13760 w 13759"/>
                    <a:gd name="connsiteY2" fmla="*/ 13762 h 13762"/>
                    <a:gd name="connsiteX3" fmla="*/ 0 w 13759"/>
                    <a:gd name="connsiteY3" fmla="*/ 13762 h 13762"/>
                  </a:gdLst>
                  <a:ahLst/>
                  <a:cxnLst>
                    <a:cxn ang="0">
                      <a:pos x="connsiteX0" y="connsiteY0"/>
                    </a:cxn>
                    <a:cxn ang="0">
                      <a:pos x="connsiteX1" y="connsiteY1"/>
                    </a:cxn>
                    <a:cxn ang="0">
                      <a:pos x="connsiteX2" y="connsiteY2"/>
                    </a:cxn>
                    <a:cxn ang="0">
                      <a:pos x="connsiteX3" y="connsiteY3"/>
                    </a:cxn>
                  </a:cxnLst>
                  <a:rect l="l" t="t" r="r" b="b"/>
                  <a:pathLst>
                    <a:path w="13759" h="13762">
                      <a:moveTo>
                        <a:pt x="0" y="0"/>
                      </a:moveTo>
                      <a:lnTo>
                        <a:pt x="13760" y="0"/>
                      </a:lnTo>
                      <a:lnTo>
                        <a:pt x="13760" y="13762"/>
                      </a:lnTo>
                      <a:lnTo>
                        <a:pt x="0" y="13762"/>
                      </a:lnTo>
                      <a:close/>
                    </a:path>
                  </a:pathLst>
                </a:custGeom>
                <a:noFill/>
                <a:ln w="381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D69DEA4-A8C6-8261-A1A4-DF436D35EA1F}"/>
                    </a:ext>
                  </a:extLst>
                </p:cNvPr>
                <p:cNvSpPr/>
                <p:nvPr/>
              </p:nvSpPr>
              <p:spPr>
                <a:xfrm>
                  <a:off x="5852391" y="5816537"/>
                  <a:ext cx="13820" cy="13674"/>
                </a:xfrm>
                <a:custGeom>
                  <a:avLst/>
                  <a:gdLst>
                    <a:gd name="connsiteX0" fmla="*/ 8556 w 13820"/>
                    <a:gd name="connsiteY0" fmla="*/ 147 h 13674"/>
                    <a:gd name="connsiteX1" fmla="*/ 147 w 13820"/>
                    <a:gd name="connsiteY1" fmla="*/ 5117 h 13674"/>
                    <a:gd name="connsiteX2" fmla="*/ 5116 w 13820"/>
                    <a:gd name="connsiteY2" fmla="*/ 13527 h 13674"/>
                    <a:gd name="connsiteX3" fmla="*/ 13524 w 13820"/>
                    <a:gd name="connsiteY3" fmla="*/ 8558 h 13674"/>
                    <a:gd name="connsiteX4" fmla="*/ 8556 w 13820"/>
                    <a:gd name="connsiteY4" fmla="*/ 147 h 1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0" h="13674">
                      <a:moveTo>
                        <a:pt x="8556" y="147"/>
                      </a:moveTo>
                      <a:cubicBezTo>
                        <a:pt x="4734" y="-617"/>
                        <a:pt x="912" y="1676"/>
                        <a:pt x="147" y="5117"/>
                      </a:cubicBezTo>
                      <a:cubicBezTo>
                        <a:pt x="-617" y="8940"/>
                        <a:pt x="1676" y="12763"/>
                        <a:pt x="5116" y="13527"/>
                      </a:cubicBezTo>
                      <a:cubicBezTo>
                        <a:pt x="8938" y="14292"/>
                        <a:pt x="12760" y="11998"/>
                        <a:pt x="13524" y="8558"/>
                      </a:cubicBezTo>
                      <a:cubicBezTo>
                        <a:pt x="14671" y="5117"/>
                        <a:pt x="12378" y="1294"/>
                        <a:pt x="8556" y="147"/>
                      </a:cubicBezTo>
                      <a:close/>
                    </a:path>
                  </a:pathLst>
                </a:custGeom>
                <a:solidFill>
                  <a:srgbClr val="29ABE2"/>
                </a:solidFill>
                <a:ln w="3819" cap="flat">
                  <a:noFill/>
                  <a:prstDash val="solid"/>
                  <a:miter/>
                </a:ln>
              </p:spPr>
              <p:txBody>
                <a:bodyPr rtlCol="0" anchor="ctr"/>
                <a:lstStyle/>
                <a:p>
                  <a:endParaRPr lang="en-US"/>
                </a:p>
              </p:txBody>
            </p:sp>
          </p:grpSp>
          <p:grpSp>
            <p:nvGrpSpPr>
              <p:cNvPr id="133" name="Graphic 4">
                <a:extLst>
                  <a:ext uri="{FF2B5EF4-FFF2-40B4-BE49-F238E27FC236}">
                    <a16:creationId xmlns:a16="http://schemas.microsoft.com/office/drawing/2014/main" id="{FEB761EF-5328-B720-F512-7F40B75C98B8}"/>
                  </a:ext>
                </a:extLst>
              </p:cNvPr>
              <p:cNvGrpSpPr/>
              <p:nvPr/>
            </p:nvGrpSpPr>
            <p:grpSpPr>
              <a:xfrm>
                <a:off x="5473686" y="5524751"/>
                <a:ext cx="15205" cy="15208"/>
                <a:chOff x="5473686" y="5524751"/>
                <a:chExt cx="15205" cy="15208"/>
              </a:xfrm>
            </p:grpSpPr>
            <p:sp>
              <p:nvSpPr>
                <p:cNvPr id="167" name="Freeform 166">
                  <a:extLst>
                    <a:ext uri="{FF2B5EF4-FFF2-40B4-BE49-F238E27FC236}">
                      <a16:creationId xmlns:a16="http://schemas.microsoft.com/office/drawing/2014/main" id="{E9CD5C37-1FA6-766C-C91C-F3DA6DFFA53C}"/>
                    </a:ext>
                  </a:extLst>
                </p:cNvPr>
                <p:cNvSpPr/>
                <p:nvPr/>
              </p:nvSpPr>
              <p:spPr>
                <a:xfrm rot="-4591259">
                  <a:off x="5474982" y="5526047"/>
                  <a:ext cx="12613" cy="12615"/>
                </a:xfrm>
                <a:custGeom>
                  <a:avLst/>
                  <a:gdLst>
                    <a:gd name="connsiteX0" fmla="*/ 0 w 12613"/>
                    <a:gd name="connsiteY0" fmla="*/ 0 h 12615"/>
                    <a:gd name="connsiteX1" fmla="*/ 12613 w 12613"/>
                    <a:gd name="connsiteY1" fmla="*/ 0 h 12615"/>
                    <a:gd name="connsiteX2" fmla="*/ 12613 w 12613"/>
                    <a:gd name="connsiteY2" fmla="*/ 12616 h 12615"/>
                    <a:gd name="connsiteX3" fmla="*/ 0 w 12613"/>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3"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B6D98674-096F-F940-3B06-33F8086C9971}"/>
                    </a:ext>
                  </a:extLst>
                </p:cNvPr>
                <p:cNvSpPr/>
                <p:nvPr/>
              </p:nvSpPr>
              <p:spPr>
                <a:xfrm>
                  <a:off x="5474758" y="5525989"/>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1" y="-597"/>
                        <a:pt x="932" y="1314"/>
                        <a:pt x="167" y="4755"/>
                      </a:cubicBezTo>
                      <a:cubicBezTo>
                        <a:pt x="-597" y="8195"/>
                        <a:pt x="1314" y="11635"/>
                        <a:pt x="4754" y="12400"/>
                      </a:cubicBezTo>
                      <a:cubicBezTo>
                        <a:pt x="8193" y="13165"/>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4" name="Graphic 4">
                <a:extLst>
                  <a:ext uri="{FF2B5EF4-FFF2-40B4-BE49-F238E27FC236}">
                    <a16:creationId xmlns:a16="http://schemas.microsoft.com/office/drawing/2014/main" id="{A99EED7B-9D1A-F1EF-04CC-AAB0FA67D559}"/>
                  </a:ext>
                </a:extLst>
              </p:cNvPr>
              <p:cNvGrpSpPr/>
              <p:nvPr/>
            </p:nvGrpSpPr>
            <p:grpSpPr>
              <a:xfrm>
                <a:off x="5400386" y="5486749"/>
                <a:ext cx="11056" cy="11059"/>
                <a:chOff x="5400386" y="5486749"/>
                <a:chExt cx="11056" cy="11059"/>
              </a:xfrm>
            </p:grpSpPr>
            <p:sp>
              <p:nvSpPr>
                <p:cNvPr id="165" name="Freeform 164">
                  <a:extLst>
                    <a:ext uri="{FF2B5EF4-FFF2-40B4-BE49-F238E27FC236}">
                      <a16:creationId xmlns:a16="http://schemas.microsoft.com/office/drawing/2014/main" id="{4428BE42-B24A-9B78-6B3C-9A633A30BF54}"/>
                    </a:ext>
                  </a:extLst>
                </p:cNvPr>
                <p:cNvSpPr/>
                <p:nvPr/>
              </p:nvSpPr>
              <p:spPr>
                <a:xfrm rot="-4591927">
                  <a:off x="5401328" y="5487691"/>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39BB750-62DE-605E-9652-866DC47B9B5C}"/>
                    </a:ext>
                  </a:extLst>
                </p:cNvPr>
                <p:cNvSpPr/>
                <p:nvPr/>
              </p:nvSpPr>
              <p:spPr>
                <a:xfrm>
                  <a:off x="5401347" y="5487732"/>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35" name="Graphic 4">
                <a:extLst>
                  <a:ext uri="{FF2B5EF4-FFF2-40B4-BE49-F238E27FC236}">
                    <a16:creationId xmlns:a16="http://schemas.microsoft.com/office/drawing/2014/main" id="{BB5DE059-8300-6CE4-C1A8-0B3CAD760F71}"/>
                  </a:ext>
                </a:extLst>
              </p:cNvPr>
              <p:cNvGrpSpPr/>
              <p:nvPr/>
            </p:nvGrpSpPr>
            <p:grpSpPr>
              <a:xfrm>
                <a:off x="5276442" y="5435147"/>
                <a:ext cx="8754" cy="8756"/>
                <a:chOff x="5276442" y="5435147"/>
                <a:chExt cx="8754" cy="8756"/>
              </a:xfrm>
            </p:grpSpPr>
            <p:sp>
              <p:nvSpPr>
                <p:cNvPr id="163" name="Freeform 162">
                  <a:extLst>
                    <a:ext uri="{FF2B5EF4-FFF2-40B4-BE49-F238E27FC236}">
                      <a16:creationId xmlns:a16="http://schemas.microsoft.com/office/drawing/2014/main" id="{9F08C6CA-3742-965A-F724-BFC33D270A31}"/>
                    </a:ext>
                  </a:extLst>
                </p:cNvPr>
                <p:cNvSpPr/>
                <p:nvPr/>
              </p:nvSpPr>
              <p:spPr>
                <a:xfrm rot="-4590844">
                  <a:off x="5277189" y="5435894"/>
                  <a:ext cx="7261" cy="7263"/>
                </a:xfrm>
                <a:custGeom>
                  <a:avLst/>
                  <a:gdLst>
                    <a:gd name="connsiteX0" fmla="*/ 0 w 7261"/>
                    <a:gd name="connsiteY0" fmla="*/ 0 h 7263"/>
                    <a:gd name="connsiteX1" fmla="*/ 7262 w 7261"/>
                    <a:gd name="connsiteY1" fmla="*/ 0 h 7263"/>
                    <a:gd name="connsiteX2" fmla="*/ 7262 w 7261"/>
                    <a:gd name="connsiteY2" fmla="*/ 7263 h 7263"/>
                    <a:gd name="connsiteX3" fmla="*/ 0 w 7261"/>
                    <a:gd name="connsiteY3" fmla="*/ 7263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3"/>
                      </a:lnTo>
                      <a:lnTo>
                        <a:pt x="0" y="7263"/>
                      </a:lnTo>
                      <a:close/>
                    </a:path>
                  </a:pathLst>
                </a:custGeom>
                <a:noFill/>
                <a:ln w="381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9230AEF9-2A35-AF14-FB8B-159715FBA213}"/>
                    </a:ext>
                  </a:extLst>
                </p:cNvPr>
                <p:cNvSpPr/>
                <p:nvPr/>
              </p:nvSpPr>
              <p:spPr>
                <a:xfrm>
                  <a:off x="5277256" y="5435866"/>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7"/>
                      </a:cubicBezTo>
                      <a:cubicBezTo>
                        <a:pt x="4660" y="7719"/>
                        <a:pt x="6571" y="6572"/>
                        <a:pt x="7335" y="4660"/>
                      </a:cubicBezTo>
                      <a:cubicBezTo>
                        <a:pt x="7717" y="2367"/>
                        <a:pt x="6571" y="455"/>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36" name="Graphic 4">
                <a:extLst>
                  <a:ext uri="{FF2B5EF4-FFF2-40B4-BE49-F238E27FC236}">
                    <a16:creationId xmlns:a16="http://schemas.microsoft.com/office/drawing/2014/main" id="{56560D55-66E0-D519-EC6D-F10A683BF7E2}"/>
                  </a:ext>
                </a:extLst>
              </p:cNvPr>
              <p:cNvGrpSpPr/>
              <p:nvPr/>
            </p:nvGrpSpPr>
            <p:grpSpPr>
              <a:xfrm>
                <a:off x="5534454" y="5701185"/>
                <a:ext cx="17508" cy="17511"/>
                <a:chOff x="5534454" y="5701185"/>
                <a:chExt cx="17508" cy="17511"/>
              </a:xfrm>
            </p:grpSpPr>
            <p:sp>
              <p:nvSpPr>
                <p:cNvPr id="161" name="Freeform 160">
                  <a:extLst>
                    <a:ext uri="{FF2B5EF4-FFF2-40B4-BE49-F238E27FC236}">
                      <a16:creationId xmlns:a16="http://schemas.microsoft.com/office/drawing/2014/main" id="{BDD73893-3C50-F85C-DED9-FD2555FBCCA9}"/>
                    </a:ext>
                  </a:extLst>
                </p:cNvPr>
                <p:cNvSpPr/>
                <p:nvPr/>
              </p:nvSpPr>
              <p:spPr>
                <a:xfrm rot="-4591593">
                  <a:off x="5535946" y="5702677"/>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CDFF212C-CCCD-2998-7825-6F88B717D94A}"/>
                    </a:ext>
                  </a:extLst>
                </p:cNvPr>
                <p:cNvSpPr/>
                <p:nvPr/>
              </p:nvSpPr>
              <p:spPr>
                <a:xfrm>
                  <a:off x="5535549" y="5702620"/>
                  <a:ext cx="14434" cy="14436"/>
                </a:xfrm>
                <a:custGeom>
                  <a:avLst/>
                  <a:gdLst>
                    <a:gd name="connsiteX0" fmla="*/ 8937 w 14434"/>
                    <a:gd name="connsiteY0" fmla="*/ 147 h 14436"/>
                    <a:gd name="connsiteX1" fmla="*/ 146 w 14434"/>
                    <a:gd name="connsiteY1" fmla="*/ 5498 h 14436"/>
                    <a:gd name="connsiteX2" fmla="*/ 5497 w 14434"/>
                    <a:gd name="connsiteY2" fmla="*/ 14291 h 14436"/>
                    <a:gd name="connsiteX3" fmla="*/ 14288 w 14434"/>
                    <a:gd name="connsiteY3" fmla="*/ 8939 h 14436"/>
                    <a:gd name="connsiteX4" fmla="*/ 8937 w 14434"/>
                    <a:gd name="connsiteY4" fmla="*/ 147 h 1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4" h="14436">
                      <a:moveTo>
                        <a:pt x="8937" y="147"/>
                      </a:moveTo>
                      <a:cubicBezTo>
                        <a:pt x="5115" y="-618"/>
                        <a:pt x="1293" y="1675"/>
                        <a:pt x="146" y="5498"/>
                      </a:cubicBezTo>
                      <a:cubicBezTo>
                        <a:pt x="-618" y="9321"/>
                        <a:pt x="1675" y="13144"/>
                        <a:pt x="5497" y="14291"/>
                      </a:cubicBezTo>
                      <a:cubicBezTo>
                        <a:pt x="9319" y="15055"/>
                        <a:pt x="13141" y="12761"/>
                        <a:pt x="14288" y="8939"/>
                      </a:cubicBezTo>
                      <a:cubicBezTo>
                        <a:pt x="15052" y="5116"/>
                        <a:pt x="12759" y="1293"/>
                        <a:pt x="8937" y="147"/>
                      </a:cubicBezTo>
                      <a:close/>
                    </a:path>
                  </a:pathLst>
                </a:custGeom>
                <a:solidFill>
                  <a:srgbClr val="29ABE2"/>
                </a:solidFill>
                <a:ln w="3819" cap="flat">
                  <a:noFill/>
                  <a:prstDash val="solid"/>
                  <a:miter/>
                </a:ln>
              </p:spPr>
              <p:txBody>
                <a:bodyPr rtlCol="0" anchor="ctr"/>
                <a:lstStyle/>
                <a:p>
                  <a:endParaRPr lang="en-US"/>
                </a:p>
              </p:txBody>
            </p:sp>
          </p:grpSp>
          <p:grpSp>
            <p:nvGrpSpPr>
              <p:cNvPr id="137" name="Graphic 4">
                <a:extLst>
                  <a:ext uri="{FF2B5EF4-FFF2-40B4-BE49-F238E27FC236}">
                    <a16:creationId xmlns:a16="http://schemas.microsoft.com/office/drawing/2014/main" id="{DBC3C4D2-E528-5883-15C2-546885989229}"/>
                  </a:ext>
                </a:extLst>
              </p:cNvPr>
              <p:cNvGrpSpPr/>
              <p:nvPr/>
            </p:nvGrpSpPr>
            <p:grpSpPr>
              <a:xfrm>
                <a:off x="5360005" y="5601994"/>
                <a:ext cx="9214" cy="9215"/>
                <a:chOff x="5360005" y="5601994"/>
                <a:chExt cx="9214" cy="9215"/>
              </a:xfrm>
            </p:grpSpPr>
            <p:sp>
              <p:nvSpPr>
                <p:cNvPr id="159" name="Freeform 158">
                  <a:extLst>
                    <a:ext uri="{FF2B5EF4-FFF2-40B4-BE49-F238E27FC236}">
                      <a16:creationId xmlns:a16="http://schemas.microsoft.com/office/drawing/2014/main" id="{5051B132-EAEC-6928-AA08-0BAB4ACE3289}"/>
                    </a:ext>
                  </a:extLst>
                </p:cNvPr>
                <p:cNvSpPr/>
                <p:nvPr/>
              </p:nvSpPr>
              <p:spPr>
                <a:xfrm rot="-4591927">
                  <a:off x="5360790" y="5602780"/>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3D56E07-76A4-D6DE-23DD-D1506A90F9F1}"/>
                    </a:ext>
                  </a:extLst>
                </p:cNvPr>
                <p:cNvSpPr/>
                <p:nvPr/>
              </p:nvSpPr>
              <p:spPr>
                <a:xfrm>
                  <a:off x="5360958" y="5602921"/>
                  <a:ext cx="7788" cy="7790"/>
                </a:xfrm>
                <a:custGeom>
                  <a:avLst/>
                  <a:gdLst>
                    <a:gd name="connsiteX0" fmla="*/ 4659 w 7788"/>
                    <a:gd name="connsiteY0" fmla="*/ 72 h 7790"/>
                    <a:gd name="connsiteX1" fmla="*/ 72 w 7788"/>
                    <a:gd name="connsiteY1" fmla="*/ 3131 h 7790"/>
                    <a:gd name="connsiteX2" fmla="*/ 3130 w 7788"/>
                    <a:gd name="connsiteY2" fmla="*/ 7718 h 7790"/>
                    <a:gd name="connsiteX3" fmla="*/ 7716 w 7788"/>
                    <a:gd name="connsiteY3" fmla="*/ 4660 h 7790"/>
                    <a:gd name="connsiteX4" fmla="*/ 4659 w 7788"/>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 h="7790">
                      <a:moveTo>
                        <a:pt x="4659" y="72"/>
                      </a:moveTo>
                      <a:cubicBezTo>
                        <a:pt x="2748" y="-310"/>
                        <a:pt x="455" y="837"/>
                        <a:pt x="72" y="3131"/>
                      </a:cubicBezTo>
                      <a:cubicBezTo>
                        <a:pt x="-310" y="5042"/>
                        <a:pt x="837" y="7336"/>
                        <a:pt x="3130" y="7718"/>
                      </a:cubicBezTo>
                      <a:cubicBezTo>
                        <a:pt x="5041" y="8101"/>
                        <a:pt x="7334" y="6954"/>
                        <a:pt x="7716" y="4660"/>
                      </a:cubicBezTo>
                      <a:cubicBezTo>
                        <a:pt x="8099" y="2366"/>
                        <a:pt x="6952"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8" name="Graphic 4">
                <a:extLst>
                  <a:ext uri="{FF2B5EF4-FFF2-40B4-BE49-F238E27FC236}">
                    <a16:creationId xmlns:a16="http://schemas.microsoft.com/office/drawing/2014/main" id="{C06DFA78-B55B-1E8B-DF3D-2C2424264156}"/>
                  </a:ext>
                </a:extLst>
              </p:cNvPr>
              <p:cNvGrpSpPr/>
              <p:nvPr/>
            </p:nvGrpSpPr>
            <p:grpSpPr>
              <a:xfrm>
                <a:off x="5418338" y="5684047"/>
                <a:ext cx="14742" cy="14745"/>
                <a:chOff x="5418338" y="5684047"/>
                <a:chExt cx="14742" cy="14745"/>
              </a:xfrm>
            </p:grpSpPr>
            <p:sp>
              <p:nvSpPr>
                <p:cNvPr id="157" name="Freeform 156">
                  <a:extLst>
                    <a:ext uri="{FF2B5EF4-FFF2-40B4-BE49-F238E27FC236}">
                      <a16:creationId xmlns:a16="http://schemas.microsoft.com/office/drawing/2014/main" id="{E051B672-942C-3D9B-571C-1BBC0FD245A0}"/>
                    </a:ext>
                  </a:extLst>
                </p:cNvPr>
                <p:cNvSpPr/>
                <p:nvPr/>
              </p:nvSpPr>
              <p:spPr>
                <a:xfrm rot="-4591927">
                  <a:off x="5419594" y="5685304"/>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8B9764EC-943E-4D39-5045-455C62FEEAF9}"/>
                    </a:ext>
                  </a:extLst>
                </p:cNvPr>
                <p:cNvSpPr/>
                <p:nvPr/>
              </p:nvSpPr>
              <p:spPr>
                <a:xfrm>
                  <a:off x="5419340" y="5685015"/>
                  <a:ext cx="12348" cy="12567"/>
                </a:xfrm>
                <a:custGeom>
                  <a:avLst/>
                  <a:gdLst>
                    <a:gd name="connsiteX0" fmla="*/ 7811 w 12348"/>
                    <a:gd name="connsiteY0" fmla="*/ 167 h 12567"/>
                    <a:gd name="connsiteX1" fmla="*/ 167 w 12348"/>
                    <a:gd name="connsiteY1" fmla="*/ 4755 h 12567"/>
                    <a:gd name="connsiteX2" fmla="*/ 4754 w 12348"/>
                    <a:gd name="connsiteY2" fmla="*/ 12400 h 12567"/>
                    <a:gd name="connsiteX3" fmla="*/ 12015 w 12348"/>
                    <a:gd name="connsiteY3" fmla="*/ 7813 h 12567"/>
                    <a:gd name="connsiteX4" fmla="*/ 7811 w 12348"/>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8" h="12567">
                      <a:moveTo>
                        <a:pt x="7811" y="167"/>
                      </a:moveTo>
                      <a:cubicBezTo>
                        <a:pt x="4371" y="-597"/>
                        <a:pt x="1314" y="1314"/>
                        <a:pt x="167" y="4755"/>
                      </a:cubicBezTo>
                      <a:cubicBezTo>
                        <a:pt x="-597" y="8195"/>
                        <a:pt x="1314" y="11253"/>
                        <a:pt x="4754" y="12400"/>
                      </a:cubicBezTo>
                      <a:cubicBezTo>
                        <a:pt x="8193" y="13165"/>
                        <a:pt x="11251" y="11253"/>
                        <a:pt x="12015"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9" name="Graphic 4">
                <a:extLst>
                  <a:ext uri="{FF2B5EF4-FFF2-40B4-BE49-F238E27FC236}">
                    <a16:creationId xmlns:a16="http://schemas.microsoft.com/office/drawing/2014/main" id="{1AE683BD-9DFD-50B7-F9C2-CD41CA8455D6}"/>
                  </a:ext>
                </a:extLst>
              </p:cNvPr>
              <p:cNvGrpSpPr/>
              <p:nvPr/>
            </p:nvGrpSpPr>
            <p:grpSpPr>
              <a:xfrm>
                <a:off x="5664775" y="5919706"/>
                <a:ext cx="10597" cy="10600"/>
                <a:chOff x="5664775" y="5919706"/>
                <a:chExt cx="10597" cy="10600"/>
              </a:xfrm>
            </p:grpSpPr>
            <p:sp>
              <p:nvSpPr>
                <p:cNvPr id="155" name="Freeform 154">
                  <a:extLst>
                    <a:ext uri="{FF2B5EF4-FFF2-40B4-BE49-F238E27FC236}">
                      <a16:creationId xmlns:a16="http://schemas.microsoft.com/office/drawing/2014/main" id="{409C1807-1D0D-ECAA-6FE8-1796B33CD146}"/>
                    </a:ext>
                  </a:extLst>
                </p:cNvPr>
                <p:cNvSpPr/>
                <p:nvPr/>
              </p:nvSpPr>
              <p:spPr>
                <a:xfrm rot="-4591259">
                  <a:off x="5665679" y="592061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2CE066B3-FFD7-FCBB-DD85-CC7D0204ADD2}"/>
                    </a:ext>
                  </a:extLst>
                </p:cNvPr>
                <p:cNvSpPr/>
                <p:nvPr/>
              </p:nvSpPr>
              <p:spPr>
                <a:xfrm>
                  <a:off x="5665572" y="5920209"/>
                  <a:ext cx="8920" cy="8935"/>
                </a:xfrm>
                <a:custGeom>
                  <a:avLst/>
                  <a:gdLst>
                    <a:gd name="connsiteX0" fmla="*/ 5422 w 8920"/>
                    <a:gd name="connsiteY0" fmla="*/ 72 h 8935"/>
                    <a:gd name="connsiteX1" fmla="*/ 72 w 8920"/>
                    <a:gd name="connsiteY1" fmla="*/ 3512 h 8935"/>
                    <a:gd name="connsiteX2" fmla="*/ 3511 w 8920"/>
                    <a:gd name="connsiteY2" fmla="*/ 8864 h 8935"/>
                    <a:gd name="connsiteX3" fmla="*/ 8862 w 8920"/>
                    <a:gd name="connsiteY3" fmla="*/ 5424 h 8935"/>
                    <a:gd name="connsiteX4" fmla="*/ 5422 w 8920"/>
                    <a:gd name="connsiteY4" fmla="*/ 72 h 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0" h="8935">
                      <a:moveTo>
                        <a:pt x="5422" y="72"/>
                      </a:moveTo>
                      <a:cubicBezTo>
                        <a:pt x="3129" y="-311"/>
                        <a:pt x="454" y="836"/>
                        <a:pt x="72" y="3512"/>
                      </a:cubicBezTo>
                      <a:cubicBezTo>
                        <a:pt x="-311" y="5806"/>
                        <a:pt x="836" y="8482"/>
                        <a:pt x="3511" y="8864"/>
                      </a:cubicBezTo>
                      <a:cubicBezTo>
                        <a:pt x="5805" y="9246"/>
                        <a:pt x="8480" y="8100"/>
                        <a:pt x="8862" y="5424"/>
                      </a:cubicBezTo>
                      <a:cubicBezTo>
                        <a:pt x="9244" y="3130"/>
                        <a:pt x="7716" y="836"/>
                        <a:pt x="5422" y="72"/>
                      </a:cubicBezTo>
                      <a:close/>
                    </a:path>
                  </a:pathLst>
                </a:custGeom>
                <a:solidFill>
                  <a:srgbClr val="29ABE2"/>
                </a:solidFill>
                <a:ln w="3819" cap="flat">
                  <a:noFill/>
                  <a:prstDash val="solid"/>
                  <a:miter/>
                </a:ln>
              </p:spPr>
              <p:txBody>
                <a:bodyPr rtlCol="0" anchor="ctr"/>
                <a:lstStyle/>
                <a:p>
                  <a:endParaRPr lang="en-US"/>
                </a:p>
              </p:txBody>
            </p:sp>
          </p:grpSp>
          <p:grpSp>
            <p:nvGrpSpPr>
              <p:cNvPr id="140" name="Graphic 4">
                <a:extLst>
                  <a:ext uri="{FF2B5EF4-FFF2-40B4-BE49-F238E27FC236}">
                    <a16:creationId xmlns:a16="http://schemas.microsoft.com/office/drawing/2014/main" id="{9DC3FFD6-2A50-57FA-5BB9-C08C04DFD81A}"/>
                  </a:ext>
                </a:extLst>
              </p:cNvPr>
              <p:cNvGrpSpPr/>
              <p:nvPr/>
            </p:nvGrpSpPr>
            <p:grpSpPr>
              <a:xfrm>
                <a:off x="5439328" y="5783616"/>
                <a:ext cx="17048" cy="17052"/>
                <a:chOff x="5439328" y="5783616"/>
                <a:chExt cx="17048" cy="17052"/>
              </a:xfrm>
            </p:grpSpPr>
            <p:sp>
              <p:nvSpPr>
                <p:cNvPr id="153" name="Freeform 152">
                  <a:extLst>
                    <a:ext uri="{FF2B5EF4-FFF2-40B4-BE49-F238E27FC236}">
                      <a16:creationId xmlns:a16="http://schemas.microsoft.com/office/drawing/2014/main" id="{BD1D6786-7217-559E-AF3B-A840378D2062}"/>
                    </a:ext>
                  </a:extLst>
                </p:cNvPr>
                <p:cNvSpPr/>
                <p:nvPr/>
              </p:nvSpPr>
              <p:spPr>
                <a:xfrm rot="-4591259">
                  <a:off x="5440782" y="5785069"/>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449D6B30-F5C5-E026-14CC-858765A34BA1}"/>
                    </a:ext>
                  </a:extLst>
                </p:cNvPr>
                <p:cNvSpPr/>
                <p:nvPr/>
              </p:nvSpPr>
              <p:spPr>
                <a:xfrm>
                  <a:off x="5440764" y="5785191"/>
                  <a:ext cx="14052" cy="14054"/>
                </a:xfrm>
                <a:custGeom>
                  <a:avLst/>
                  <a:gdLst>
                    <a:gd name="connsiteX0" fmla="*/ 8555 w 14052"/>
                    <a:gd name="connsiteY0" fmla="*/ 147 h 14054"/>
                    <a:gd name="connsiteX1" fmla="*/ 146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6" y="5498"/>
                      </a:cubicBezTo>
                      <a:cubicBezTo>
                        <a:pt x="-618" y="9321"/>
                        <a:pt x="1675" y="13144"/>
                        <a:pt x="5497" y="13908"/>
                      </a:cubicBezTo>
                      <a:cubicBezTo>
                        <a:pt x="9319" y="14673"/>
                        <a:pt x="13141" y="12379"/>
                        <a:pt x="13906" y="8556"/>
                      </a:cubicBezTo>
                      <a:cubicBezTo>
                        <a:pt x="14670" y="4734"/>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141" name="Graphic 4">
                <a:extLst>
                  <a:ext uri="{FF2B5EF4-FFF2-40B4-BE49-F238E27FC236}">
                    <a16:creationId xmlns:a16="http://schemas.microsoft.com/office/drawing/2014/main" id="{1D94D4E0-7213-2710-4649-DE3B28B440CA}"/>
                  </a:ext>
                </a:extLst>
              </p:cNvPr>
              <p:cNvGrpSpPr/>
              <p:nvPr/>
            </p:nvGrpSpPr>
            <p:grpSpPr>
              <a:xfrm>
                <a:off x="5199796" y="5615661"/>
                <a:ext cx="15666" cy="15669"/>
                <a:chOff x="5199796" y="5615661"/>
                <a:chExt cx="15666" cy="15669"/>
              </a:xfrm>
            </p:grpSpPr>
            <p:sp>
              <p:nvSpPr>
                <p:cNvPr id="151" name="Freeform 150">
                  <a:extLst>
                    <a:ext uri="{FF2B5EF4-FFF2-40B4-BE49-F238E27FC236}">
                      <a16:creationId xmlns:a16="http://schemas.microsoft.com/office/drawing/2014/main" id="{3A35F8BB-D85D-586A-D44F-96E40D2408A4}"/>
                    </a:ext>
                  </a:extLst>
                </p:cNvPr>
                <p:cNvSpPr/>
                <p:nvPr/>
              </p:nvSpPr>
              <p:spPr>
                <a:xfrm rot="-4591259">
                  <a:off x="5201132" y="5616997"/>
                  <a:ext cx="12995" cy="12997"/>
                </a:xfrm>
                <a:custGeom>
                  <a:avLst/>
                  <a:gdLst>
                    <a:gd name="connsiteX0" fmla="*/ 0 w 12995"/>
                    <a:gd name="connsiteY0" fmla="*/ 0 h 12997"/>
                    <a:gd name="connsiteX1" fmla="*/ 12995 w 12995"/>
                    <a:gd name="connsiteY1" fmla="*/ 0 h 12997"/>
                    <a:gd name="connsiteX2" fmla="*/ 12995 w 12995"/>
                    <a:gd name="connsiteY2" fmla="*/ 12998 h 12997"/>
                    <a:gd name="connsiteX3" fmla="*/ 0 w 12995"/>
                    <a:gd name="connsiteY3" fmla="*/ 12998 h 12997"/>
                  </a:gdLst>
                  <a:ahLst/>
                  <a:cxnLst>
                    <a:cxn ang="0">
                      <a:pos x="connsiteX0" y="connsiteY0"/>
                    </a:cxn>
                    <a:cxn ang="0">
                      <a:pos x="connsiteX1" y="connsiteY1"/>
                    </a:cxn>
                    <a:cxn ang="0">
                      <a:pos x="connsiteX2" y="connsiteY2"/>
                    </a:cxn>
                    <a:cxn ang="0">
                      <a:pos x="connsiteX3" y="connsiteY3"/>
                    </a:cxn>
                  </a:cxnLst>
                  <a:rect l="l" t="t" r="r" b="b"/>
                  <a:pathLst>
                    <a:path w="12995" h="12997">
                      <a:moveTo>
                        <a:pt x="0" y="0"/>
                      </a:moveTo>
                      <a:lnTo>
                        <a:pt x="12995" y="0"/>
                      </a:lnTo>
                      <a:lnTo>
                        <a:pt x="12995" y="12998"/>
                      </a:lnTo>
                      <a:lnTo>
                        <a:pt x="0" y="12998"/>
                      </a:lnTo>
                      <a:close/>
                    </a:path>
                  </a:pathLst>
                </a:custGeom>
                <a:noFill/>
                <a:ln w="381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61F8A6C-99B2-CD1B-1A3E-0BF3CCCCEB5D}"/>
                    </a:ext>
                  </a:extLst>
                </p:cNvPr>
                <p:cNvSpPr/>
                <p:nvPr/>
              </p:nvSpPr>
              <p:spPr>
                <a:xfrm>
                  <a:off x="5200723" y="5616971"/>
                  <a:ext cx="13308" cy="13329"/>
                </a:xfrm>
                <a:custGeom>
                  <a:avLst/>
                  <a:gdLst>
                    <a:gd name="connsiteX0" fmla="*/ 8192 w 13308"/>
                    <a:gd name="connsiteY0" fmla="*/ 166 h 13329"/>
                    <a:gd name="connsiteX1" fmla="*/ 166 w 13308"/>
                    <a:gd name="connsiteY1" fmla="*/ 5136 h 13329"/>
                    <a:gd name="connsiteX2" fmla="*/ 5135 w 13308"/>
                    <a:gd name="connsiteY2" fmla="*/ 13164 h 13329"/>
                    <a:gd name="connsiteX3" fmla="*/ 13161 w 13308"/>
                    <a:gd name="connsiteY3" fmla="*/ 8194 h 13329"/>
                    <a:gd name="connsiteX4" fmla="*/ 8192 w 13308"/>
                    <a:gd name="connsiteY4" fmla="*/ 166 h 13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8" h="13329">
                      <a:moveTo>
                        <a:pt x="8192" y="166"/>
                      </a:moveTo>
                      <a:cubicBezTo>
                        <a:pt x="4753" y="-599"/>
                        <a:pt x="1313" y="1313"/>
                        <a:pt x="166" y="5136"/>
                      </a:cubicBezTo>
                      <a:cubicBezTo>
                        <a:pt x="-598" y="8576"/>
                        <a:pt x="1313" y="12017"/>
                        <a:pt x="5135" y="13164"/>
                      </a:cubicBezTo>
                      <a:cubicBezTo>
                        <a:pt x="8575" y="13928"/>
                        <a:pt x="12014" y="12017"/>
                        <a:pt x="13161" y="8194"/>
                      </a:cubicBezTo>
                      <a:cubicBezTo>
                        <a:pt x="13925" y="4753"/>
                        <a:pt x="11632" y="1313"/>
                        <a:pt x="8192" y="166"/>
                      </a:cubicBezTo>
                      <a:close/>
                    </a:path>
                  </a:pathLst>
                </a:custGeom>
                <a:solidFill>
                  <a:srgbClr val="29ABE2"/>
                </a:solidFill>
                <a:ln w="3819" cap="flat">
                  <a:noFill/>
                  <a:prstDash val="solid"/>
                  <a:miter/>
                </a:ln>
              </p:spPr>
              <p:txBody>
                <a:bodyPr rtlCol="0" anchor="ctr"/>
                <a:lstStyle/>
                <a:p>
                  <a:endParaRPr lang="en-US"/>
                </a:p>
              </p:txBody>
            </p:sp>
          </p:grpSp>
          <p:grpSp>
            <p:nvGrpSpPr>
              <p:cNvPr id="142" name="Graphic 4">
                <a:extLst>
                  <a:ext uri="{FF2B5EF4-FFF2-40B4-BE49-F238E27FC236}">
                    <a16:creationId xmlns:a16="http://schemas.microsoft.com/office/drawing/2014/main" id="{26F0E96A-4712-28C2-A06A-5BD257BE7532}"/>
                  </a:ext>
                </a:extLst>
              </p:cNvPr>
              <p:cNvGrpSpPr/>
              <p:nvPr/>
            </p:nvGrpSpPr>
            <p:grpSpPr>
              <a:xfrm>
                <a:off x="5335738" y="5764169"/>
                <a:ext cx="11058" cy="11060"/>
                <a:chOff x="5335738" y="5764169"/>
                <a:chExt cx="11058" cy="11060"/>
              </a:xfrm>
            </p:grpSpPr>
            <p:sp>
              <p:nvSpPr>
                <p:cNvPr id="149" name="Freeform 148">
                  <a:extLst>
                    <a:ext uri="{FF2B5EF4-FFF2-40B4-BE49-F238E27FC236}">
                      <a16:creationId xmlns:a16="http://schemas.microsoft.com/office/drawing/2014/main" id="{6C10E822-D0EC-A528-DFB8-16DCA0A1BD6D}"/>
                    </a:ext>
                  </a:extLst>
                </p:cNvPr>
                <p:cNvSpPr/>
                <p:nvPr/>
              </p:nvSpPr>
              <p:spPr>
                <a:xfrm rot="-4590844">
                  <a:off x="5336681" y="576511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DC970C35-64E6-ADD8-4499-24DE5958D00C}"/>
                    </a:ext>
                  </a:extLst>
                </p:cNvPr>
                <p:cNvSpPr/>
                <p:nvPr/>
              </p:nvSpPr>
              <p:spPr>
                <a:xfrm>
                  <a:off x="5336755" y="5764881"/>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636" y="-568"/>
                        <a:pt x="961" y="962"/>
                        <a:pt x="197" y="3637"/>
                      </a:cubicBezTo>
                      <a:cubicBezTo>
                        <a:pt x="-568" y="5931"/>
                        <a:pt x="961" y="8607"/>
                        <a:pt x="3636" y="9371"/>
                      </a:cubicBezTo>
                      <a:cubicBezTo>
                        <a:pt x="5930" y="10136"/>
                        <a:pt x="8605" y="8607"/>
                        <a:pt x="9369" y="5931"/>
                      </a:cubicBezTo>
                      <a:cubicBezTo>
                        <a:pt x="10134" y="3255"/>
                        <a:pt x="8605" y="579"/>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143" name="Graphic 4">
                <a:extLst>
                  <a:ext uri="{FF2B5EF4-FFF2-40B4-BE49-F238E27FC236}">
                    <a16:creationId xmlns:a16="http://schemas.microsoft.com/office/drawing/2014/main" id="{314AA749-DFA9-B630-D6B6-6E3A07E74B6F}"/>
                  </a:ext>
                </a:extLst>
              </p:cNvPr>
              <p:cNvGrpSpPr/>
              <p:nvPr/>
            </p:nvGrpSpPr>
            <p:grpSpPr>
              <a:xfrm>
                <a:off x="5100600" y="5573095"/>
                <a:ext cx="12901" cy="12904"/>
                <a:chOff x="5100600" y="5573095"/>
                <a:chExt cx="12901" cy="12904"/>
              </a:xfrm>
            </p:grpSpPr>
            <p:sp>
              <p:nvSpPr>
                <p:cNvPr id="147" name="Freeform 146">
                  <a:extLst>
                    <a:ext uri="{FF2B5EF4-FFF2-40B4-BE49-F238E27FC236}">
                      <a16:creationId xmlns:a16="http://schemas.microsoft.com/office/drawing/2014/main" id="{EA9B673A-9E68-17B6-9184-34FE8A74FB39}"/>
                    </a:ext>
                  </a:extLst>
                </p:cNvPr>
                <p:cNvSpPr/>
                <p:nvPr/>
              </p:nvSpPr>
              <p:spPr>
                <a:xfrm rot="-4591259">
                  <a:off x="5101700" y="5574195"/>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AEE076A-EFA0-D25D-6029-96C45DCD3933}"/>
                    </a:ext>
                  </a:extLst>
                </p:cNvPr>
                <p:cNvSpPr/>
                <p:nvPr/>
              </p:nvSpPr>
              <p:spPr>
                <a:xfrm>
                  <a:off x="5100965" y="5574153"/>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9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9"/>
                        <a:pt x="1316" y="9727"/>
                        <a:pt x="3992" y="10491"/>
                      </a:cubicBezTo>
                      <a:cubicBezTo>
                        <a:pt x="6667" y="11256"/>
                        <a:pt x="9725" y="9344"/>
                        <a:pt x="10489" y="6669"/>
                      </a:cubicBezTo>
                      <a:cubicBezTo>
                        <a:pt x="11254" y="3610"/>
                        <a:pt x="9725" y="935"/>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44" name="Graphic 4">
                <a:extLst>
                  <a:ext uri="{FF2B5EF4-FFF2-40B4-BE49-F238E27FC236}">
                    <a16:creationId xmlns:a16="http://schemas.microsoft.com/office/drawing/2014/main" id="{8B105281-CB0F-8CDD-CACF-9AC362BC8713}"/>
                  </a:ext>
                </a:extLst>
              </p:cNvPr>
              <p:cNvGrpSpPr/>
              <p:nvPr/>
            </p:nvGrpSpPr>
            <p:grpSpPr>
              <a:xfrm>
                <a:off x="5495946" y="5948163"/>
                <a:ext cx="12899" cy="12902"/>
                <a:chOff x="5495946" y="5948163"/>
                <a:chExt cx="12899" cy="12902"/>
              </a:xfrm>
            </p:grpSpPr>
            <p:sp>
              <p:nvSpPr>
                <p:cNvPr id="145" name="Freeform 144">
                  <a:extLst>
                    <a:ext uri="{FF2B5EF4-FFF2-40B4-BE49-F238E27FC236}">
                      <a16:creationId xmlns:a16="http://schemas.microsoft.com/office/drawing/2014/main" id="{E7774525-74A1-1934-955D-D2D5B0D3C92E}"/>
                    </a:ext>
                  </a:extLst>
                </p:cNvPr>
                <p:cNvSpPr/>
                <p:nvPr/>
              </p:nvSpPr>
              <p:spPr>
                <a:xfrm rot="-4591927">
                  <a:off x="5497045" y="5949262"/>
                  <a:ext cx="10701" cy="10703"/>
                </a:xfrm>
                <a:custGeom>
                  <a:avLst/>
                  <a:gdLst>
                    <a:gd name="connsiteX0" fmla="*/ 0 w 10701"/>
                    <a:gd name="connsiteY0" fmla="*/ 0 h 10703"/>
                    <a:gd name="connsiteX1" fmla="*/ 10701 w 10701"/>
                    <a:gd name="connsiteY1" fmla="*/ 0 h 10703"/>
                    <a:gd name="connsiteX2" fmla="*/ 10701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1" y="0"/>
                      </a:lnTo>
                      <a:lnTo>
                        <a:pt x="10701" y="10704"/>
                      </a:lnTo>
                      <a:lnTo>
                        <a:pt x="0" y="10704"/>
                      </a:lnTo>
                      <a:close/>
                    </a:path>
                  </a:pathLst>
                </a:custGeom>
                <a:noFill/>
                <a:ln w="381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6A38E1BB-ECCE-F5E4-9F1C-EB43DD0E3558}"/>
                    </a:ext>
                  </a:extLst>
                </p:cNvPr>
                <p:cNvSpPr/>
                <p:nvPr/>
              </p:nvSpPr>
              <p:spPr>
                <a:xfrm>
                  <a:off x="5496923" y="5949164"/>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610" y="-595"/>
                        <a:pt x="934" y="1317"/>
                        <a:pt x="170" y="3993"/>
                      </a:cubicBezTo>
                      <a:cubicBezTo>
                        <a:pt x="-595" y="7051"/>
                        <a:pt x="1316" y="9727"/>
                        <a:pt x="3992" y="10491"/>
                      </a:cubicBezTo>
                      <a:cubicBezTo>
                        <a:pt x="7049" y="11256"/>
                        <a:pt x="9725" y="9344"/>
                        <a:pt x="10489" y="6668"/>
                      </a:cubicBezTo>
                      <a:cubicBezTo>
                        <a:pt x="11254" y="3993"/>
                        <a:pt x="9725" y="934"/>
                        <a:pt x="6667" y="170"/>
                      </a:cubicBezTo>
                      <a:close/>
                    </a:path>
                  </a:pathLst>
                </a:custGeom>
                <a:solidFill>
                  <a:srgbClr val="29ABE2"/>
                </a:solidFill>
                <a:ln w="3819" cap="flat">
                  <a:noFill/>
                  <a:prstDash val="solid"/>
                  <a:miter/>
                </a:ln>
              </p:spPr>
              <p:txBody>
                <a:bodyPr rtlCol="0" anchor="ctr"/>
                <a:lstStyle/>
                <a:p>
                  <a:endParaRPr lang="en-US"/>
                </a:p>
              </p:txBody>
            </p:sp>
          </p:grpSp>
        </p:grpSp>
        <p:grpSp>
          <p:nvGrpSpPr>
            <p:cNvPr id="23" name="Graphic 4">
              <a:extLst>
                <a:ext uri="{FF2B5EF4-FFF2-40B4-BE49-F238E27FC236}">
                  <a16:creationId xmlns:a16="http://schemas.microsoft.com/office/drawing/2014/main" id="{E81F91F7-6C1C-EB4D-CA5B-AA6D18F55D33}"/>
                </a:ext>
              </a:extLst>
            </p:cNvPr>
            <p:cNvGrpSpPr/>
            <p:nvPr/>
          </p:nvGrpSpPr>
          <p:grpSpPr>
            <a:xfrm>
              <a:off x="6889272" y="5169830"/>
              <a:ext cx="599528" cy="666539"/>
              <a:chOff x="6889272" y="5169830"/>
              <a:chExt cx="599528" cy="666539"/>
            </a:xfrm>
          </p:grpSpPr>
          <p:grpSp>
            <p:nvGrpSpPr>
              <p:cNvPr id="67" name="Graphic 4">
                <a:extLst>
                  <a:ext uri="{FF2B5EF4-FFF2-40B4-BE49-F238E27FC236}">
                    <a16:creationId xmlns:a16="http://schemas.microsoft.com/office/drawing/2014/main" id="{79F54FDE-7D37-86AF-60AF-F5DB88F4171F}"/>
                  </a:ext>
                </a:extLst>
              </p:cNvPr>
              <p:cNvGrpSpPr/>
              <p:nvPr/>
            </p:nvGrpSpPr>
            <p:grpSpPr>
              <a:xfrm>
                <a:off x="7209868" y="5169830"/>
                <a:ext cx="14744" cy="14747"/>
                <a:chOff x="7209868" y="5169830"/>
                <a:chExt cx="14744" cy="14747"/>
              </a:xfrm>
            </p:grpSpPr>
            <p:sp>
              <p:nvSpPr>
                <p:cNvPr id="116" name="Freeform 115">
                  <a:extLst>
                    <a:ext uri="{FF2B5EF4-FFF2-40B4-BE49-F238E27FC236}">
                      <a16:creationId xmlns:a16="http://schemas.microsoft.com/office/drawing/2014/main" id="{9AD2EE15-7B26-A9B3-D796-9BE4FDDCFDDB}"/>
                    </a:ext>
                  </a:extLst>
                </p:cNvPr>
                <p:cNvSpPr/>
                <p:nvPr/>
              </p:nvSpPr>
              <p:spPr>
                <a:xfrm rot="-4591259">
                  <a:off x="7211125" y="5171087"/>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0299D2A4-30CC-A038-A97A-3F6AEFF222E6}"/>
                    </a:ext>
                  </a:extLst>
                </p:cNvPr>
                <p:cNvSpPr/>
                <p:nvPr/>
              </p:nvSpPr>
              <p:spPr>
                <a:xfrm>
                  <a:off x="7211090" y="5171238"/>
                  <a:ext cx="12163" cy="12185"/>
                </a:xfrm>
                <a:custGeom>
                  <a:avLst/>
                  <a:gdLst>
                    <a:gd name="connsiteX0" fmla="*/ 7429 w 12163"/>
                    <a:gd name="connsiteY0" fmla="*/ 167 h 12185"/>
                    <a:gd name="connsiteX1" fmla="*/ 167 w 12163"/>
                    <a:gd name="connsiteY1" fmla="*/ 4755 h 12185"/>
                    <a:gd name="connsiteX2" fmla="*/ 4754 w 12163"/>
                    <a:gd name="connsiteY2" fmla="*/ 12018 h 12185"/>
                    <a:gd name="connsiteX3" fmla="*/ 12015 w 12163"/>
                    <a:gd name="connsiteY3" fmla="*/ 7430 h 12185"/>
                    <a:gd name="connsiteX4" fmla="*/ 7429 w 12163"/>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3" h="12185">
                      <a:moveTo>
                        <a:pt x="7429" y="167"/>
                      </a:moveTo>
                      <a:cubicBezTo>
                        <a:pt x="3989" y="-597"/>
                        <a:pt x="932" y="1314"/>
                        <a:pt x="167" y="4755"/>
                      </a:cubicBezTo>
                      <a:cubicBezTo>
                        <a:pt x="-597" y="8195"/>
                        <a:pt x="1314" y="11253"/>
                        <a:pt x="4754" y="12018"/>
                      </a:cubicBezTo>
                      <a:cubicBezTo>
                        <a:pt x="8194" y="12782"/>
                        <a:pt x="11251" y="10871"/>
                        <a:pt x="12015" y="7430"/>
                      </a:cubicBezTo>
                      <a:cubicBezTo>
                        <a:pt x="12780" y="3990"/>
                        <a:pt x="10487"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68" name="Graphic 4">
                <a:extLst>
                  <a:ext uri="{FF2B5EF4-FFF2-40B4-BE49-F238E27FC236}">
                    <a16:creationId xmlns:a16="http://schemas.microsoft.com/office/drawing/2014/main" id="{510A476A-199A-9F1E-A6B4-29C0C15E73A0}"/>
                  </a:ext>
                </a:extLst>
              </p:cNvPr>
              <p:cNvGrpSpPr/>
              <p:nvPr/>
            </p:nvGrpSpPr>
            <p:grpSpPr>
              <a:xfrm>
                <a:off x="7361054" y="5371926"/>
                <a:ext cx="14282" cy="14285"/>
                <a:chOff x="7361054" y="5371926"/>
                <a:chExt cx="14282" cy="14285"/>
              </a:xfrm>
            </p:grpSpPr>
            <p:sp>
              <p:nvSpPr>
                <p:cNvPr id="114" name="Freeform 113">
                  <a:extLst>
                    <a:ext uri="{FF2B5EF4-FFF2-40B4-BE49-F238E27FC236}">
                      <a16:creationId xmlns:a16="http://schemas.microsoft.com/office/drawing/2014/main" id="{DD5C6F8F-133F-CE63-D910-CC4D47DBD8D8}"/>
                    </a:ext>
                  </a:extLst>
                </p:cNvPr>
                <p:cNvSpPr/>
                <p:nvPr/>
              </p:nvSpPr>
              <p:spPr>
                <a:xfrm rot="-4591593">
                  <a:off x="7362271" y="5373143"/>
                  <a:ext cx="11848" cy="11850"/>
                </a:xfrm>
                <a:custGeom>
                  <a:avLst/>
                  <a:gdLst>
                    <a:gd name="connsiteX0" fmla="*/ 0 w 11848"/>
                    <a:gd name="connsiteY0" fmla="*/ 0 h 11850"/>
                    <a:gd name="connsiteX1" fmla="*/ 11849 w 11848"/>
                    <a:gd name="connsiteY1" fmla="*/ 0 h 11850"/>
                    <a:gd name="connsiteX2" fmla="*/ 11849 w 11848"/>
                    <a:gd name="connsiteY2" fmla="*/ 11851 h 11850"/>
                    <a:gd name="connsiteX3" fmla="*/ 0 w 11848"/>
                    <a:gd name="connsiteY3" fmla="*/ 11851 h 11850"/>
                  </a:gdLst>
                  <a:ahLst/>
                  <a:cxnLst>
                    <a:cxn ang="0">
                      <a:pos x="connsiteX0" y="connsiteY0"/>
                    </a:cxn>
                    <a:cxn ang="0">
                      <a:pos x="connsiteX1" y="connsiteY1"/>
                    </a:cxn>
                    <a:cxn ang="0">
                      <a:pos x="connsiteX2" y="connsiteY2"/>
                    </a:cxn>
                    <a:cxn ang="0">
                      <a:pos x="connsiteX3" y="connsiteY3"/>
                    </a:cxn>
                  </a:cxnLst>
                  <a:rect l="l" t="t" r="r" b="b"/>
                  <a:pathLst>
                    <a:path w="11848" h="11850">
                      <a:moveTo>
                        <a:pt x="0" y="0"/>
                      </a:moveTo>
                      <a:lnTo>
                        <a:pt x="11849" y="0"/>
                      </a:lnTo>
                      <a:lnTo>
                        <a:pt x="11849" y="11851"/>
                      </a:lnTo>
                      <a:lnTo>
                        <a:pt x="0" y="11851"/>
                      </a:lnTo>
                      <a:close/>
                    </a:path>
                  </a:pathLst>
                </a:custGeom>
                <a:noFill/>
                <a:ln w="381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44024B0B-1722-2650-E052-486B38452B2F}"/>
                    </a:ext>
                  </a:extLst>
                </p:cNvPr>
                <p:cNvSpPr/>
                <p:nvPr/>
              </p:nvSpPr>
              <p:spPr>
                <a:xfrm>
                  <a:off x="7362439" y="5373460"/>
                  <a:ext cx="11421" cy="11423"/>
                </a:xfrm>
                <a:custGeom>
                  <a:avLst/>
                  <a:gdLst>
                    <a:gd name="connsiteX0" fmla="*/ 7048 w 11421"/>
                    <a:gd name="connsiteY0" fmla="*/ 169 h 11423"/>
                    <a:gd name="connsiteX1" fmla="*/ 169 w 11421"/>
                    <a:gd name="connsiteY1" fmla="*/ 4374 h 11423"/>
                    <a:gd name="connsiteX2" fmla="*/ 4373 w 11421"/>
                    <a:gd name="connsiteY2" fmla="*/ 11255 h 11423"/>
                    <a:gd name="connsiteX3" fmla="*/ 11253 w 11421"/>
                    <a:gd name="connsiteY3" fmla="*/ 7050 h 11423"/>
                    <a:gd name="connsiteX4" fmla="*/ 7048 w 11421"/>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 h="11423">
                      <a:moveTo>
                        <a:pt x="7048" y="169"/>
                      </a:moveTo>
                      <a:cubicBezTo>
                        <a:pt x="3991" y="-596"/>
                        <a:pt x="933" y="1316"/>
                        <a:pt x="169" y="4374"/>
                      </a:cubicBezTo>
                      <a:cubicBezTo>
                        <a:pt x="-596" y="7432"/>
                        <a:pt x="1315" y="10490"/>
                        <a:pt x="4373" y="11255"/>
                      </a:cubicBezTo>
                      <a:cubicBezTo>
                        <a:pt x="7431" y="12019"/>
                        <a:pt x="10488" y="10108"/>
                        <a:pt x="11253"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69" name="Graphic 4">
                <a:extLst>
                  <a:ext uri="{FF2B5EF4-FFF2-40B4-BE49-F238E27FC236}">
                    <a16:creationId xmlns:a16="http://schemas.microsoft.com/office/drawing/2014/main" id="{34723A32-3B65-CE25-CB5A-931C4D6F1E85}"/>
                  </a:ext>
                </a:extLst>
              </p:cNvPr>
              <p:cNvGrpSpPr/>
              <p:nvPr/>
            </p:nvGrpSpPr>
            <p:grpSpPr>
              <a:xfrm>
                <a:off x="7314483" y="5336755"/>
                <a:ext cx="12899" cy="12902"/>
                <a:chOff x="7314483" y="5336755"/>
                <a:chExt cx="12899" cy="12902"/>
              </a:xfrm>
            </p:grpSpPr>
            <p:sp>
              <p:nvSpPr>
                <p:cNvPr id="112" name="Freeform 111">
                  <a:extLst>
                    <a:ext uri="{FF2B5EF4-FFF2-40B4-BE49-F238E27FC236}">
                      <a16:creationId xmlns:a16="http://schemas.microsoft.com/office/drawing/2014/main" id="{0D8642CC-49D3-E80F-F80D-EA84CDA7BFF0}"/>
                    </a:ext>
                  </a:extLst>
                </p:cNvPr>
                <p:cNvSpPr/>
                <p:nvPr/>
              </p:nvSpPr>
              <p:spPr>
                <a:xfrm rot="-4591927">
                  <a:off x="7315582" y="5337855"/>
                  <a:ext cx="10701" cy="10703"/>
                </a:xfrm>
                <a:custGeom>
                  <a:avLst/>
                  <a:gdLst>
                    <a:gd name="connsiteX0" fmla="*/ 0 w 10701"/>
                    <a:gd name="connsiteY0" fmla="*/ 0 h 10703"/>
                    <a:gd name="connsiteX1" fmla="*/ 10702 w 10701"/>
                    <a:gd name="connsiteY1" fmla="*/ 0 h 10703"/>
                    <a:gd name="connsiteX2" fmla="*/ 10702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9DB474FA-2EEE-6137-982D-89E157CC6691}"/>
                    </a:ext>
                  </a:extLst>
                </p:cNvPr>
                <p:cNvSpPr/>
                <p:nvPr/>
              </p:nvSpPr>
              <p:spPr>
                <a:xfrm>
                  <a:off x="7315427" y="5337907"/>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4" y="6668"/>
                        <a:pt x="1317" y="9727"/>
                        <a:pt x="3992" y="10491"/>
                      </a:cubicBezTo>
                      <a:cubicBezTo>
                        <a:pt x="6667" y="11256"/>
                        <a:pt x="9725" y="9345"/>
                        <a:pt x="10489" y="6668"/>
                      </a:cubicBezTo>
                      <a:cubicBezTo>
                        <a:pt x="11254" y="3611"/>
                        <a:pt x="9725" y="552"/>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70" name="Graphic 4">
                <a:extLst>
                  <a:ext uri="{FF2B5EF4-FFF2-40B4-BE49-F238E27FC236}">
                    <a16:creationId xmlns:a16="http://schemas.microsoft.com/office/drawing/2014/main" id="{7DCAC2D2-AB02-7A46-B83E-474A98DF6D8C}"/>
                  </a:ext>
                </a:extLst>
              </p:cNvPr>
              <p:cNvGrpSpPr/>
              <p:nvPr/>
            </p:nvGrpSpPr>
            <p:grpSpPr>
              <a:xfrm>
                <a:off x="7440968" y="5501202"/>
                <a:ext cx="9214" cy="9216"/>
                <a:chOff x="7440968" y="5501202"/>
                <a:chExt cx="9214" cy="9216"/>
              </a:xfrm>
            </p:grpSpPr>
            <p:sp>
              <p:nvSpPr>
                <p:cNvPr id="110" name="Freeform 109">
                  <a:extLst>
                    <a:ext uri="{FF2B5EF4-FFF2-40B4-BE49-F238E27FC236}">
                      <a16:creationId xmlns:a16="http://schemas.microsoft.com/office/drawing/2014/main" id="{4DF2F870-ABD1-553A-994F-8075380F227B}"/>
                    </a:ext>
                  </a:extLst>
                </p:cNvPr>
                <p:cNvSpPr/>
                <p:nvPr/>
              </p:nvSpPr>
              <p:spPr>
                <a:xfrm rot="-4591593">
                  <a:off x="7441753" y="5501988"/>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1F7A213A-5015-E92E-122A-247636CCAF3E}"/>
                    </a:ext>
                  </a:extLst>
                </p:cNvPr>
                <p:cNvSpPr/>
                <p:nvPr/>
              </p:nvSpPr>
              <p:spPr>
                <a:xfrm>
                  <a:off x="7441650" y="5501617"/>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5" y="838"/>
                        <a:pt x="73" y="2749"/>
                      </a:cubicBezTo>
                      <a:cubicBezTo>
                        <a:pt x="-309" y="4661"/>
                        <a:pt x="838" y="6954"/>
                        <a:pt x="2749" y="7337"/>
                      </a:cubicBezTo>
                      <a:cubicBezTo>
                        <a:pt x="4660" y="7719"/>
                        <a:pt x="6953" y="6572"/>
                        <a:pt x="7335" y="4661"/>
                      </a:cubicBezTo>
                      <a:cubicBezTo>
                        <a:pt x="7717" y="2749"/>
                        <a:pt x="6571"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71" name="Graphic 4">
                <a:extLst>
                  <a:ext uri="{FF2B5EF4-FFF2-40B4-BE49-F238E27FC236}">
                    <a16:creationId xmlns:a16="http://schemas.microsoft.com/office/drawing/2014/main" id="{FB10A162-F8E1-3F05-DF06-413E0A71E970}"/>
                  </a:ext>
                </a:extLst>
              </p:cNvPr>
              <p:cNvGrpSpPr/>
              <p:nvPr/>
            </p:nvGrpSpPr>
            <p:grpSpPr>
              <a:xfrm>
                <a:off x="7347584" y="5415242"/>
                <a:ext cx="13361" cy="13364"/>
                <a:chOff x="7347584" y="5415242"/>
                <a:chExt cx="13361" cy="13364"/>
              </a:xfrm>
            </p:grpSpPr>
            <p:sp>
              <p:nvSpPr>
                <p:cNvPr id="108" name="Freeform 107">
                  <a:extLst>
                    <a:ext uri="{FF2B5EF4-FFF2-40B4-BE49-F238E27FC236}">
                      <a16:creationId xmlns:a16="http://schemas.microsoft.com/office/drawing/2014/main" id="{15D12088-2744-B73E-EB6D-AA1EF9B18C3A}"/>
                    </a:ext>
                  </a:extLst>
                </p:cNvPr>
                <p:cNvSpPr/>
                <p:nvPr/>
              </p:nvSpPr>
              <p:spPr>
                <a:xfrm rot="-4591593">
                  <a:off x="7348723" y="5416381"/>
                  <a:ext cx="11084" cy="11086"/>
                </a:xfrm>
                <a:custGeom>
                  <a:avLst/>
                  <a:gdLst>
                    <a:gd name="connsiteX0" fmla="*/ 0 w 11084"/>
                    <a:gd name="connsiteY0" fmla="*/ 0 h 11086"/>
                    <a:gd name="connsiteX1" fmla="*/ 11084 w 11084"/>
                    <a:gd name="connsiteY1" fmla="*/ 0 h 11086"/>
                    <a:gd name="connsiteX2" fmla="*/ 11084 w 11084"/>
                    <a:gd name="connsiteY2" fmla="*/ 11086 h 11086"/>
                    <a:gd name="connsiteX3" fmla="*/ 0 w 11084"/>
                    <a:gd name="connsiteY3" fmla="*/ 11086 h 11086"/>
                  </a:gdLst>
                  <a:ahLst/>
                  <a:cxnLst>
                    <a:cxn ang="0">
                      <a:pos x="connsiteX0" y="connsiteY0"/>
                    </a:cxn>
                    <a:cxn ang="0">
                      <a:pos x="connsiteX1" y="connsiteY1"/>
                    </a:cxn>
                    <a:cxn ang="0">
                      <a:pos x="connsiteX2" y="connsiteY2"/>
                    </a:cxn>
                    <a:cxn ang="0">
                      <a:pos x="connsiteX3" y="connsiteY3"/>
                    </a:cxn>
                  </a:cxnLst>
                  <a:rect l="l" t="t" r="r" b="b"/>
                  <a:pathLst>
                    <a:path w="11084" h="11086">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E577716-5EB8-B8D2-1750-0F722EEF972F}"/>
                    </a:ext>
                  </a:extLst>
                </p:cNvPr>
                <p:cNvSpPr/>
                <p:nvPr/>
              </p:nvSpPr>
              <p:spPr>
                <a:xfrm>
                  <a:off x="7348680" y="5416657"/>
                  <a:ext cx="11420" cy="11423"/>
                </a:xfrm>
                <a:custGeom>
                  <a:avLst/>
                  <a:gdLst>
                    <a:gd name="connsiteX0" fmla="*/ 7048 w 11420"/>
                    <a:gd name="connsiteY0" fmla="*/ 169 h 11423"/>
                    <a:gd name="connsiteX1" fmla="*/ 169 w 11420"/>
                    <a:gd name="connsiteY1" fmla="*/ 4373 h 11423"/>
                    <a:gd name="connsiteX2" fmla="*/ 4373 w 11420"/>
                    <a:gd name="connsiteY2" fmla="*/ 11255 h 11423"/>
                    <a:gd name="connsiteX3" fmla="*/ 11252 w 11420"/>
                    <a:gd name="connsiteY3" fmla="*/ 7050 h 11423"/>
                    <a:gd name="connsiteX4" fmla="*/ 7048 w 11420"/>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0" h="11423">
                      <a:moveTo>
                        <a:pt x="7048" y="169"/>
                      </a:moveTo>
                      <a:cubicBezTo>
                        <a:pt x="3991" y="-596"/>
                        <a:pt x="933" y="1316"/>
                        <a:pt x="169" y="4373"/>
                      </a:cubicBezTo>
                      <a:cubicBezTo>
                        <a:pt x="-596" y="7432"/>
                        <a:pt x="1315" y="10490"/>
                        <a:pt x="4373" y="11255"/>
                      </a:cubicBezTo>
                      <a:cubicBezTo>
                        <a:pt x="7430" y="12019"/>
                        <a:pt x="10488" y="10108"/>
                        <a:pt x="11252"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BBE82B73-DF2C-D648-8E74-5FF81298B22E}"/>
                  </a:ext>
                </a:extLst>
              </p:cNvPr>
              <p:cNvGrpSpPr/>
              <p:nvPr/>
            </p:nvGrpSpPr>
            <p:grpSpPr>
              <a:xfrm>
                <a:off x="7242351" y="5311832"/>
                <a:ext cx="11519" cy="11521"/>
                <a:chOff x="7242351" y="5311832"/>
                <a:chExt cx="11519" cy="11521"/>
              </a:xfrm>
            </p:grpSpPr>
            <p:sp>
              <p:nvSpPr>
                <p:cNvPr id="106" name="Freeform 105">
                  <a:extLst>
                    <a:ext uri="{FF2B5EF4-FFF2-40B4-BE49-F238E27FC236}">
                      <a16:creationId xmlns:a16="http://schemas.microsoft.com/office/drawing/2014/main" id="{5B91CF82-7321-879C-3AD7-8D4B5A330418}"/>
                    </a:ext>
                  </a:extLst>
                </p:cNvPr>
                <p:cNvSpPr/>
                <p:nvPr/>
              </p:nvSpPr>
              <p:spPr>
                <a:xfrm rot="-4590844">
                  <a:off x="7243333" y="5312814"/>
                  <a:ext cx="9554" cy="9556"/>
                </a:xfrm>
                <a:custGeom>
                  <a:avLst/>
                  <a:gdLst>
                    <a:gd name="connsiteX0" fmla="*/ 0 w 9554"/>
                    <a:gd name="connsiteY0" fmla="*/ 0 h 9556"/>
                    <a:gd name="connsiteX1" fmla="*/ 9555 w 9554"/>
                    <a:gd name="connsiteY1" fmla="*/ 0 h 9556"/>
                    <a:gd name="connsiteX2" fmla="*/ 9555 w 9554"/>
                    <a:gd name="connsiteY2" fmla="*/ 9556 h 9556"/>
                    <a:gd name="connsiteX3" fmla="*/ 0 w 9554"/>
                    <a:gd name="connsiteY3" fmla="*/ 9556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6"/>
                      </a:lnTo>
                      <a:lnTo>
                        <a:pt x="0" y="9556"/>
                      </a:lnTo>
                      <a:close/>
                    </a:path>
                  </a:pathLst>
                </a:custGeom>
                <a:noFill/>
                <a:ln w="381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9065E6C1-51EC-E556-8725-BDE81230160D}"/>
                    </a:ext>
                  </a:extLst>
                </p:cNvPr>
                <p:cNvSpPr/>
                <p:nvPr/>
              </p:nvSpPr>
              <p:spPr>
                <a:xfrm>
                  <a:off x="7243190" y="531229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936" y="1318"/>
                        <a:pt x="171" y="3612"/>
                      </a:cubicBezTo>
                      <a:cubicBezTo>
                        <a:pt x="-593" y="6288"/>
                        <a:pt x="1318" y="8581"/>
                        <a:pt x="3611" y="9346"/>
                      </a:cubicBezTo>
                      <a:cubicBezTo>
                        <a:pt x="6287" y="10111"/>
                        <a:pt x="8580"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73" name="Graphic 4">
                <a:extLst>
                  <a:ext uri="{FF2B5EF4-FFF2-40B4-BE49-F238E27FC236}">
                    <a16:creationId xmlns:a16="http://schemas.microsoft.com/office/drawing/2014/main" id="{0FDAEE34-6DBE-5221-C2CF-6AB8DF15BB21}"/>
                  </a:ext>
                </a:extLst>
              </p:cNvPr>
              <p:cNvGrpSpPr/>
              <p:nvPr/>
            </p:nvGrpSpPr>
            <p:grpSpPr>
              <a:xfrm>
                <a:off x="7474516" y="5607626"/>
                <a:ext cx="14284" cy="14286"/>
                <a:chOff x="7474516" y="5607626"/>
                <a:chExt cx="14284" cy="14286"/>
              </a:xfrm>
            </p:grpSpPr>
            <p:sp>
              <p:nvSpPr>
                <p:cNvPr id="104" name="Freeform 103">
                  <a:extLst>
                    <a:ext uri="{FF2B5EF4-FFF2-40B4-BE49-F238E27FC236}">
                      <a16:creationId xmlns:a16="http://schemas.microsoft.com/office/drawing/2014/main" id="{D0B3D08C-55FE-7041-2E23-C2A24D0DC650}"/>
                    </a:ext>
                  </a:extLst>
                </p:cNvPr>
                <p:cNvSpPr/>
                <p:nvPr/>
              </p:nvSpPr>
              <p:spPr>
                <a:xfrm rot="-4590844">
                  <a:off x="7475734" y="5608845"/>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3685299-9F30-90D1-EE2A-97BD591DB203}"/>
                    </a:ext>
                  </a:extLst>
                </p:cNvPr>
                <p:cNvSpPr/>
                <p:nvPr/>
              </p:nvSpPr>
              <p:spPr>
                <a:xfrm>
                  <a:off x="7475952" y="5608559"/>
                  <a:ext cx="11585" cy="11423"/>
                </a:xfrm>
                <a:custGeom>
                  <a:avLst/>
                  <a:gdLst>
                    <a:gd name="connsiteX0" fmla="*/ 7048 w 11585"/>
                    <a:gd name="connsiteY0" fmla="*/ 169 h 11423"/>
                    <a:gd name="connsiteX1" fmla="*/ 168 w 11585"/>
                    <a:gd name="connsiteY1" fmla="*/ 4374 h 11423"/>
                    <a:gd name="connsiteX2" fmla="*/ 4373 w 11585"/>
                    <a:gd name="connsiteY2" fmla="*/ 11255 h 11423"/>
                    <a:gd name="connsiteX3" fmla="*/ 11252 w 11585"/>
                    <a:gd name="connsiteY3" fmla="*/ 7050 h 11423"/>
                    <a:gd name="connsiteX4" fmla="*/ 7048 w 11585"/>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 h="11423">
                      <a:moveTo>
                        <a:pt x="7048" y="169"/>
                      </a:moveTo>
                      <a:cubicBezTo>
                        <a:pt x="3990" y="-596"/>
                        <a:pt x="933" y="1316"/>
                        <a:pt x="168" y="4374"/>
                      </a:cubicBezTo>
                      <a:cubicBezTo>
                        <a:pt x="-596" y="7432"/>
                        <a:pt x="1315" y="10490"/>
                        <a:pt x="4373" y="11255"/>
                      </a:cubicBezTo>
                      <a:cubicBezTo>
                        <a:pt x="7430" y="12019"/>
                        <a:pt x="10488" y="10108"/>
                        <a:pt x="11252" y="7050"/>
                      </a:cubicBezTo>
                      <a:cubicBezTo>
                        <a:pt x="12399" y="4374"/>
                        <a:pt x="10488"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id="{255B7E2D-B0DF-0DE3-28F5-A8A0875EE8E8}"/>
                  </a:ext>
                </a:extLst>
              </p:cNvPr>
              <p:cNvGrpSpPr/>
              <p:nvPr/>
            </p:nvGrpSpPr>
            <p:grpSpPr>
              <a:xfrm>
                <a:off x="7201471" y="5352085"/>
                <a:ext cx="11519" cy="11521"/>
                <a:chOff x="7201471" y="5352085"/>
                <a:chExt cx="11519" cy="11521"/>
              </a:xfrm>
            </p:grpSpPr>
            <p:sp>
              <p:nvSpPr>
                <p:cNvPr id="102" name="Freeform 101">
                  <a:extLst>
                    <a:ext uri="{FF2B5EF4-FFF2-40B4-BE49-F238E27FC236}">
                      <a16:creationId xmlns:a16="http://schemas.microsoft.com/office/drawing/2014/main" id="{EC364DC3-4698-B9CC-5C0D-99437E4B5E6B}"/>
                    </a:ext>
                  </a:extLst>
                </p:cNvPr>
                <p:cNvSpPr/>
                <p:nvPr/>
              </p:nvSpPr>
              <p:spPr>
                <a:xfrm rot="-4591259">
                  <a:off x="7202453" y="5353067"/>
                  <a:ext cx="9555" cy="9557"/>
                </a:xfrm>
                <a:custGeom>
                  <a:avLst/>
                  <a:gdLst>
                    <a:gd name="connsiteX0" fmla="*/ 0 w 9555"/>
                    <a:gd name="connsiteY0" fmla="*/ 0 h 9557"/>
                    <a:gd name="connsiteX1" fmla="*/ 9556 w 9555"/>
                    <a:gd name="connsiteY1" fmla="*/ 0 h 9557"/>
                    <a:gd name="connsiteX2" fmla="*/ 9556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6" y="0"/>
                      </a:lnTo>
                      <a:lnTo>
                        <a:pt x="9556" y="9557"/>
                      </a:lnTo>
                      <a:lnTo>
                        <a:pt x="0" y="9557"/>
                      </a:lnTo>
                      <a:close/>
                    </a:path>
                  </a:pathLst>
                </a:custGeom>
                <a:noFill/>
                <a:ln w="381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1E36DB4-B94F-EB16-C9E0-EDBBCC2F0874}"/>
                    </a:ext>
                  </a:extLst>
                </p:cNvPr>
                <p:cNvSpPr/>
                <p:nvPr/>
              </p:nvSpPr>
              <p:spPr>
                <a:xfrm>
                  <a:off x="7201887" y="5353171"/>
                  <a:ext cx="9428" cy="9542"/>
                </a:xfrm>
                <a:custGeom>
                  <a:avLst/>
                  <a:gdLst>
                    <a:gd name="connsiteX0" fmla="*/ 5930 w 9428"/>
                    <a:gd name="connsiteY0" fmla="*/ 197 h 9542"/>
                    <a:gd name="connsiteX1" fmla="*/ 197 w 9428"/>
                    <a:gd name="connsiteY1" fmla="*/ 3637 h 9542"/>
                    <a:gd name="connsiteX2" fmla="*/ 3637 w 9428"/>
                    <a:gd name="connsiteY2" fmla="*/ 9372 h 9542"/>
                    <a:gd name="connsiteX3" fmla="*/ 9370 w 9428"/>
                    <a:gd name="connsiteY3" fmla="*/ 5931 h 9542"/>
                    <a:gd name="connsiteX4" fmla="*/ 5930 w 9428"/>
                    <a:gd name="connsiteY4" fmla="*/ 197 h 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 h="9542">
                      <a:moveTo>
                        <a:pt x="5930" y="197"/>
                      </a:moveTo>
                      <a:cubicBezTo>
                        <a:pt x="3254" y="-568"/>
                        <a:pt x="961" y="961"/>
                        <a:pt x="197" y="3637"/>
                      </a:cubicBezTo>
                      <a:cubicBezTo>
                        <a:pt x="-568" y="6313"/>
                        <a:pt x="961" y="8607"/>
                        <a:pt x="3637" y="9372"/>
                      </a:cubicBezTo>
                      <a:cubicBezTo>
                        <a:pt x="6312" y="10136"/>
                        <a:pt x="8605" y="8225"/>
                        <a:pt x="9370" y="5931"/>
                      </a:cubicBezTo>
                      <a:cubicBezTo>
                        <a:pt x="9752" y="3255"/>
                        <a:pt x="8223"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5" name="Graphic 4">
                <a:extLst>
                  <a:ext uri="{FF2B5EF4-FFF2-40B4-BE49-F238E27FC236}">
                    <a16:creationId xmlns:a16="http://schemas.microsoft.com/office/drawing/2014/main" id="{6B3DDFA2-ED11-5BC6-18E1-89DB7F458F71}"/>
                  </a:ext>
                </a:extLst>
              </p:cNvPr>
              <p:cNvGrpSpPr/>
              <p:nvPr/>
            </p:nvGrpSpPr>
            <p:grpSpPr>
              <a:xfrm>
                <a:off x="7111711" y="5300679"/>
                <a:ext cx="11056" cy="11059"/>
                <a:chOff x="7111711" y="5300679"/>
                <a:chExt cx="11056" cy="11059"/>
              </a:xfrm>
            </p:grpSpPr>
            <p:sp>
              <p:nvSpPr>
                <p:cNvPr id="100" name="Freeform 99">
                  <a:extLst>
                    <a:ext uri="{FF2B5EF4-FFF2-40B4-BE49-F238E27FC236}">
                      <a16:creationId xmlns:a16="http://schemas.microsoft.com/office/drawing/2014/main" id="{0B66B923-E7AD-53A0-E331-C6332A9E8E53}"/>
                    </a:ext>
                  </a:extLst>
                </p:cNvPr>
                <p:cNvSpPr/>
                <p:nvPr/>
              </p:nvSpPr>
              <p:spPr>
                <a:xfrm rot="-4591927">
                  <a:off x="7112653" y="530162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C8874BA2-50E9-1B94-9D65-4F20BCE411CB}"/>
                    </a:ext>
                  </a:extLst>
                </p:cNvPr>
                <p:cNvSpPr/>
                <p:nvPr/>
              </p:nvSpPr>
              <p:spPr>
                <a:xfrm>
                  <a:off x="7112453" y="5301947"/>
                  <a:ext cx="9184" cy="9185"/>
                </a:xfrm>
                <a:custGeom>
                  <a:avLst/>
                  <a:gdLst>
                    <a:gd name="connsiteX0" fmla="*/ 5548 w 9184"/>
                    <a:gd name="connsiteY0" fmla="*/ 197 h 9185"/>
                    <a:gd name="connsiteX1" fmla="*/ 197 w 9184"/>
                    <a:gd name="connsiteY1" fmla="*/ 3637 h 9185"/>
                    <a:gd name="connsiteX2" fmla="*/ 3637 w 9184"/>
                    <a:gd name="connsiteY2" fmla="*/ 8989 h 9185"/>
                    <a:gd name="connsiteX3" fmla="*/ 8987 w 9184"/>
                    <a:gd name="connsiteY3" fmla="*/ 5549 h 9185"/>
                    <a:gd name="connsiteX4" fmla="*/ 5548 w 9184"/>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 h="9185">
                      <a:moveTo>
                        <a:pt x="5548" y="197"/>
                      </a:moveTo>
                      <a:cubicBezTo>
                        <a:pt x="3254" y="-568"/>
                        <a:pt x="579" y="961"/>
                        <a:pt x="197" y="3637"/>
                      </a:cubicBezTo>
                      <a:cubicBezTo>
                        <a:pt x="-567" y="5931"/>
                        <a:pt x="961" y="8607"/>
                        <a:pt x="3637" y="8989"/>
                      </a:cubicBezTo>
                      <a:cubicBezTo>
                        <a:pt x="5930" y="9754"/>
                        <a:pt x="8605" y="8224"/>
                        <a:pt x="8987" y="5549"/>
                      </a:cubicBezTo>
                      <a:cubicBezTo>
                        <a:pt x="9752" y="3255"/>
                        <a:pt x="8223" y="579"/>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76" name="Graphic 4">
                <a:extLst>
                  <a:ext uri="{FF2B5EF4-FFF2-40B4-BE49-F238E27FC236}">
                    <a16:creationId xmlns:a16="http://schemas.microsoft.com/office/drawing/2014/main" id="{178F2181-074E-8F79-EA33-B3CEA8730B65}"/>
                  </a:ext>
                </a:extLst>
              </p:cNvPr>
              <p:cNvGrpSpPr/>
              <p:nvPr/>
            </p:nvGrpSpPr>
            <p:grpSpPr>
              <a:xfrm>
                <a:off x="7078999" y="5334637"/>
                <a:ext cx="10596" cy="10598"/>
                <a:chOff x="7078999" y="5334637"/>
                <a:chExt cx="10596" cy="10598"/>
              </a:xfrm>
            </p:grpSpPr>
            <p:sp>
              <p:nvSpPr>
                <p:cNvPr id="98" name="Freeform 97">
                  <a:extLst>
                    <a:ext uri="{FF2B5EF4-FFF2-40B4-BE49-F238E27FC236}">
                      <a16:creationId xmlns:a16="http://schemas.microsoft.com/office/drawing/2014/main" id="{84D8AA72-5BCB-E186-6EEA-4285A6E4A352}"/>
                    </a:ext>
                  </a:extLst>
                </p:cNvPr>
                <p:cNvSpPr/>
                <p:nvPr/>
              </p:nvSpPr>
              <p:spPr>
                <a:xfrm rot="-4591927">
                  <a:off x="7079902" y="533554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2209B7A-7297-D50C-21CE-B18E0CB96D42}"/>
                    </a:ext>
                  </a:extLst>
                </p:cNvPr>
                <p:cNvSpPr/>
                <p:nvPr/>
              </p:nvSpPr>
              <p:spPr>
                <a:xfrm>
                  <a:off x="7080090" y="5336093"/>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2748"/>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77" name="Graphic 4">
                <a:extLst>
                  <a:ext uri="{FF2B5EF4-FFF2-40B4-BE49-F238E27FC236}">
                    <a16:creationId xmlns:a16="http://schemas.microsoft.com/office/drawing/2014/main" id="{28C7BE1D-5727-69CF-1183-657D10B32F77}"/>
                  </a:ext>
                </a:extLst>
              </p:cNvPr>
              <p:cNvGrpSpPr/>
              <p:nvPr/>
            </p:nvGrpSpPr>
            <p:grpSpPr>
              <a:xfrm>
                <a:off x="7351218" y="5680791"/>
                <a:ext cx="17044" cy="17047"/>
                <a:chOff x="7351218" y="5680791"/>
                <a:chExt cx="17044" cy="17047"/>
              </a:xfrm>
            </p:grpSpPr>
            <p:sp>
              <p:nvSpPr>
                <p:cNvPr id="96" name="Freeform 95">
                  <a:extLst>
                    <a:ext uri="{FF2B5EF4-FFF2-40B4-BE49-F238E27FC236}">
                      <a16:creationId xmlns:a16="http://schemas.microsoft.com/office/drawing/2014/main" id="{5A7FEA0F-6DF7-493A-1B85-212C569DE506}"/>
                    </a:ext>
                  </a:extLst>
                </p:cNvPr>
                <p:cNvSpPr/>
                <p:nvPr/>
              </p:nvSpPr>
              <p:spPr>
                <a:xfrm rot="-4592262">
                  <a:off x="7352670" y="5682243"/>
                  <a:ext cx="14141" cy="14143"/>
                </a:xfrm>
                <a:custGeom>
                  <a:avLst/>
                  <a:gdLst>
                    <a:gd name="connsiteX0" fmla="*/ 0 w 14141"/>
                    <a:gd name="connsiteY0" fmla="*/ 0 h 14143"/>
                    <a:gd name="connsiteX1" fmla="*/ 14141 w 14141"/>
                    <a:gd name="connsiteY1" fmla="*/ 0 h 14143"/>
                    <a:gd name="connsiteX2" fmla="*/ 14141 w 14141"/>
                    <a:gd name="connsiteY2" fmla="*/ 14144 h 14143"/>
                    <a:gd name="connsiteX3" fmla="*/ 0 w 14141"/>
                    <a:gd name="connsiteY3" fmla="*/ 14144 h 14143"/>
                  </a:gdLst>
                  <a:ahLst/>
                  <a:cxnLst>
                    <a:cxn ang="0">
                      <a:pos x="connsiteX0" y="connsiteY0"/>
                    </a:cxn>
                    <a:cxn ang="0">
                      <a:pos x="connsiteX1" y="connsiteY1"/>
                    </a:cxn>
                    <a:cxn ang="0">
                      <a:pos x="connsiteX2" y="connsiteY2"/>
                    </a:cxn>
                    <a:cxn ang="0">
                      <a:pos x="connsiteX3" y="connsiteY3"/>
                    </a:cxn>
                  </a:cxnLst>
                  <a:rect l="l" t="t" r="r" b="b"/>
                  <a:pathLst>
                    <a:path w="14141" h="14143">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7938904C-6A8A-E99F-F354-D37A984F1D13}"/>
                    </a:ext>
                  </a:extLst>
                </p:cNvPr>
                <p:cNvSpPr/>
                <p:nvPr/>
              </p:nvSpPr>
              <p:spPr>
                <a:xfrm>
                  <a:off x="7352906" y="5681977"/>
                  <a:ext cx="14052" cy="14054"/>
                </a:xfrm>
                <a:custGeom>
                  <a:avLst/>
                  <a:gdLst>
                    <a:gd name="connsiteX0" fmla="*/ 8555 w 14052"/>
                    <a:gd name="connsiteY0" fmla="*/ 147 h 14054"/>
                    <a:gd name="connsiteX1" fmla="*/ 147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7" y="5498"/>
                      </a:cubicBezTo>
                      <a:cubicBezTo>
                        <a:pt x="-618" y="9321"/>
                        <a:pt x="1675" y="13144"/>
                        <a:pt x="5497" y="13908"/>
                      </a:cubicBezTo>
                      <a:cubicBezTo>
                        <a:pt x="9319" y="14673"/>
                        <a:pt x="13141" y="12379"/>
                        <a:pt x="13906" y="8556"/>
                      </a:cubicBezTo>
                      <a:cubicBezTo>
                        <a:pt x="14670" y="5116"/>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78" name="Graphic 4">
                <a:extLst>
                  <a:ext uri="{FF2B5EF4-FFF2-40B4-BE49-F238E27FC236}">
                    <a16:creationId xmlns:a16="http://schemas.microsoft.com/office/drawing/2014/main" id="{74AF855E-BE95-2178-6936-0C824BF32AB8}"/>
                  </a:ext>
                </a:extLst>
              </p:cNvPr>
              <p:cNvGrpSpPr/>
              <p:nvPr/>
            </p:nvGrpSpPr>
            <p:grpSpPr>
              <a:xfrm>
                <a:off x="7371097" y="5719716"/>
                <a:ext cx="11057" cy="11059"/>
                <a:chOff x="7371097" y="5719716"/>
                <a:chExt cx="11057" cy="11059"/>
              </a:xfrm>
            </p:grpSpPr>
            <p:sp>
              <p:nvSpPr>
                <p:cNvPr id="94" name="Freeform 93">
                  <a:extLst>
                    <a:ext uri="{FF2B5EF4-FFF2-40B4-BE49-F238E27FC236}">
                      <a16:creationId xmlns:a16="http://schemas.microsoft.com/office/drawing/2014/main" id="{F0AB720B-78A5-8518-98D1-5BB2A28ADC8F}"/>
                    </a:ext>
                  </a:extLst>
                </p:cNvPr>
                <p:cNvSpPr/>
                <p:nvPr/>
              </p:nvSpPr>
              <p:spPr>
                <a:xfrm rot="-4591593">
                  <a:off x="7372039" y="5720658"/>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0064361F-9DB6-581F-D8F3-2F27077456A0}"/>
                    </a:ext>
                  </a:extLst>
                </p:cNvPr>
                <p:cNvSpPr/>
                <p:nvPr/>
              </p:nvSpPr>
              <p:spPr>
                <a:xfrm>
                  <a:off x="7371584" y="5720537"/>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254" y="-568"/>
                        <a:pt x="961" y="961"/>
                        <a:pt x="197" y="3637"/>
                      </a:cubicBezTo>
                      <a:cubicBezTo>
                        <a:pt x="-568" y="6313"/>
                        <a:pt x="961" y="8607"/>
                        <a:pt x="3636" y="9371"/>
                      </a:cubicBezTo>
                      <a:cubicBezTo>
                        <a:pt x="6312" y="10136"/>
                        <a:pt x="8605" y="8607"/>
                        <a:pt x="9369" y="5931"/>
                      </a:cubicBezTo>
                      <a:cubicBezTo>
                        <a:pt x="10134" y="3255"/>
                        <a:pt x="8605"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9" name="Graphic 4">
                <a:extLst>
                  <a:ext uri="{FF2B5EF4-FFF2-40B4-BE49-F238E27FC236}">
                    <a16:creationId xmlns:a16="http://schemas.microsoft.com/office/drawing/2014/main" id="{CFA458B9-C65F-424F-846C-C7A884DAFA7D}"/>
                  </a:ext>
                </a:extLst>
              </p:cNvPr>
              <p:cNvGrpSpPr/>
              <p:nvPr/>
            </p:nvGrpSpPr>
            <p:grpSpPr>
              <a:xfrm>
                <a:off x="6964479" y="5287694"/>
                <a:ext cx="13360" cy="13363"/>
                <a:chOff x="6964479" y="5287694"/>
                <a:chExt cx="13360" cy="13363"/>
              </a:xfrm>
            </p:grpSpPr>
            <p:sp>
              <p:nvSpPr>
                <p:cNvPr id="92" name="Freeform 91">
                  <a:extLst>
                    <a:ext uri="{FF2B5EF4-FFF2-40B4-BE49-F238E27FC236}">
                      <a16:creationId xmlns:a16="http://schemas.microsoft.com/office/drawing/2014/main" id="{B2E420EC-ABBD-BD78-2940-B53E3AC8147E}"/>
                    </a:ext>
                  </a:extLst>
                </p:cNvPr>
                <p:cNvSpPr/>
                <p:nvPr/>
              </p:nvSpPr>
              <p:spPr>
                <a:xfrm rot="-4591927">
                  <a:off x="6965617" y="5288833"/>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56F86A6-269A-62C8-C7DF-F67D4449F837}"/>
                    </a:ext>
                  </a:extLst>
                </p:cNvPr>
                <p:cNvSpPr/>
                <p:nvPr/>
              </p:nvSpPr>
              <p:spPr>
                <a:xfrm>
                  <a:off x="6965716" y="5288977"/>
                  <a:ext cx="10918" cy="11040"/>
                </a:xfrm>
                <a:custGeom>
                  <a:avLst/>
                  <a:gdLst>
                    <a:gd name="connsiteX0" fmla="*/ 6666 w 10918"/>
                    <a:gd name="connsiteY0" fmla="*/ 169 h 11040"/>
                    <a:gd name="connsiteX1" fmla="*/ 168 w 10918"/>
                    <a:gd name="connsiteY1" fmla="*/ 4373 h 11040"/>
                    <a:gd name="connsiteX2" fmla="*/ 4373 w 10918"/>
                    <a:gd name="connsiteY2" fmla="*/ 10872 h 11040"/>
                    <a:gd name="connsiteX3" fmla="*/ 10870 w 10918"/>
                    <a:gd name="connsiteY3" fmla="*/ 6667 h 11040"/>
                    <a:gd name="connsiteX4" fmla="*/ 6666 w 1091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 h="11040">
                      <a:moveTo>
                        <a:pt x="6666" y="169"/>
                      </a:moveTo>
                      <a:cubicBezTo>
                        <a:pt x="3608" y="-596"/>
                        <a:pt x="933" y="1316"/>
                        <a:pt x="168" y="4373"/>
                      </a:cubicBezTo>
                      <a:cubicBezTo>
                        <a:pt x="-596" y="7432"/>
                        <a:pt x="1315" y="10108"/>
                        <a:pt x="4373" y="10872"/>
                      </a:cubicBezTo>
                      <a:cubicBezTo>
                        <a:pt x="7430" y="11637"/>
                        <a:pt x="10106" y="9725"/>
                        <a:pt x="10870" y="6667"/>
                      </a:cubicBezTo>
                      <a:cubicBezTo>
                        <a:pt x="11252" y="3991"/>
                        <a:pt x="9341"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7E84682E-40CA-9959-3FED-59F9CFD95087}"/>
                  </a:ext>
                </a:extLst>
              </p:cNvPr>
              <p:cNvGrpSpPr/>
              <p:nvPr/>
            </p:nvGrpSpPr>
            <p:grpSpPr>
              <a:xfrm>
                <a:off x="7212670" y="5614418"/>
                <a:ext cx="15204" cy="15207"/>
                <a:chOff x="7212670" y="5614418"/>
                <a:chExt cx="15204" cy="15207"/>
              </a:xfrm>
            </p:grpSpPr>
            <p:sp>
              <p:nvSpPr>
                <p:cNvPr id="90" name="Freeform 89">
                  <a:extLst>
                    <a:ext uri="{FF2B5EF4-FFF2-40B4-BE49-F238E27FC236}">
                      <a16:creationId xmlns:a16="http://schemas.microsoft.com/office/drawing/2014/main" id="{427C58BF-B401-BA63-7EE8-BCB20793C0B2}"/>
                    </a:ext>
                  </a:extLst>
                </p:cNvPr>
                <p:cNvSpPr/>
                <p:nvPr/>
              </p:nvSpPr>
              <p:spPr>
                <a:xfrm rot="-4591593">
                  <a:off x="7213966" y="5615714"/>
                  <a:ext cx="12612" cy="12615"/>
                </a:xfrm>
                <a:custGeom>
                  <a:avLst/>
                  <a:gdLst>
                    <a:gd name="connsiteX0" fmla="*/ 0 w 12612"/>
                    <a:gd name="connsiteY0" fmla="*/ 0 h 12615"/>
                    <a:gd name="connsiteX1" fmla="*/ 12613 w 12612"/>
                    <a:gd name="connsiteY1" fmla="*/ 0 h 12615"/>
                    <a:gd name="connsiteX2" fmla="*/ 12613 w 12612"/>
                    <a:gd name="connsiteY2" fmla="*/ 12615 h 12615"/>
                    <a:gd name="connsiteX3" fmla="*/ 0 w 12612"/>
                    <a:gd name="connsiteY3" fmla="*/ 12615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5"/>
                      </a:lnTo>
                      <a:lnTo>
                        <a:pt x="0" y="12615"/>
                      </a:lnTo>
                      <a:close/>
                    </a:path>
                  </a:pathLst>
                </a:custGeom>
                <a:noFill/>
                <a:ln w="381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648B2B0-37C0-7FBC-0E5D-E294816BB5FC}"/>
                    </a:ext>
                  </a:extLst>
                </p:cNvPr>
                <p:cNvSpPr/>
                <p:nvPr/>
              </p:nvSpPr>
              <p:spPr>
                <a:xfrm>
                  <a:off x="7213765" y="5616205"/>
                  <a:ext cx="12564" cy="12567"/>
                </a:xfrm>
                <a:custGeom>
                  <a:avLst/>
                  <a:gdLst>
                    <a:gd name="connsiteX0" fmla="*/ 7811 w 12564"/>
                    <a:gd name="connsiteY0" fmla="*/ 167 h 12567"/>
                    <a:gd name="connsiteX1" fmla="*/ 167 w 12564"/>
                    <a:gd name="connsiteY1" fmla="*/ 4755 h 12567"/>
                    <a:gd name="connsiteX2" fmla="*/ 4753 w 12564"/>
                    <a:gd name="connsiteY2" fmla="*/ 12400 h 12567"/>
                    <a:gd name="connsiteX3" fmla="*/ 12397 w 12564"/>
                    <a:gd name="connsiteY3" fmla="*/ 7813 h 12567"/>
                    <a:gd name="connsiteX4" fmla="*/ 7811 w 12564"/>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 h="12567">
                      <a:moveTo>
                        <a:pt x="7811" y="167"/>
                      </a:moveTo>
                      <a:cubicBezTo>
                        <a:pt x="4371" y="-597"/>
                        <a:pt x="931" y="1314"/>
                        <a:pt x="167" y="4755"/>
                      </a:cubicBezTo>
                      <a:cubicBezTo>
                        <a:pt x="-597" y="8195"/>
                        <a:pt x="1314" y="11635"/>
                        <a:pt x="4753" y="12400"/>
                      </a:cubicBezTo>
                      <a:cubicBezTo>
                        <a:pt x="8193" y="13165"/>
                        <a:pt x="11633" y="11253"/>
                        <a:pt x="12397"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AAEAC4CE-1099-AF4E-DCFB-2D6586B1F8EC}"/>
                  </a:ext>
                </a:extLst>
              </p:cNvPr>
              <p:cNvGrpSpPr/>
              <p:nvPr/>
            </p:nvGrpSpPr>
            <p:grpSpPr>
              <a:xfrm>
                <a:off x="6889272" y="5328425"/>
                <a:ext cx="9215" cy="9217"/>
                <a:chOff x="6889272" y="5328425"/>
                <a:chExt cx="9215" cy="9217"/>
              </a:xfrm>
            </p:grpSpPr>
            <p:sp>
              <p:nvSpPr>
                <p:cNvPr id="88" name="Freeform 87">
                  <a:extLst>
                    <a:ext uri="{FF2B5EF4-FFF2-40B4-BE49-F238E27FC236}">
                      <a16:creationId xmlns:a16="http://schemas.microsoft.com/office/drawing/2014/main" id="{D9F17E85-AE7E-EBEA-7927-1DCE51C3A1C1}"/>
                    </a:ext>
                  </a:extLst>
                </p:cNvPr>
                <p:cNvSpPr/>
                <p:nvPr/>
              </p:nvSpPr>
              <p:spPr>
                <a:xfrm rot="-4591259">
                  <a:off x="6890057" y="5329211"/>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F6DB097-D271-B776-45A5-760F54CF72CC}"/>
                    </a:ext>
                  </a:extLst>
                </p:cNvPr>
                <p:cNvSpPr/>
                <p:nvPr/>
              </p:nvSpPr>
              <p:spPr>
                <a:xfrm>
                  <a:off x="6889754" y="5329211"/>
                  <a:ext cx="7571" cy="7409"/>
                </a:xfrm>
                <a:custGeom>
                  <a:avLst/>
                  <a:gdLst>
                    <a:gd name="connsiteX0" fmla="*/ 4660 w 7571"/>
                    <a:gd name="connsiteY0" fmla="*/ 73 h 7409"/>
                    <a:gd name="connsiteX1" fmla="*/ 73 w 7571"/>
                    <a:gd name="connsiteY1" fmla="*/ 2749 h 7409"/>
                    <a:gd name="connsiteX2" fmla="*/ 2749 w 7571"/>
                    <a:gd name="connsiteY2" fmla="*/ 7337 h 7409"/>
                    <a:gd name="connsiteX3" fmla="*/ 7335 w 7571"/>
                    <a:gd name="connsiteY3" fmla="*/ 4661 h 7409"/>
                    <a:gd name="connsiteX4" fmla="*/ 4660 w 7571"/>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 h="7409">
                      <a:moveTo>
                        <a:pt x="4660" y="73"/>
                      </a:moveTo>
                      <a:cubicBezTo>
                        <a:pt x="2749" y="-309"/>
                        <a:pt x="456" y="838"/>
                        <a:pt x="73" y="2749"/>
                      </a:cubicBezTo>
                      <a:cubicBezTo>
                        <a:pt x="-309" y="4661"/>
                        <a:pt x="838" y="6954"/>
                        <a:pt x="2749" y="7337"/>
                      </a:cubicBezTo>
                      <a:cubicBezTo>
                        <a:pt x="4660" y="7719"/>
                        <a:pt x="6953" y="6572"/>
                        <a:pt x="7335" y="4661"/>
                      </a:cubicBezTo>
                      <a:cubicBezTo>
                        <a:pt x="8100" y="2749"/>
                        <a:pt x="6953"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82" name="Graphic 4">
                <a:extLst>
                  <a:ext uri="{FF2B5EF4-FFF2-40B4-BE49-F238E27FC236}">
                    <a16:creationId xmlns:a16="http://schemas.microsoft.com/office/drawing/2014/main" id="{313F3438-AA77-2F3E-D1FB-167CC7001950}"/>
                  </a:ext>
                </a:extLst>
              </p:cNvPr>
              <p:cNvGrpSpPr/>
              <p:nvPr/>
            </p:nvGrpSpPr>
            <p:grpSpPr>
              <a:xfrm>
                <a:off x="7330373" y="5824388"/>
                <a:ext cx="11979" cy="11981"/>
                <a:chOff x="7330373" y="5824388"/>
                <a:chExt cx="11979" cy="11981"/>
              </a:xfrm>
            </p:grpSpPr>
            <p:sp>
              <p:nvSpPr>
                <p:cNvPr id="86" name="Freeform 85">
                  <a:extLst>
                    <a:ext uri="{FF2B5EF4-FFF2-40B4-BE49-F238E27FC236}">
                      <a16:creationId xmlns:a16="http://schemas.microsoft.com/office/drawing/2014/main" id="{26FB61D6-10F1-303B-4840-551F89074264}"/>
                    </a:ext>
                  </a:extLst>
                </p:cNvPr>
                <p:cNvSpPr/>
                <p:nvPr/>
              </p:nvSpPr>
              <p:spPr>
                <a:xfrm rot="-4591593">
                  <a:off x="7331394" y="5825409"/>
                  <a:ext cx="9937" cy="9939"/>
                </a:xfrm>
                <a:custGeom>
                  <a:avLst/>
                  <a:gdLst>
                    <a:gd name="connsiteX0" fmla="*/ 0 w 9937"/>
                    <a:gd name="connsiteY0" fmla="*/ 0 h 9939"/>
                    <a:gd name="connsiteX1" fmla="*/ 9937 w 9937"/>
                    <a:gd name="connsiteY1" fmla="*/ 0 h 9939"/>
                    <a:gd name="connsiteX2" fmla="*/ 9937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7" y="0"/>
                      </a:lnTo>
                      <a:lnTo>
                        <a:pt x="9937" y="9939"/>
                      </a:lnTo>
                      <a:lnTo>
                        <a:pt x="0" y="9939"/>
                      </a:lnTo>
                      <a:close/>
                    </a:path>
                  </a:pathLst>
                </a:custGeom>
                <a:noFill/>
                <a:ln w="381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4812D79-9648-2B65-44D5-73F4884497FE}"/>
                    </a:ext>
                  </a:extLst>
                </p:cNvPr>
                <p:cNvSpPr/>
                <p:nvPr/>
              </p:nvSpPr>
              <p:spPr>
                <a:xfrm>
                  <a:off x="7331097" y="5825689"/>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4" y="6668"/>
                        <a:pt x="1317" y="9344"/>
                        <a:pt x="3992" y="10109"/>
                      </a:cubicBezTo>
                      <a:cubicBezTo>
                        <a:pt x="6667" y="10874"/>
                        <a:pt x="9343" y="8962"/>
                        <a:pt x="10107" y="6286"/>
                      </a:cubicBezTo>
                      <a:cubicBezTo>
                        <a:pt x="10489" y="3610"/>
                        <a:pt x="8961"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83" name="Graphic 4">
                <a:extLst>
                  <a:ext uri="{FF2B5EF4-FFF2-40B4-BE49-F238E27FC236}">
                    <a16:creationId xmlns:a16="http://schemas.microsoft.com/office/drawing/2014/main" id="{135422A0-AF97-4E98-B0EF-E7DDC7C62FDA}"/>
                  </a:ext>
                </a:extLst>
              </p:cNvPr>
              <p:cNvGrpSpPr/>
              <p:nvPr/>
            </p:nvGrpSpPr>
            <p:grpSpPr>
              <a:xfrm>
                <a:off x="7001690" y="5493089"/>
                <a:ext cx="16128" cy="16131"/>
                <a:chOff x="7001690" y="5493089"/>
                <a:chExt cx="16128" cy="16131"/>
              </a:xfrm>
            </p:grpSpPr>
            <p:sp>
              <p:nvSpPr>
                <p:cNvPr id="84" name="Freeform 83">
                  <a:extLst>
                    <a:ext uri="{FF2B5EF4-FFF2-40B4-BE49-F238E27FC236}">
                      <a16:creationId xmlns:a16="http://schemas.microsoft.com/office/drawing/2014/main" id="{3B82F3A4-2A91-4F03-749A-AA8D7ACD32E8}"/>
                    </a:ext>
                  </a:extLst>
                </p:cNvPr>
                <p:cNvSpPr/>
                <p:nvPr/>
              </p:nvSpPr>
              <p:spPr>
                <a:xfrm rot="-4590510">
                  <a:off x="7003066" y="5494465"/>
                  <a:ext cx="13376" cy="13379"/>
                </a:xfrm>
                <a:custGeom>
                  <a:avLst/>
                  <a:gdLst>
                    <a:gd name="connsiteX0" fmla="*/ 0 w 13376"/>
                    <a:gd name="connsiteY0" fmla="*/ 0 h 13379"/>
                    <a:gd name="connsiteX1" fmla="*/ 13377 w 13376"/>
                    <a:gd name="connsiteY1" fmla="*/ 0 h 13379"/>
                    <a:gd name="connsiteX2" fmla="*/ 13377 w 13376"/>
                    <a:gd name="connsiteY2" fmla="*/ 13380 h 13379"/>
                    <a:gd name="connsiteX3" fmla="*/ 0 w 13376"/>
                    <a:gd name="connsiteY3" fmla="*/ 13380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7" y="0"/>
                      </a:lnTo>
                      <a:lnTo>
                        <a:pt x="13377" y="13380"/>
                      </a:lnTo>
                      <a:lnTo>
                        <a:pt x="0" y="13380"/>
                      </a:lnTo>
                      <a:close/>
                    </a:path>
                  </a:pathLst>
                </a:custGeom>
                <a:noFill/>
                <a:ln w="381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C89FE7C-0D13-CE33-B6A4-96277C1FA49B}"/>
                    </a:ext>
                  </a:extLst>
                </p:cNvPr>
                <p:cNvSpPr/>
                <p:nvPr/>
              </p:nvSpPr>
              <p:spPr>
                <a:xfrm>
                  <a:off x="7002811" y="5494280"/>
                  <a:ext cx="13307" cy="13291"/>
                </a:xfrm>
                <a:custGeom>
                  <a:avLst/>
                  <a:gdLst>
                    <a:gd name="connsiteX0" fmla="*/ 8173 w 13307"/>
                    <a:gd name="connsiteY0" fmla="*/ 147 h 13291"/>
                    <a:gd name="connsiteX1" fmla="*/ 147 w 13307"/>
                    <a:gd name="connsiteY1" fmla="*/ 5117 h 13291"/>
                    <a:gd name="connsiteX2" fmla="*/ 5116 w 13307"/>
                    <a:gd name="connsiteY2" fmla="*/ 13144 h 13291"/>
                    <a:gd name="connsiteX3" fmla="*/ 13142 w 13307"/>
                    <a:gd name="connsiteY3" fmla="*/ 8175 h 13291"/>
                    <a:gd name="connsiteX4" fmla="*/ 8173 w 13307"/>
                    <a:gd name="connsiteY4" fmla="*/ 147 h 1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7" h="13291">
                      <a:moveTo>
                        <a:pt x="8173" y="147"/>
                      </a:moveTo>
                      <a:cubicBezTo>
                        <a:pt x="4734" y="-617"/>
                        <a:pt x="912" y="1676"/>
                        <a:pt x="147" y="5117"/>
                      </a:cubicBezTo>
                      <a:cubicBezTo>
                        <a:pt x="-617" y="8557"/>
                        <a:pt x="1676" y="12380"/>
                        <a:pt x="5116" y="13144"/>
                      </a:cubicBezTo>
                      <a:cubicBezTo>
                        <a:pt x="8556" y="13909"/>
                        <a:pt x="12378" y="11616"/>
                        <a:pt x="13142" y="8175"/>
                      </a:cubicBezTo>
                      <a:cubicBezTo>
                        <a:pt x="13906" y="4735"/>
                        <a:pt x="11995" y="912"/>
                        <a:pt x="8173" y="147"/>
                      </a:cubicBezTo>
                      <a:close/>
                    </a:path>
                  </a:pathLst>
                </a:custGeom>
                <a:solidFill>
                  <a:srgbClr val="29ABE2"/>
                </a:solidFill>
                <a:ln w="3819" cap="flat">
                  <a:noFill/>
                  <a:prstDash val="solid"/>
                  <a:miter/>
                </a:ln>
              </p:spPr>
              <p:txBody>
                <a:bodyPr rtlCol="0" anchor="ctr"/>
                <a:lstStyle/>
                <a:p>
                  <a:endParaRPr lang="en-US"/>
                </a:p>
              </p:txBody>
            </p:sp>
          </p:grpSp>
        </p:grpSp>
        <p:sp>
          <p:nvSpPr>
            <p:cNvPr id="24" name="Freeform 23">
              <a:extLst>
                <a:ext uri="{FF2B5EF4-FFF2-40B4-BE49-F238E27FC236}">
                  <a16:creationId xmlns:a16="http://schemas.microsoft.com/office/drawing/2014/main" id="{3F6DBB42-BD53-DE53-4575-DE438D91302D}"/>
                </a:ext>
              </a:extLst>
            </p:cNvPr>
            <p:cNvSpPr/>
            <p:nvPr/>
          </p:nvSpPr>
          <p:spPr>
            <a:xfrm>
              <a:off x="6151887" y="5846680"/>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F9FD88-F91A-B6BD-4E4D-8A0FF8501E27}"/>
                </a:ext>
              </a:extLst>
            </p:cNvPr>
            <p:cNvSpPr/>
            <p:nvPr/>
          </p:nvSpPr>
          <p:spPr>
            <a:xfrm>
              <a:off x="5962318" y="5795073"/>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59BC7BD-4DE1-EB9B-4E02-B3EDF892D452}"/>
                </a:ext>
              </a:extLst>
            </p:cNvPr>
            <p:cNvSpPr/>
            <p:nvPr/>
          </p:nvSpPr>
          <p:spPr>
            <a:xfrm>
              <a:off x="5866386" y="5032818"/>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8CE3A6A-9ADE-A700-85D8-AD6D3C8869F7}"/>
                </a:ext>
              </a:extLst>
            </p:cNvPr>
            <p:cNvSpPr/>
            <p:nvPr/>
          </p:nvSpPr>
          <p:spPr>
            <a:xfrm>
              <a:off x="5726881" y="5030907"/>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11B951-4983-6B8B-7BE3-40D39687CBA1}"/>
                </a:ext>
              </a:extLst>
            </p:cNvPr>
            <p:cNvSpPr/>
            <p:nvPr/>
          </p:nvSpPr>
          <p:spPr>
            <a:xfrm>
              <a:off x="5862180" y="4832506"/>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A5ED8E-B8A3-46A9-9A9D-34B9E305C2A4}"/>
                </a:ext>
              </a:extLst>
            </p:cNvPr>
            <p:cNvSpPr/>
            <p:nvPr/>
          </p:nvSpPr>
          <p:spPr>
            <a:xfrm>
              <a:off x="6075829" y="5370748"/>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CCA9189-60E8-2CDB-6FC8-C1D6F4753DA2}"/>
                </a:ext>
              </a:extLst>
            </p:cNvPr>
            <p:cNvSpPr/>
            <p:nvPr/>
          </p:nvSpPr>
          <p:spPr>
            <a:xfrm>
              <a:off x="5967667" y="5441087"/>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9FA096D-D5A1-1FA0-A71A-FE65273CC18A}"/>
                </a:ext>
              </a:extLst>
            </p:cNvPr>
            <p:cNvSpPr/>
            <p:nvPr/>
          </p:nvSpPr>
          <p:spPr>
            <a:xfrm>
              <a:off x="5783449" y="5509132"/>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42CE344-7075-4027-F5E8-73B3DE09B8AD}"/>
                </a:ext>
              </a:extLst>
            </p:cNvPr>
            <p:cNvSpPr/>
            <p:nvPr/>
          </p:nvSpPr>
          <p:spPr>
            <a:xfrm>
              <a:off x="6050604" y="51494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BDAB882-CE15-3184-0CDC-D668B854B33A}"/>
                </a:ext>
              </a:extLst>
            </p:cNvPr>
            <p:cNvSpPr/>
            <p:nvPr/>
          </p:nvSpPr>
          <p:spPr>
            <a:xfrm>
              <a:off x="6206161" y="498426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2"/>
                  </a:cubicBezTo>
                  <a:cubicBezTo>
                    <a:pt x="9849" y="21229"/>
                    <a:pt x="14435" y="17407"/>
                    <a:pt x="15582" y="12055"/>
                  </a:cubicBezTo>
                  <a:cubicBezTo>
                    <a:pt x="16729" y="6320"/>
                    <a:pt x="14435" y="969"/>
                    <a:pt x="10231" y="204"/>
                  </a:cubicBezTo>
                  <a:close/>
                </a:path>
              </a:pathLst>
            </a:custGeom>
            <a:solidFill>
              <a:srgbClr val="29ABE2"/>
            </a:solidFill>
            <a:ln w="381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47F8CCA-32B4-16C2-0B19-875B0BCC9669}"/>
                </a:ext>
              </a:extLst>
            </p:cNvPr>
            <p:cNvSpPr/>
            <p:nvPr/>
          </p:nvSpPr>
          <p:spPr>
            <a:xfrm>
              <a:off x="6018119" y="5247274"/>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321"/>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1D86179-47E0-0993-70D8-72D319824822}"/>
                </a:ext>
              </a:extLst>
            </p:cNvPr>
            <p:cNvSpPr/>
            <p:nvPr/>
          </p:nvSpPr>
          <p:spPr>
            <a:xfrm>
              <a:off x="6388088" y="551333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40A0E6-F875-C1B3-A4C3-3EF46EE5EE25}"/>
                </a:ext>
              </a:extLst>
            </p:cNvPr>
            <p:cNvSpPr/>
            <p:nvPr/>
          </p:nvSpPr>
          <p:spPr>
            <a:xfrm>
              <a:off x="6543641" y="5348194"/>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484A3BE-ED03-6981-58EB-502AC6A2D465}"/>
                </a:ext>
              </a:extLst>
            </p:cNvPr>
            <p:cNvSpPr/>
            <p:nvPr/>
          </p:nvSpPr>
          <p:spPr>
            <a:xfrm>
              <a:off x="6355599" y="5611199"/>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BC5C84F-3447-0C4E-65B0-6ED7C55BF0AD}"/>
                </a:ext>
              </a:extLst>
            </p:cNvPr>
            <p:cNvSpPr/>
            <p:nvPr/>
          </p:nvSpPr>
          <p:spPr>
            <a:xfrm>
              <a:off x="6243997" y="5575265"/>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CE1C067-7994-734C-0D15-B63C4DFB95B5}"/>
                </a:ext>
              </a:extLst>
            </p:cNvPr>
            <p:cNvSpPr/>
            <p:nvPr/>
          </p:nvSpPr>
          <p:spPr>
            <a:xfrm>
              <a:off x="6164881" y="5672745"/>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1351"/>
                    <a:pt x="10233" y="204"/>
                  </a:cubicBezTo>
                  <a:close/>
                </a:path>
              </a:pathLst>
            </a:custGeom>
            <a:solidFill>
              <a:srgbClr val="29ABE2"/>
            </a:solidFill>
            <a:ln w="381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A0A747A-B6D9-3AF9-6CA8-2DC0F703C7DA}"/>
                </a:ext>
              </a:extLst>
            </p:cNvPr>
            <p:cNvSpPr/>
            <p:nvPr/>
          </p:nvSpPr>
          <p:spPr>
            <a:xfrm>
              <a:off x="6190109" y="551027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D1F627C-3631-AB10-831E-9F029D87C091}"/>
                </a:ext>
              </a:extLst>
            </p:cNvPr>
            <p:cNvSpPr/>
            <p:nvPr/>
          </p:nvSpPr>
          <p:spPr>
            <a:xfrm>
              <a:off x="6466821" y="5152088"/>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1859FFF-DA21-5D1C-B750-C4FFE469A556}"/>
                </a:ext>
              </a:extLst>
            </p:cNvPr>
            <p:cNvSpPr/>
            <p:nvPr/>
          </p:nvSpPr>
          <p:spPr>
            <a:xfrm>
              <a:off x="6455353" y="5246509"/>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969"/>
                    <a:pt x="10233" y="204"/>
                  </a:cubicBezTo>
                  <a:close/>
                </a:path>
              </a:pathLst>
            </a:custGeom>
            <a:solidFill>
              <a:srgbClr val="29ABE2"/>
            </a:solidFill>
            <a:ln w="381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272CFE8-7CCC-40BC-1389-780373E64694}"/>
                </a:ext>
              </a:extLst>
            </p:cNvPr>
            <p:cNvSpPr/>
            <p:nvPr/>
          </p:nvSpPr>
          <p:spPr>
            <a:xfrm>
              <a:off x="6840612" y="5111567"/>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3"/>
                  </a:cubicBezTo>
                  <a:cubicBezTo>
                    <a:pt x="9849" y="21229"/>
                    <a:pt x="14435" y="17406"/>
                    <a:pt x="15582" y="12055"/>
                  </a:cubicBezTo>
                  <a:cubicBezTo>
                    <a:pt x="16729" y="6703"/>
                    <a:pt x="14435" y="1351"/>
                    <a:pt x="10231" y="204"/>
                  </a:cubicBezTo>
                  <a:close/>
                </a:path>
              </a:pathLst>
            </a:custGeom>
            <a:solidFill>
              <a:srgbClr val="29ABE2"/>
            </a:solidFill>
            <a:ln w="381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667D78D-1CD3-EAA8-59ED-4095330EF2E4}"/>
                </a:ext>
              </a:extLst>
            </p:cNvPr>
            <p:cNvSpPr/>
            <p:nvPr/>
          </p:nvSpPr>
          <p:spPr>
            <a:xfrm>
              <a:off x="6937688" y="5187639"/>
              <a:ext cx="15676" cy="20286"/>
            </a:xfrm>
            <a:custGeom>
              <a:avLst/>
              <a:gdLst>
                <a:gd name="connsiteX0" fmla="*/ 10233 w 15676"/>
                <a:gd name="connsiteY0" fmla="*/ 204 h 20286"/>
                <a:gd name="connsiteX1" fmla="*/ 296 w 15676"/>
                <a:gd name="connsiteY1" fmla="*/ 8232 h 20286"/>
                <a:gd name="connsiteX2" fmla="*/ 5265 w 15676"/>
                <a:gd name="connsiteY2" fmla="*/ 20083 h 20286"/>
                <a:gd name="connsiteX3" fmla="*/ 15202 w 15676"/>
                <a:gd name="connsiteY3" fmla="*/ 12054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2136E2-BFED-E760-375E-2E416AF86A9F}"/>
                </a:ext>
              </a:extLst>
            </p:cNvPr>
            <p:cNvSpPr/>
            <p:nvPr/>
          </p:nvSpPr>
          <p:spPr>
            <a:xfrm>
              <a:off x="6814238" y="517617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B8FB339-5EA6-261E-0D0A-1B61F3603FD6}"/>
                </a:ext>
              </a:extLst>
            </p:cNvPr>
            <p:cNvSpPr/>
            <p:nvPr/>
          </p:nvSpPr>
          <p:spPr>
            <a:xfrm>
              <a:off x="5827399" y="572588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F6AE277-98D5-48EE-23AA-1190EB32A43F}"/>
                </a:ext>
              </a:extLst>
            </p:cNvPr>
            <p:cNvSpPr/>
            <p:nvPr/>
          </p:nvSpPr>
          <p:spPr>
            <a:xfrm>
              <a:off x="5825871" y="565898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2"/>
                  </a:cubicBezTo>
                  <a:cubicBezTo>
                    <a:pt x="9469" y="21229"/>
                    <a:pt x="14055" y="17407"/>
                    <a:pt x="15202" y="12055"/>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295F7E2-D84C-E1FB-FF58-DE9A74A56C4B}"/>
                </a:ext>
              </a:extLst>
            </p:cNvPr>
            <p:cNvSpPr/>
            <p:nvPr/>
          </p:nvSpPr>
          <p:spPr>
            <a:xfrm>
              <a:off x="5947794" y="569147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2A78630-725B-CD1E-FB64-7160745EC260}"/>
                </a:ext>
              </a:extLst>
            </p:cNvPr>
            <p:cNvSpPr/>
            <p:nvPr/>
          </p:nvSpPr>
          <p:spPr>
            <a:xfrm>
              <a:off x="6514976" y="561387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8C52503-6D39-0BB5-799D-5D0A7295BDEB}"/>
                </a:ext>
              </a:extLst>
            </p:cNvPr>
            <p:cNvSpPr/>
            <p:nvPr/>
          </p:nvSpPr>
          <p:spPr>
            <a:xfrm>
              <a:off x="6526442" y="5464406"/>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21EAA61-6655-DAEE-C5B6-5EE1542FFEBD}"/>
                </a:ext>
              </a:extLst>
            </p:cNvPr>
            <p:cNvSpPr/>
            <p:nvPr/>
          </p:nvSpPr>
          <p:spPr>
            <a:xfrm>
              <a:off x="6584154" y="56066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321"/>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681C97C-DC33-A001-9546-071D4B4FB463}"/>
                </a:ext>
              </a:extLst>
            </p:cNvPr>
            <p:cNvSpPr/>
            <p:nvPr/>
          </p:nvSpPr>
          <p:spPr>
            <a:xfrm>
              <a:off x="6622376" y="5819156"/>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DECE8AB-6F0F-BF7B-5E01-1270142B7E11}"/>
                </a:ext>
              </a:extLst>
            </p:cNvPr>
            <p:cNvSpPr/>
            <p:nvPr/>
          </p:nvSpPr>
          <p:spPr>
            <a:xfrm>
              <a:off x="6717541" y="5877262"/>
              <a:ext cx="15677" cy="20286"/>
            </a:xfrm>
            <a:custGeom>
              <a:avLst/>
              <a:gdLst>
                <a:gd name="connsiteX0" fmla="*/ 10234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4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4" y="204"/>
                  </a:moveTo>
                  <a:cubicBezTo>
                    <a:pt x="6029" y="-943"/>
                    <a:pt x="1443" y="2880"/>
                    <a:pt x="296" y="8232"/>
                  </a:cubicBezTo>
                  <a:cubicBezTo>
                    <a:pt x="-850" y="13584"/>
                    <a:pt x="1443" y="18936"/>
                    <a:pt x="5265" y="20082"/>
                  </a:cubicBezTo>
                  <a:cubicBezTo>
                    <a:pt x="9087" y="21229"/>
                    <a:pt x="14056" y="17407"/>
                    <a:pt x="15202" y="12055"/>
                  </a:cubicBezTo>
                  <a:cubicBezTo>
                    <a:pt x="16731" y="6320"/>
                    <a:pt x="14438" y="1351"/>
                    <a:pt x="10234" y="204"/>
                  </a:cubicBezTo>
                  <a:close/>
                </a:path>
              </a:pathLst>
            </a:custGeom>
            <a:solidFill>
              <a:srgbClr val="29ABE2"/>
            </a:solidFill>
            <a:ln w="381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AB84F76-74A3-6085-A60C-B3CC1DE434FA}"/>
                </a:ext>
              </a:extLst>
            </p:cNvPr>
            <p:cNvSpPr/>
            <p:nvPr/>
          </p:nvSpPr>
          <p:spPr>
            <a:xfrm>
              <a:off x="6564279" y="578819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4DBD5A7-920F-50FE-6F0B-135DC21FE3E5}"/>
                </a:ext>
              </a:extLst>
            </p:cNvPr>
            <p:cNvSpPr/>
            <p:nvPr/>
          </p:nvSpPr>
          <p:spPr>
            <a:xfrm>
              <a:off x="5525080" y="53627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05E47AD-62BF-F867-DBC0-B2977DD3A245}"/>
                </a:ext>
              </a:extLst>
            </p:cNvPr>
            <p:cNvSpPr/>
            <p:nvPr/>
          </p:nvSpPr>
          <p:spPr>
            <a:xfrm>
              <a:off x="5694394" y="527900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4FB2823-13F1-310F-C874-DAB8A76B70BD}"/>
                </a:ext>
              </a:extLst>
            </p:cNvPr>
            <p:cNvSpPr/>
            <p:nvPr/>
          </p:nvSpPr>
          <p:spPr>
            <a:xfrm>
              <a:off x="5804470" y="5350106"/>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551C57E-4EBA-754B-7389-D45E0A92AFC0}"/>
                </a:ext>
              </a:extLst>
            </p:cNvPr>
            <p:cNvSpPr/>
            <p:nvPr/>
          </p:nvSpPr>
          <p:spPr>
            <a:xfrm>
              <a:off x="6995400" y="5151323"/>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8A78908-4E31-3D3F-C873-D647D8FD3924}"/>
                </a:ext>
              </a:extLst>
            </p:cNvPr>
            <p:cNvSpPr/>
            <p:nvPr/>
          </p:nvSpPr>
          <p:spPr>
            <a:xfrm>
              <a:off x="7215547" y="516279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D81A1AE-A683-8DC0-BB2A-957C092A1112}"/>
                </a:ext>
              </a:extLst>
            </p:cNvPr>
            <p:cNvSpPr/>
            <p:nvPr/>
          </p:nvSpPr>
          <p:spPr>
            <a:xfrm>
              <a:off x="7147900" y="5223955"/>
              <a:ext cx="15728" cy="20286"/>
            </a:xfrm>
            <a:custGeom>
              <a:avLst/>
              <a:gdLst>
                <a:gd name="connsiteX0" fmla="*/ 10231 w 15728"/>
                <a:gd name="connsiteY0" fmla="*/ 204 h 20286"/>
                <a:gd name="connsiteX1" fmla="*/ 294 w 15728"/>
                <a:gd name="connsiteY1" fmla="*/ 8232 h 20286"/>
                <a:gd name="connsiteX2" fmla="*/ 5645 w 15728"/>
                <a:gd name="connsiteY2" fmla="*/ 20083 h 20286"/>
                <a:gd name="connsiteX3" fmla="*/ 15582 w 15728"/>
                <a:gd name="connsiteY3" fmla="*/ 12054 h 20286"/>
                <a:gd name="connsiteX4" fmla="*/ 10231 w 1572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8" h="20286">
                  <a:moveTo>
                    <a:pt x="10231" y="204"/>
                  </a:moveTo>
                  <a:cubicBezTo>
                    <a:pt x="6027" y="-943"/>
                    <a:pt x="1441" y="2880"/>
                    <a:pt x="294" y="8232"/>
                  </a:cubicBezTo>
                  <a:cubicBezTo>
                    <a:pt x="-853" y="13584"/>
                    <a:pt x="1441" y="18936"/>
                    <a:pt x="5645" y="20083"/>
                  </a:cubicBezTo>
                  <a:cubicBezTo>
                    <a:pt x="9849" y="21229"/>
                    <a:pt x="14435" y="17406"/>
                    <a:pt x="15582" y="12054"/>
                  </a:cubicBezTo>
                  <a:cubicBezTo>
                    <a:pt x="16346" y="6320"/>
                    <a:pt x="14053" y="1351"/>
                    <a:pt x="10231" y="204"/>
                  </a:cubicBezTo>
                  <a:close/>
                </a:path>
              </a:pathLst>
            </a:custGeom>
            <a:solidFill>
              <a:srgbClr val="29ABE2"/>
            </a:solidFill>
            <a:ln w="381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6972B08-8A32-EDB3-93E5-95767F24B737}"/>
                </a:ext>
              </a:extLst>
            </p:cNvPr>
            <p:cNvSpPr/>
            <p:nvPr/>
          </p:nvSpPr>
          <p:spPr>
            <a:xfrm>
              <a:off x="6610143" y="58199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F74025A-6D4A-8566-A48E-DCE1CFD91A1C}"/>
                </a:ext>
              </a:extLst>
            </p:cNvPr>
            <p:cNvSpPr/>
            <p:nvPr/>
          </p:nvSpPr>
          <p:spPr>
            <a:xfrm>
              <a:off x="6751175" y="5578324"/>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320"/>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59111C2-67D4-B003-BEE7-BEB4B48EB781}"/>
                </a:ext>
              </a:extLst>
            </p:cNvPr>
            <p:cNvSpPr/>
            <p:nvPr/>
          </p:nvSpPr>
          <p:spPr>
            <a:xfrm>
              <a:off x="6759966" y="5782840"/>
              <a:ext cx="15676" cy="20286"/>
            </a:xfrm>
            <a:custGeom>
              <a:avLst/>
              <a:gdLst>
                <a:gd name="connsiteX0" fmla="*/ 10233 w 15676"/>
                <a:gd name="connsiteY0" fmla="*/ 204 h 20286"/>
                <a:gd name="connsiteX1" fmla="*/ 296 w 15676"/>
                <a:gd name="connsiteY1" fmla="*/ 8232 h 20286"/>
                <a:gd name="connsiteX2" fmla="*/ 5265 w 15676"/>
                <a:gd name="connsiteY2" fmla="*/ 20082 h 20286"/>
                <a:gd name="connsiteX3" fmla="*/ 15202 w 15676"/>
                <a:gd name="connsiteY3" fmla="*/ 12055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E979ABE-ED4E-1E5C-4122-2DE37843B430}"/>
                </a:ext>
              </a:extLst>
            </p:cNvPr>
            <p:cNvSpPr/>
            <p:nvPr/>
          </p:nvSpPr>
          <p:spPr>
            <a:xfrm>
              <a:off x="6198133" y="577634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420E92-4A47-3EC2-FCF6-364CA5D4AC6B}"/>
                </a:ext>
              </a:extLst>
            </p:cNvPr>
            <p:cNvSpPr/>
            <p:nvPr/>
          </p:nvSpPr>
          <p:spPr>
            <a:xfrm>
              <a:off x="6536381" y="5876115"/>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639DB88-E98C-86C5-DEAD-55DBB778732E}"/>
                </a:ext>
              </a:extLst>
            </p:cNvPr>
            <p:cNvSpPr/>
            <p:nvPr/>
          </p:nvSpPr>
          <p:spPr>
            <a:xfrm>
              <a:off x="6527971" y="593154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grpSp>
      <p:grpSp>
        <p:nvGrpSpPr>
          <p:cNvPr id="199" name="Group 198">
            <a:extLst>
              <a:ext uri="{FF2B5EF4-FFF2-40B4-BE49-F238E27FC236}">
                <a16:creationId xmlns:a16="http://schemas.microsoft.com/office/drawing/2014/main" id="{4B84919B-BBF9-E645-E834-99DE166823FF}"/>
              </a:ext>
            </a:extLst>
          </p:cNvPr>
          <p:cNvGrpSpPr/>
          <p:nvPr/>
        </p:nvGrpSpPr>
        <p:grpSpPr>
          <a:xfrm>
            <a:off x="10484630" y="57150"/>
            <a:ext cx="2553138" cy="2747357"/>
            <a:chOff x="7921122" y="3017458"/>
            <a:chExt cx="2553138" cy="2747357"/>
          </a:xfrm>
          <a:effectLst>
            <a:glow rad="12700">
              <a:srgbClr val="29ABE2">
                <a:alpha val="40000"/>
              </a:srgbClr>
            </a:glow>
          </a:effectLst>
        </p:grpSpPr>
        <p:sp>
          <p:nvSpPr>
            <p:cNvPr id="200" name="Freeform 199">
              <a:extLst>
                <a:ext uri="{FF2B5EF4-FFF2-40B4-BE49-F238E27FC236}">
                  <a16:creationId xmlns:a16="http://schemas.microsoft.com/office/drawing/2014/main" id="{B06116C0-822A-48D9-ECEE-BE2DA67BD3F3}"/>
                </a:ext>
              </a:extLst>
            </p:cNvPr>
            <p:cNvSpPr/>
            <p:nvPr/>
          </p:nvSpPr>
          <p:spPr>
            <a:xfrm>
              <a:off x="9455201" y="4411584"/>
              <a:ext cx="486539" cy="146410"/>
            </a:xfrm>
            <a:custGeom>
              <a:avLst/>
              <a:gdLst>
                <a:gd name="connsiteX0" fmla="*/ 0 w 486539"/>
                <a:gd name="connsiteY0" fmla="*/ 146411 h 146410"/>
                <a:gd name="connsiteX1" fmla="*/ 486539 w 486539"/>
                <a:gd name="connsiteY1" fmla="*/ 0 h 146410"/>
                <a:gd name="connsiteX2" fmla="*/ 134534 w 486539"/>
                <a:gd name="connsiteY2" fmla="*/ 56194 h 146410"/>
              </a:gdLst>
              <a:ahLst/>
              <a:cxnLst>
                <a:cxn ang="0">
                  <a:pos x="connsiteX0" y="connsiteY0"/>
                </a:cxn>
                <a:cxn ang="0">
                  <a:pos x="connsiteX1" y="connsiteY1"/>
                </a:cxn>
                <a:cxn ang="0">
                  <a:pos x="connsiteX2" y="connsiteY2"/>
                </a:cxn>
              </a:cxnLst>
              <a:rect l="l" t="t" r="r" b="b"/>
              <a:pathLst>
                <a:path w="486539" h="146410">
                  <a:moveTo>
                    <a:pt x="0" y="146411"/>
                  </a:moveTo>
                  <a:lnTo>
                    <a:pt x="486539" y="0"/>
                  </a:lnTo>
                  <a:lnTo>
                    <a:pt x="134534" y="56194"/>
                  </a:lnTo>
                  <a:close/>
                </a:path>
              </a:pathLst>
            </a:custGeom>
            <a:noFill/>
            <a:ln w="696" cap="flat">
              <a:solidFill>
                <a:srgbClr val="29ABE2"/>
              </a:solid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6D2CB385-481A-254B-DD28-49B630B031DC}"/>
                </a:ext>
              </a:extLst>
            </p:cNvPr>
            <p:cNvSpPr/>
            <p:nvPr/>
          </p:nvSpPr>
          <p:spPr>
            <a:xfrm>
              <a:off x="9158614" y="4273582"/>
              <a:ext cx="192245" cy="177375"/>
            </a:xfrm>
            <a:custGeom>
              <a:avLst/>
              <a:gdLst>
                <a:gd name="connsiteX0" fmla="*/ 187660 w 192245"/>
                <a:gd name="connsiteY0" fmla="*/ 0 h 177375"/>
                <a:gd name="connsiteX1" fmla="*/ 0 w 192245"/>
                <a:gd name="connsiteY1" fmla="*/ 177375 h 177375"/>
                <a:gd name="connsiteX2" fmla="*/ 192246 w 192245"/>
                <a:gd name="connsiteY2" fmla="*/ 132649 h 177375"/>
              </a:gdLst>
              <a:ahLst/>
              <a:cxnLst>
                <a:cxn ang="0">
                  <a:pos x="connsiteX0" y="connsiteY0"/>
                </a:cxn>
                <a:cxn ang="0">
                  <a:pos x="connsiteX1" y="connsiteY1"/>
                </a:cxn>
                <a:cxn ang="0">
                  <a:pos x="connsiteX2" y="connsiteY2"/>
                </a:cxn>
              </a:cxnLst>
              <a:rect l="l" t="t" r="r" b="b"/>
              <a:pathLst>
                <a:path w="192245" h="177375">
                  <a:moveTo>
                    <a:pt x="187660" y="0"/>
                  </a:moveTo>
                  <a:lnTo>
                    <a:pt x="0" y="177375"/>
                  </a:lnTo>
                  <a:lnTo>
                    <a:pt x="192246" y="132649"/>
                  </a:lnTo>
                  <a:close/>
                </a:path>
              </a:pathLst>
            </a:custGeom>
            <a:noFill/>
            <a:ln w="696" cap="flat">
              <a:solidFill>
                <a:srgbClr val="29ABE2"/>
              </a:solid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E2167590-BCEC-BEF9-FFFB-413F30230789}"/>
                </a:ext>
              </a:extLst>
            </p:cNvPr>
            <p:cNvSpPr/>
            <p:nvPr/>
          </p:nvSpPr>
          <p:spPr>
            <a:xfrm>
              <a:off x="8688509" y="4108058"/>
              <a:ext cx="182308" cy="157497"/>
            </a:xfrm>
            <a:custGeom>
              <a:avLst/>
              <a:gdLst>
                <a:gd name="connsiteX0" fmla="*/ 182309 w 182308"/>
                <a:gd name="connsiteY0" fmla="*/ 157497 h 157497"/>
                <a:gd name="connsiteX1" fmla="*/ 62298 w 182308"/>
                <a:gd name="connsiteY1" fmla="*/ 0 h 157497"/>
                <a:gd name="connsiteX2" fmla="*/ 0 w 182308"/>
                <a:gd name="connsiteY2" fmla="*/ 84865 h 157497"/>
              </a:gdLst>
              <a:ahLst/>
              <a:cxnLst>
                <a:cxn ang="0">
                  <a:pos x="connsiteX0" y="connsiteY0"/>
                </a:cxn>
                <a:cxn ang="0">
                  <a:pos x="connsiteX1" y="connsiteY1"/>
                </a:cxn>
                <a:cxn ang="0">
                  <a:pos x="connsiteX2" y="connsiteY2"/>
                </a:cxn>
              </a:cxnLst>
              <a:rect l="l" t="t" r="r" b="b"/>
              <a:pathLst>
                <a:path w="182308" h="157497">
                  <a:moveTo>
                    <a:pt x="182309" y="157497"/>
                  </a:moveTo>
                  <a:lnTo>
                    <a:pt x="62298" y="0"/>
                  </a:lnTo>
                  <a:lnTo>
                    <a:pt x="0" y="84865"/>
                  </a:lnTo>
                  <a:close/>
                </a:path>
              </a:pathLst>
            </a:custGeom>
            <a:noFill/>
            <a:ln w="696" cap="flat">
              <a:solidFill>
                <a:srgbClr val="29ABE2"/>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710183C5-0344-C958-434C-959232B35BA6}"/>
                </a:ext>
              </a:extLst>
            </p:cNvPr>
            <p:cNvSpPr/>
            <p:nvPr/>
          </p:nvSpPr>
          <p:spPr>
            <a:xfrm>
              <a:off x="9650887" y="4539645"/>
              <a:ext cx="157848" cy="232422"/>
            </a:xfrm>
            <a:custGeom>
              <a:avLst/>
              <a:gdLst>
                <a:gd name="connsiteX0" fmla="*/ 93257 w 157848"/>
                <a:gd name="connsiteY0" fmla="*/ 232423 h 232422"/>
                <a:gd name="connsiteX1" fmla="*/ 157848 w 157848"/>
                <a:gd name="connsiteY1" fmla="*/ 0 h 232422"/>
                <a:gd name="connsiteX2" fmla="*/ 0 w 157848"/>
                <a:gd name="connsiteY2" fmla="*/ 175082 h 232422"/>
              </a:gdLst>
              <a:ahLst/>
              <a:cxnLst>
                <a:cxn ang="0">
                  <a:pos x="connsiteX0" y="connsiteY0"/>
                </a:cxn>
                <a:cxn ang="0">
                  <a:pos x="connsiteX1" y="connsiteY1"/>
                </a:cxn>
                <a:cxn ang="0">
                  <a:pos x="connsiteX2" y="connsiteY2"/>
                </a:cxn>
              </a:cxnLst>
              <a:rect l="l" t="t" r="r" b="b"/>
              <a:pathLst>
                <a:path w="157848" h="232422">
                  <a:moveTo>
                    <a:pt x="93257" y="232423"/>
                  </a:moveTo>
                  <a:lnTo>
                    <a:pt x="157848" y="0"/>
                  </a:lnTo>
                  <a:lnTo>
                    <a:pt x="0" y="175082"/>
                  </a:lnTo>
                  <a:close/>
                </a:path>
              </a:pathLst>
            </a:custGeom>
            <a:noFill/>
            <a:ln w="696" cap="flat">
              <a:solidFill>
                <a:srgbClr val="29ABE2"/>
              </a:solid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EA722DC0-390C-DE11-0F6C-ACAC3480F9F9}"/>
                </a:ext>
              </a:extLst>
            </p:cNvPr>
            <p:cNvSpPr/>
            <p:nvPr/>
          </p:nvSpPr>
          <p:spPr>
            <a:xfrm>
              <a:off x="9029813" y="4134052"/>
              <a:ext cx="442968" cy="478224"/>
            </a:xfrm>
            <a:custGeom>
              <a:avLst/>
              <a:gdLst>
                <a:gd name="connsiteX0" fmla="*/ 0 w 442968"/>
                <a:gd name="connsiteY0" fmla="*/ 286706 h 478224"/>
                <a:gd name="connsiteX1" fmla="*/ 70707 w 442968"/>
                <a:gd name="connsiteY1" fmla="*/ 478225 h 478224"/>
                <a:gd name="connsiteX2" fmla="*/ 442969 w 442968"/>
                <a:gd name="connsiteY2" fmla="*/ 0 h 478224"/>
              </a:gdLst>
              <a:ahLst/>
              <a:cxnLst>
                <a:cxn ang="0">
                  <a:pos x="connsiteX0" y="connsiteY0"/>
                </a:cxn>
                <a:cxn ang="0">
                  <a:pos x="connsiteX1" y="connsiteY1"/>
                </a:cxn>
                <a:cxn ang="0">
                  <a:pos x="connsiteX2" y="connsiteY2"/>
                </a:cxn>
              </a:cxnLst>
              <a:rect l="l" t="t" r="r" b="b"/>
              <a:pathLst>
                <a:path w="442968" h="478224">
                  <a:moveTo>
                    <a:pt x="0" y="286706"/>
                  </a:moveTo>
                  <a:lnTo>
                    <a:pt x="70707" y="478225"/>
                  </a:lnTo>
                  <a:lnTo>
                    <a:pt x="442969" y="0"/>
                  </a:lnTo>
                  <a:close/>
                </a:path>
              </a:pathLst>
            </a:custGeom>
            <a:noFill/>
            <a:ln w="696" cap="flat">
              <a:solidFill>
                <a:srgbClr val="29ABE2"/>
              </a:solidFill>
              <a:prstDash val="solid"/>
              <a:miter/>
            </a:ln>
          </p:spPr>
          <p:txBody>
            <a:bodyPr rtlCol="0" anchor="ctr"/>
            <a:lstStyle/>
            <a:p>
              <a:endParaRPr lang="en-US"/>
            </a:p>
          </p:txBody>
        </p:sp>
        <p:grpSp>
          <p:nvGrpSpPr>
            <p:cNvPr id="205" name="Graphic 4">
              <a:extLst>
                <a:ext uri="{FF2B5EF4-FFF2-40B4-BE49-F238E27FC236}">
                  <a16:creationId xmlns:a16="http://schemas.microsoft.com/office/drawing/2014/main" id="{A1AB73A7-3685-4C9C-2C87-F3C0B132B46C}"/>
                </a:ext>
              </a:extLst>
            </p:cNvPr>
            <p:cNvGrpSpPr/>
            <p:nvPr/>
          </p:nvGrpSpPr>
          <p:grpSpPr>
            <a:xfrm>
              <a:off x="7921122" y="3017458"/>
              <a:ext cx="1459913" cy="1322678"/>
              <a:chOff x="6227927" y="2459963"/>
              <a:chExt cx="1459913" cy="1322678"/>
            </a:xfrm>
          </p:grpSpPr>
          <p:grpSp>
            <p:nvGrpSpPr>
              <p:cNvPr id="234" name="Graphic 4">
                <a:extLst>
                  <a:ext uri="{FF2B5EF4-FFF2-40B4-BE49-F238E27FC236}">
                    <a16:creationId xmlns:a16="http://schemas.microsoft.com/office/drawing/2014/main" id="{03A9D108-EF1B-1ED9-A0F5-6E3365A3927A}"/>
                  </a:ext>
                </a:extLst>
              </p:cNvPr>
              <p:cNvGrpSpPr/>
              <p:nvPr/>
            </p:nvGrpSpPr>
            <p:grpSpPr>
              <a:xfrm>
                <a:off x="7427129" y="2727622"/>
                <a:ext cx="20420" cy="20424"/>
                <a:chOff x="7427129" y="2727622"/>
                <a:chExt cx="20420" cy="20424"/>
              </a:xfrm>
            </p:grpSpPr>
            <p:sp>
              <p:nvSpPr>
                <p:cNvPr id="313" name="Freeform 312">
                  <a:extLst>
                    <a:ext uri="{FF2B5EF4-FFF2-40B4-BE49-F238E27FC236}">
                      <a16:creationId xmlns:a16="http://schemas.microsoft.com/office/drawing/2014/main" id="{02E5984F-BB09-CEE7-8CFC-15E3A08CA3E5}"/>
                    </a:ext>
                  </a:extLst>
                </p:cNvPr>
                <p:cNvSpPr/>
                <p:nvPr/>
              </p:nvSpPr>
              <p:spPr>
                <a:xfrm rot="-2328823">
                  <a:off x="7430077" y="2730571"/>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74D65088-58E7-41F1-56FE-724BE4E664AA}"/>
                    </a:ext>
                  </a:extLst>
                </p:cNvPr>
                <p:cNvSpPr/>
                <p:nvPr/>
              </p:nvSpPr>
              <p:spPr>
                <a:xfrm>
                  <a:off x="7430312" y="2730639"/>
                  <a:ext cx="14032" cy="14034"/>
                </a:xfrm>
                <a:custGeom>
                  <a:avLst/>
                  <a:gdLst>
                    <a:gd name="connsiteX0" fmla="*/ 12558 w 14032"/>
                    <a:gd name="connsiteY0" fmla="*/ 2621 h 14034"/>
                    <a:gd name="connsiteX1" fmla="*/ 2621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9882" y="-437"/>
                        <a:pt x="5678" y="-819"/>
                        <a:pt x="2621" y="1475"/>
                      </a:cubicBezTo>
                      <a:cubicBezTo>
                        <a:pt x="-437" y="4151"/>
                        <a:pt x="-819" y="8355"/>
                        <a:pt x="1474" y="11414"/>
                      </a:cubicBezTo>
                      <a:cubicBezTo>
                        <a:pt x="4149" y="14472"/>
                        <a:pt x="8354"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35" name="Graphic 4">
                <a:extLst>
                  <a:ext uri="{FF2B5EF4-FFF2-40B4-BE49-F238E27FC236}">
                    <a16:creationId xmlns:a16="http://schemas.microsoft.com/office/drawing/2014/main" id="{E24CA7F7-810C-24A4-9179-F6FE5A44A6E7}"/>
                  </a:ext>
                </a:extLst>
              </p:cNvPr>
              <p:cNvGrpSpPr/>
              <p:nvPr/>
            </p:nvGrpSpPr>
            <p:grpSpPr>
              <a:xfrm>
                <a:off x="7524725" y="3009937"/>
                <a:ext cx="18806" cy="18810"/>
                <a:chOff x="7524725" y="3009937"/>
                <a:chExt cx="18806" cy="18810"/>
              </a:xfrm>
            </p:grpSpPr>
            <p:sp>
              <p:nvSpPr>
                <p:cNvPr id="311" name="Freeform 310">
                  <a:extLst>
                    <a:ext uri="{FF2B5EF4-FFF2-40B4-BE49-F238E27FC236}">
                      <a16:creationId xmlns:a16="http://schemas.microsoft.com/office/drawing/2014/main" id="{6E1FB4A2-B45D-9962-331B-EE07EF5BD805}"/>
                    </a:ext>
                  </a:extLst>
                </p:cNvPr>
                <p:cNvSpPr/>
                <p:nvPr/>
              </p:nvSpPr>
              <p:spPr>
                <a:xfrm rot="-2328072">
                  <a:off x="7527440" y="3012653"/>
                  <a:ext cx="13376" cy="13379"/>
                </a:xfrm>
                <a:custGeom>
                  <a:avLst/>
                  <a:gdLst>
                    <a:gd name="connsiteX0" fmla="*/ 0 w 13376"/>
                    <a:gd name="connsiteY0" fmla="*/ 0 h 13379"/>
                    <a:gd name="connsiteX1" fmla="*/ 13376 w 13376"/>
                    <a:gd name="connsiteY1" fmla="*/ 0 h 13379"/>
                    <a:gd name="connsiteX2" fmla="*/ 13376 w 13376"/>
                    <a:gd name="connsiteY2" fmla="*/ 13379 h 13379"/>
                    <a:gd name="connsiteX3" fmla="*/ 0 w 13376"/>
                    <a:gd name="connsiteY3" fmla="*/ 13379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6" y="0"/>
                      </a:lnTo>
                      <a:lnTo>
                        <a:pt x="13376" y="13379"/>
                      </a:lnTo>
                      <a:lnTo>
                        <a:pt x="0" y="13379"/>
                      </a:lnTo>
                      <a:close/>
                    </a:path>
                  </a:pathLst>
                </a:custGeom>
                <a:noFill/>
                <a:ln w="3819"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59EAA40A-DFEA-1930-8574-CC23E0D702FD}"/>
                    </a:ext>
                  </a:extLst>
                </p:cNvPr>
                <p:cNvSpPr/>
                <p:nvPr/>
              </p:nvSpPr>
              <p:spPr>
                <a:xfrm>
                  <a:off x="7527390" y="3012757"/>
                  <a:ext cx="13649" cy="13652"/>
                </a:xfrm>
                <a:custGeom>
                  <a:avLst/>
                  <a:gdLst>
                    <a:gd name="connsiteX0" fmla="*/ 12175 w 13649"/>
                    <a:gd name="connsiteY0" fmla="*/ 2621 h 13652"/>
                    <a:gd name="connsiteX1" fmla="*/ 2620 w 13649"/>
                    <a:gd name="connsiteY1" fmla="*/ 1474 h 13652"/>
                    <a:gd name="connsiteX2" fmla="*/ 1474 w 13649"/>
                    <a:gd name="connsiteY2" fmla="*/ 11031 h 13652"/>
                    <a:gd name="connsiteX3" fmla="*/ 11029 w 13649"/>
                    <a:gd name="connsiteY3" fmla="*/ 12178 h 13652"/>
                    <a:gd name="connsiteX4" fmla="*/ 12175 w 13649"/>
                    <a:gd name="connsiteY4" fmla="*/ 2621 h 1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 h="13652">
                      <a:moveTo>
                        <a:pt x="12175" y="2621"/>
                      </a:moveTo>
                      <a:cubicBezTo>
                        <a:pt x="9882" y="-437"/>
                        <a:pt x="5678" y="-819"/>
                        <a:pt x="2620" y="1474"/>
                      </a:cubicBezTo>
                      <a:cubicBezTo>
                        <a:pt x="-437" y="3768"/>
                        <a:pt x="-819" y="7973"/>
                        <a:pt x="1474" y="11031"/>
                      </a:cubicBezTo>
                      <a:cubicBezTo>
                        <a:pt x="3767" y="14089"/>
                        <a:pt x="7971" y="14472"/>
                        <a:pt x="11029" y="12178"/>
                      </a:cubicBezTo>
                      <a:cubicBezTo>
                        <a:pt x="14086" y="9885"/>
                        <a:pt x="14469" y="5297"/>
                        <a:pt x="12175" y="2621"/>
                      </a:cubicBezTo>
                      <a:close/>
                    </a:path>
                  </a:pathLst>
                </a:custGeom>
                <a:solidFill>
                  <a:srgbClr val="29ABE2"/>
                </a:solidFill>
                <a:ln w="3819" cap="flat">
                  <a:noFill/>
                  <a:prstDash val="solid"/>
                  <a:miter/>
                </a:ln>
              </p:spPr>
              <p:txBody>
                <a:bodyPr rtlCol="0" anchor="ctr"/>
                <a:lstStyle/>
                <a:p>
                  <a:endParaRPr lang="en-US"/>
                </a:p>
              </p:txBody>
            </p:sp>
          </p:grpSp>
          <p:grpSp>
            <p:nvGrpSpPr>
              <p:cNvPr id="236" name="Graphic 4">
                <a:extLst>
                  <a:ext uri="{FF2B5EF4-FFF2-40B4-BE49-F238E27FC236}">
                    <a16:creationId xmlns:a16="http://schemas.microsoft.com/office/drawing/2014/main" id="{9A364755-489C-5FA4-9803-ED479DA30CAB}"/>
                  </a:ext>
                </a:extLst>
              </p:cNvPr>
              <p:cNvGrpSpPr/>
              <p:nvPr/>
            </p:nvGrpSpPr>
            <p:grpSpPr>
              <a:xfrm>
                <a:off x="7458294" y="2982602"/>
                <a:ext cx="16657" cy="16660"/>
                <a:chOff x="7458294" y="2982602"/>
                <a:chExt cx="16657" cy="16660"/>
              </a:xfrm>
            </p:grpSpPr>
            <p:sp>
              <p:nvSpPr>
                <p:cNvPr id="309" name="Freeform 308">
                  <a:extLst>
                    <a:ext uri="{FF2B5EF4-FFF2-40B4-BE49-F238E27FC236}">
                      <a16:creationId xmlns:a16="http://schemas.microsoft.com/office/drawing/2014/main" id="{8F3E0CFF-C7F9-7EF8-5F19-3B638DAE48A6}"/>
                    </a:ext>
                  </a:extLst>
                </p:cNvPr>
                <p:cNvSpPr/>
                <p:nvPr/>
              </p:nvSpPr>
              <p:spPr>
                <a:xfrm rot="-2327588">
                  <a:off x="7460698" y="2985008"/>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EBC7396A-EC19-1B5F-B787-5000562ED221}"/>
                    </a:ext>
                  </a:extLst>
                </p:cNvPr>
                <p:cNvSpPr/>
                <p:nvPr/>
              </p:nvSpPr>
              <p:spPr>
                <a:xfrm>
                  <a:off x="7460474" y="2984820"/>
                  <a:ext cx="12184" cy="12186"/>
                </a:xfrm>
                <a:custGeom>
                  <a:avLst/>
                  <a:gdLst>
                    <a:gd name="connsiteX0" fmla="*/ 10679 w 12184"/>
                    <a:gd name="connsiteY0" fmla="*/ 2271 h 12186"/>
                    <a:gd name="connsiteX1" fmla="*/ 2270 w 12184"/>
                    <a:gd name="connsiteY1" fmla="*/ 1506 h 12186"/>
                    <a:gd name="connsiteX2" fmla="*/ 1506 w 12184"/>
                    <a:gd name="connsiteY2" fmla="*/ 9916 h 12186"/>
                    <a:gd name="connsiteX3" fmla="*/ 9914 w 12184"/>
                    <a:gd name="connsiteY3" fmla="*/ 10681 h 12186"/>
                    <a:gd name="connsiteX4" fmla="*/ 10679 w 12184"/>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 h="12186">
                      <a:moveTo>
                        <a:pt x="10679" y="2271"/>
                      </a:moveTo>
                      <a:cubicBezTo>
                        <a:pt x="8768" y="-405"/>
                        <a:pt x="4946" y="-788"/>
                        <a:pt x="2270" y="1506"/>
                      </a:cubicBezTo>
                      <a:cubicBezTo>
                        <a:pt x="-405" y="3417"/>
                        <a:pt x="-787" y="7240"/>
                        <a:pt x="1506" y="9916"/>
                      </a:cubicBezTo>
                      <a:cubicBezTo>
                        <a:pt x="3417" y="12592"/>
                        <a:pt x="7239" y="12974"/>
                        <a:pt x="9914" y="10681"/>
                      </a:cubicBezTo>
                      <a:cubicBezTo>
                        <a:pt x="12590" y="8387"/>
                        <a:pt x="12972" y="4946"/>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37" name="Graphic 4">
                <a:extLst>
                  <a:ext uri="{FF2B5EF4-FFF2-40B4-BE49-F238E27FC236}">
                    <a16:creationId xmlns:a16="http://schemas.microsoft.com/office/drawing/2014/main" id="{2CACA473-0A6B-58BD-E87F-0B1EFF62D7CB}"/>
                  </a:ext>
                </a:extLst>
              </p:cNvPr>
              <p:cNvGrpSpPr/>
              <p:nvPr/>
            </p:nvGrpSpPr>
            <p:grpSpPr>
              <a:xfrm>
                <a:off x="7146844" y="2459963"/>
                <a:ext cx="21493" cy="21497"/>
                <a:chOff x="7146844" y="2459963"/>
                <a:chExt cx="21493" cy="21497"/>
              </a:xfrm>
            </p:grpSpPr>
            <p:sp>
              <p:nvSpPr>
                <p:cNvPr id="307" name="Freeform 306">
                  <a:extLst>
                    <a:ext uri="{FF2B5EF4-FFF2-40B4-BE49-F238E27FC236}">
                      <a16:creationId xmlns:a16="http://schemas.microsoft.com/office/drawing/2014/main" id="{BCEF3280-99A3-5DDF-45EB-BABE23120154}"/>
                    </a:ext>
                  </a:extLst>
                </p:cNvPr>
                <p:cNvSpPr/>
                <p:nvPr/>
              </p:nvSpPr>
              <p:spPr>
                <a:xfrm rot="-2328555">
                  <a:off x="7149947" y="2463067"/>
                  <a:ext cx="15287" cy="15290"/>
                </a:xfrm>
                <a:custGeom>
                  <a:avLst/>
                  <a:gdLst>
                    <a:gd name="connsiteX0" fmla="*/ 0 w 15287"/>
                    <a:gd name="connsiteY0" fmla="*/ 0 h 15290"/>
                    <a:gd name="connsiteX1" fmla="*/ 15287 w 15287"/>
                    <a:gd name="connsiteY1" fmla="*/ 0 h 15290"/>
                    <a:gd name="connsiteX2" fmla="*/ 15287 w 15287"/>
                    <a:gd name="connsiteY2" fmla="*/ 15290 h 15290"/>
                    <a:gd name="connsiteX3" fmla="*/ 0 w 15287"/>
                    <a:gd name="connsiteY3" fmla="*/ 15290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7" y="0"/>
                      </a:lnTo>
                      <a:lnTo>
                        <a:pt x="15287" y="15290"/>
                      </a:lnTo>
                      <a:lnTo>
                        <a:pt x="0" y="15290"/>
                      </a:lnTo>
                      <a:close/>
                    </a:path>
                  </a:pathLst>
                </a:custGeom>
                <a:noFill/>
                <a:ln w="3819"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A40379B8-8799-EA94-52C3-31C9D0C15D79}"/>
                    </a:ext>
                  </a:extLst>
                </p:cNvPr>
                <p:cNvSpPr/>
                <p:nvPr/>
              </p:nvSpPr>
              <p:spPr>
                <a:xfrm>
                  <a:off x="7149878" y="246276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7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8"/>
                        <a:pt x="6342" y="-920"/>
                        <a:pt x="2902" y="1756"/>
                      </a:cubicBezTo>
                      <a:cubicBezTo>
                        <a:pt x="-537" y="4432"/>
                        <a:pt x="-920" y="9019"/>
                        <a:pt x="1756" y="12460"/>
                      </a:cubicBezTo>
                      <a:cubicBezTo>
                        <a:pt x="4431" y="15900"/>
                        <a:pt x="9017" y="16283"/>
                        <a:pt x="12457" y="13607"/>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38" name="Graphic 4">
                <a:extLst>
                  <a:ext uri="{FF2B5EF4-FFF2-40B4-BE49-F238E27FC236}">
                    <a16:creationId xmlns:a16="http://schemas.microsoft.com/office/drawing/2014/main" id="{DDD6ADDD-3690-543B-2AE3-EEE4CDFB5B71}"/>
                  </a:ext>
                </a:extLst>
              </p:cNvPr>
              <p:cNvGrpSpPr/>
              <p:nvPr/>
            </p:nvGrpSpPr>
            <p:grpSpPr>
              <a:xfrm>
                <a:off x="7664197" y="3427937"/>
                <a:ext cx="23642" cy="23647"/>
                <a:chOff x="7664197" y="3427937"/>
                <a:chExt cx="23642" cy="23647"/>
              </a:xfrm>
            </p:grpSpPr>
            <p:sp>
              <p:nvSpPr>
                <p:cNvPr id="305" name="Freeform 304">
                  <a:extLst>
                    <a:ext uri="{FF2B5EF4-FFF2-40B4-BE49-F238E27FC236}">
                      <a16:creationId xmlns:a16="http://schemas.microsoft.com/office/drawing/2014/main" id="{F16366EF-4C2B-C807-578E-F985554A214C}"/>
                    </a:ext>
                  </a:extLst>
                </p:cNvPr>
                <p:cNvSpPr/>
                <p:nvPr/>
              </p:nvSpPr>
              <p:spPr>
                <a:xfrm rot="-2329038">
                  <a:off x="7667611" y="3431351"/>
                  <a:ext cx="16815" cy="16819"/>
                </a:xfrm>
                <a:custGeom>
                  <a:avLst/>
                  <a:gdLst>
                    <a:gd name="connsiteX0" fmla="*/ 0 w 16815"/>
                    <a:gd name="connsiteY0" fmla="*/ 0 h 16819"/>
                    <a:gd name="connsiteX1" fmla="*/ 16816 w 16815"/>
                    <a:gd name="connsiteY1" fmla="*/ 0 h 16819"/>
                    <a:gd name="connsiteX2" fmla="*/ 16816 w 16815"/>
                    <a:gd name="connsiteY2" fmla="*/ 16819 h 16819"/>
                    <a:gd name="connsiteX3" fmla="*/ 0 w 16815"/>
                    <a:gd name="connsiteY3" fmla="*/ 16819 h 16819"/>
                  </a:gdLst>
                  <a:ahLst/>
                  <a:cxnLst>
                    <a:cxn ang="0">
                      <a:pos x="connsiteX0" y="connsiteY0"/>
                    </a:cxn>
                    <a:cxn ang="0">
                      <a:pos x="connsiteX1" y="connsiteY1"/>
                    </a:cxn>
                    <a:cxn ang="0">
                      <a:pos x="connsiteX2" y="connsiteY2"/>
                    </a:cxn>
                    <a:cxn ang="0">
                      <a:pos x="connsiteX3" y="connsiteY3"/>
                    </a:cxn>
                  </a:cxnLst>
                  <a:rect l="l" t="t" r="r" b="b"/>
                  <a:pathLst>
                    <a:path w="16815" h="16819">
                      <a:moveTo>
                        <a:pt x="0" y="0"/>
                      </a:moveTo>
                      <a:lnTo>
                        <a:pt x="16816" y="0"/>
                      </a:lnTo>
                      <a:lnTo>
                        <a:pt x="16816" y="16819"/>
                      </a:lnTo>
                      <a:lnTo>
                        <a:pt x="0" y="16819"/>
                      </a:lnTo>
                      <a:close/>
                    </a:path>
                  </a:pathLst>
                </a:custGeom>
                <a:noFill/>
                <a:ln w="3819"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8D0E219E-8B8A-B273-D55E-F8270DA86EAD}"/>
                    </a:ext>
                  </a:extLst>
                </p:cNvPr>
                <p:cNvSpPr/>
                <p:nvPr/>
              </p:nvSpPr>
              <p:spPr>
                <a:xfrm>
                  <a:off x="7667980" y="3431289"/>
                  <a:ext cx="16825" cy="16828"/>
                </a:xfrm>
                <a:custGeom>
                  <a:avLst/>
                  <a:gdLst>
                    <a:gd name="connsiteX0" fmla="*/ 14910 w 16825"/>
                    <a:gd name="connsiteY0" fmla="*/ 3063 h 16828"/>
                    <a:gd name="connsiteX1" fmla="*/ 3062 w 16825"/>
                    <a:gd name="connsiteY1" fmla="*/ 1916 h 16828"/>
                    <a:gd name="connsiteX2" fmla="*/ 1916 w 16825"/>
                    <a:gd name="connsiteY2" fmla="*/ 13766 h 16828"/>
                    <a:gd name="connsiteX3" fmla="*/ 13764 w 16825"/>
                    <a:gd name="connsiteY3" fmla="*/ 14913 h 16828"/>
                    <a:gd name="connsiteX4" fmla="*/ 14910 w 16825"/>
                    <a:gd name="connsiteY4" fmla="*/ 3063 h 1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5" h="16828">
                      <a:moveTo>
                        <a:pt x="14910" y="3063"/>
                      </a:moveTo>
                      <a:cubicBezTo>
                        <a:pt x="11853" y="-378"/>
                        <a:pt x="6884" y="-1142"/>
                        <a:pt x="3062" y="1916"/>
                      </a:cubicBezTo>
                      <a:cubicBezTo>
                        <a:pt x="-378" y="4974"/>
                        <a:pt x="-1142" y="9944"/>
                        <a:pt x="1916" y="13766"/>
                      </a:cubicBezTo>
                      <a:cubicBezTo>
                        <a:pt x="4973" y="17207"/>
                        <a:pt x="9942" y="17971"/>
                        <a:pt x="13764" y="14913"/>
                      </a:cubicBezTo>
                      <a:cubicBezTo>
                        <a:pt x="17204" y="11855"/>
                        <a:pt x="17968" y="6886"/>
                        <a:pt x="14910" y="3063"/>
                      </a:cubicBezTo>
                      <a:close/>
                    </a:path>
                  </a:pathLst>
                </a:custGeom>
                <a:solidFill>
                  <a:srgbClr val="29ABE2"/>
                </a:solidFill>
                <a:ln w="3819" cap="flat">
                  <a:noFill/>
                  <a:prstDash val="solid"/>
                  <a:miter/>
                </a:ln>
              </p:spPr>
              <p:txBody>
                <a:bodyPr rtlCol="0" anchor="ctr"/>
                <a:lstStyle/>
                <a:p>
                  <a:endParaRPr lang="en-US"/>
                </a:p>
              </p:txBody>
            </p:sp>
          </p:grpSp>
          <p:grpSp>
            <p:nvGrpSpPr>
              <p:cNvPr id="239" name="Graphic 4">
                <a:extLst>
                  <a:ext uri="{FF2B5EF4-FFF2-40B4-BE49-F238E27FC236}">
                    <a16:creationId xmlns:a16="http://schemas.microsoft.com/office/drawing/2014/main" id="{C0C9E42E-914F-1370-7C28-51C9844A3CD4}"/>
                  </a:ext>
                </a:extLst>
              </p:cNvPr>
              <p:cNvGrpSpPr/>
              <p:nvPr/>
            </p:nvGrpSpPr>
            <p:grpSpPr>
              <a:xfrm>
                <a:off x="7321575" y="2840658"/>
                <a:ext cx="22568" cy="22572"/>
                <a:chOff x="7321575" y="2840658"/>
                <a:chExt cx="22568" cy="22572"/>
              </a:xfrm>
            </p:grpSpPr>
            <p:sp>
              <p:nvSpPr>
                <p:cNvPr id="303" name="Freeform 302">
                  <a:extLst>
                    <a:ext uri="{FF2B5EF4-FFF2-40B4-BE49-F238E27FC236}">
                      <a16:creationId xmlns:a16="http://schemas.microsoft.com/office/drawing/2014/main" id="{7D35EA33-58CE-5AFC-818A-E453937545F4}"/>
                    </a:ext>
                  </a:extLst>
                </p:cNvPr>
                <p:cNvSpPr/>
                <p:nvPr/>
              </p:nvSpPr>
              <p:spPr>
                <a:xfrm rot="-2327588">
                  <a:off x="7324833" y="2843916"/>
                  <a:ext cx="16052" cy="16055"/>
                </a:xfrm>
                <a:custGeom>
                  <a:avLst/>
                  <a:gdLst>
                    <a:gd name="connsiteX0" fmla="*/ 0 w 16052"/>
                    <a:gd name="connsiteY0" fmla="*/ 0 h 16055"/>
                    <a:gd name="connsiteX1" fmla="*/ 16052 w 16052"/>
                    <a:gd name="connsiteY1" fmla="*/ 0 h 16055"/>
                    <a:gd name="connsiteX2" fmla="*/ 16052 w 16052"/>
                    <a:gd name="connsiteY2" fmla="*/ 16055 h 16055"/>
                    <a:gd name="connsiteX3" fmla="*/ 0 w 16052"/>
                    <a:gd name="connsiteY3" fmla="*/ 16055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2" y="0"/>
                      </a:lnTo>
                      <a:lnTo>
                        <a:pt x="16052" y="16055"/>
                      </a:lnTo>
                      <a:lnTo>
                        <a:pt x="0" y="16055"/>
                      </a:lnTo>
                      <a:close/>
                    </a:path>
                  </a:pathLst>
                </a:custGeom>
                <a:noFill/>
                <a:ln w="3819"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04656A0B-A054-BEB5-0FB9-A1AA6C1E1398}"/>
                    </a:ext>
                  </a:extLst>
                </p:cNvPr>
                <p:cNvSpPr/>
                <p:nvPr/>
              </p:nvSpPr>
              <p:spPr>
                <a:xfrm>
                  <a:off x="7324925" y="2843511"/>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39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39" y="13989"/>
                      </a:cubicBezTo>
                      <a:cubicBezTo>
                        <a:pt x="16279" y="11313"/>
                        <a:pt x="16661"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0" name="Graphic 4">
                <a:extLst>
                  <a:ext uri="{FF2B5EF4-FFF2-40B4-BE49-F238E27FC236}">
                    <a16:creationId xmlns:a16="http://schemas.microsoft.com/office/drawing/2014/main" id="{6819D585-06AA-C662-F652-6B3E1358EAE7}"/>
                  </a:ext>
                </a:extLst>
              </p:cNvPr>
              <p:cNvGrpSpPr/>
              <p:nvPr/>
            </p:nvGrpSpPr>
            <p:grpSpPr>
              <a:xfrm>
                <a:off x="7439781" y="3080731"/>
                <a:ext cx="24181" cy="24186"/>
                <a:chOff x="7439781" y="3080731"/>
                <a:chExt cx="24181" cy="24186"/>
              </a:xfrm>
            </p:grpSpPr>
            <p:sp>
              <p:nvSpPr>
                <p:cNvPr id="301" name="Freeform 300">
                  <a:extLst>
                    <a:ext uri="{FF2B5EF4-FFF2-40B4-BE49-F238E27FC236}">
                      <a16:creationId xmlns:a16="http://schemas.microsoft.com/office/drawing/2014/main" id="{0FD03801-D7D5-7ED5-175C-6B5630C2DD84}"/>
                    </a:ext>
                  </a:extLst>
                </p:cNvPr>
                <p:cNvSpPr/>
                <p:nvPr/>
              </p:nvSpPr>
              <p:spPr>
                <a:xfrm rot="-2328823">
                  <a:off x="7443272" y="3084223"/>
                  <a:ext cx="17199" cy="17202"/>
                </a:xfrm>
                <a:custGeom>
                  <a:avLst/>
                  <a:gdLst>
                    <a:gd name="connsiteX0" fmla="*/ 0 w 17199"/>
                    <a:gd name="connsiteY0" fmla="*/ 0 h 17202"/>
                    <a:gd name="connsiteX1" fmla="*/ 17199 w 17199"/>
                    <a:gd name="connsiteY1" fmla="*/ 0 h 17202"/>
                    <a:gd name="connsiteX2" fmla="*/ 17199 w 17199"/>
                    <a:gd name="connsiteY2" fmla="*/ 17203 h 17202"/>
                    <a:gd name="connsiteX3" fmla="*/ 0 w 17199"/>
                    <a:gd name="connsiteY3" fmla="*/ 17203 h 17202"/>
                  </a:gdLst>
                  <a:ahLst/>
                  <a:cxnLst>
                    <a:cxn ang="0">
                      <a:pos x="connsiteX0" y="connsiteY0"/>
                    </a:cxn>
                    <a:cxn ang="0">
                      <a:pos x="connsiteX1" y="connsiteY1"/>
                    </a:cxn>
                    <a:cxn ang="0">
                      <a:pos x="connsiteX2" y="connsiteY2"/>
                    </a:cxn>
                    <a:cxn ang="0">
                      <a:pos x="connsiteX3" y="connsiteY3"/>
                    </a:cxn>
                  </a:cxnLst>
                  <a:rect l="l" t="t" r="r" b="b"/>
                  <a:pathLst>
                    <a:path w="17199" h="17202">
                      <a:moveTo>
                        <a:pt x="0" y="0"/>
                      </a:moveTo>
                      <a:lnTo>
                        <a:pt x="17199" y="0"/>
                      </a:lnTo>
                      <a:lnTo>
                        <a:pt x="17199" y="17203"/>
                      </a:lnTo>
                      <a:lnTo>
                        <a:pt x="0" y="17203"/>
                      </a:lnTo>
                      <a:close/>
                    </a:path>
                  </a:pathLst>
                </a:custGeom>
                <a:noFill/>
                <a:ln w="3819"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B3205F89-61D5-5963-FFC8-DD88D0978983}"/>
                    </a:ext>
                  </a:extLst>
                </p:cNvPr>
                <p:cNvSpPr/>
                <p:nvPr/>
              </p:nvSpPr>
              <p:spPr>
                <a:xfrm>
                  <a:off x="7443124" y="3084443"/>
                  <a:ext cx="17170" cy="17457"/>
                </a:xfrm>
                <a:custGeom>
                  <a:avLst/>
                  <a:gdLst>
                    <a:gd name="connsiteX0" fmla="*/ 15415 w 17170"/>
                    <a:gd name="connsiteY0" fmla="*/ 3186 h 17457"/>
                    <a:gd name="connsiteX1" fmla="*/ 3185 w 17170"/>
                    <a:gd name="connsiteY1" fmla="*/ 2039 h 17457"/>
                    <a:gd name="connsiteX2" fmla="*/ 2038 w 17170"/>
                    <a:gd name="connsiteY2" fmla="*/ 14271 h 17457"/>
                    <a:gd name="connsiteX3" fmla="*/ 14269 w 17170"/>
                    <a:gd name="connsiteY3" fmla="*/ 15418 h 17457"/>
                    <a:gd name="connsiteX4" fmla="*/ 15415 w 17170"/>
                    <a:gd name="connsiteY4" fmla="*/ 3186 h 1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0" h="17457">
                      <a:moveTo>
                        <a:pt x="15415" y="3186"/>
                      </a:moveTo>
                      <a:cubicBezTo>
                        <a:pt x="12358" y="-637"/>
                        <a:pt x="7007" y="-1019"/>
                        <a:pt x="3185" y="2039"/>
                      </a:cubicBezTo>
                      <a:cubicBezTo>
                        <a:pt x="-637" y="5097"/>
                        <a:pt x="-1019" y="10449"/>
                        <a:pt x="2038" y="14271"/>
                      </a:cubicBezTo>
                      <a:cubicBezTo>
                        <a:pt x="5096" y="18094"/>
                        <a:pt x="10447" y="18477"/>
                        <a:pt x="14269" y="15418"/>
                      </a:cubicBezTo>
                      <a:cubicBezTo>
                        <a:pt x="17708" y="11978"/>
                        <a:pt x="18091" y="6626"/>
                        <a:pt x="15415" y="3186"/>
                      </a:cubicBezTo>
                      <a:close/>
                    </a:path>
                  </a:pathLst>
                </a:custGeom>
                <a:solidFill>
                  <a:srgbClr val="29ABE2"/>
                </a:solidFill>
                <a:ln w="3819" cap="flat">
                  <a:noFill/>
                  <a:prstDash val="solid"/>
                  <a:miter/>
                </a:ln>
              </p:spPr>
              <p:txBody>
                <a:bodyPr rtlCol="0" anchor="ctr"/>
                <a:lstStyle/>
                <a:p>
                  <a:endParaRPr lang="en-US"/>
                </a:p>
              </p:txBody>
            </p:sp>
          </p:grpSp>
          <p:grpSp>
            <p:nvGrpSpPr>
              <p:cNvPr id="241" name="Graphic 4">
                <a:extLst>
                  <a:ext uri="{FF2B5EF4-FFF2-40B4-BE49-F238E27FC236}">
                    <a16:creationId xmlns:a16="http://schemas.microsoft.com/office/drawing/2014/main" id="{0B0E44AD-457E-9DAC-7530-3F576677B06C}"/>
                  </a:ext>
                </a:extLst>
              </p:cNvPr>
              <p:cNvGrpSpPr/>
              <p:nvPr/>
            </p:nvGrpSpPr>
            <p:grpSpPr>
              <a:xfrm>
                <a:off x="7600472" y="3465481"/>
                <a:ext cx="27405" cy="27411"/>
                <a:chOff x="7600472" y="3465481"/>
                <a:chExt cx="27405" cy="27411"/>
              </a:xfrm>
            </p:grpSpPr>
            <p:sp>
              <p:nvSpPr>
                <p:cNvPr id="299" name="Freeform 298">
                  <a:extLst>
                    <a:ext uri="{FF2B5EF4-FFF2-40B4-BE49-F238E27FC236}">
                      <a16:creationId xmlns:a16="http://schemas.microsoft.com/office/drawing/2014/main" id="{79458664-ADCE-1DEC-EAEF-48D94B3D5DB3}"/>
                    </a:ext>
                  </a:extLst>
                </p:cNvPr>
                <p:cNvSpPr/>
                <p:nvPr/>
              </p:nvSpPr>
              <p:spPr>
                <a:xfrm rot="-2328339">
                  <a:off x="7604429" y="3469439"/>
                  <a:ext cx="19492" cy="19496"/>
                </a:xfrm>
                <a:custGeom>
                  <a:avLst/>
                  <a:gdLst>
                    <a:gd name="connsiteX0" fmla="*/ 0 w 19492"/>
                    <a:gd name="connsiteY0" fmla="*/ 0 h 19496"/>
                    <a:gd name="connsiteX1" fmla="*/ 19493 w 19492"/>
                    <a:gd name="connsiteY1" fmla="*/ 0 h 19496"/>
                    <a:gd name="connsiteX2" fmla="*/ 19493 w 19492"/>
                    <a:gd name="connsiteY2" fmla="*/ 19497 h 19496"/>
                    <a:gd name="connsiteX3" fmla="*/ 0 w 19492"/>
                    <a:gd name="connsiteY3" fmla="*/ 19497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7"/>
                      </a:lnTo>
                      <a:lnTo>
                        <a:pt x="0" y="19497"/>
                      </a:lnTo>
                      <a:close/>
                    </a:path>
                  </a:pathLst>
                </a:custGeom>
                <a:noFill/>
                <a:ln w="3819"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A531384C-7D7A-D350-B10D-AD5F336BB939}"/>
                    </a:ext>
                  </a:extLst>
                </p:cNvPr>
                <p:cNvSpPr/>
                <p:nvPr/>
              </p:nvSpPr>
              <p:spPr>
                <a:xfrm>
                  <a:off x="7604285" y="346888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4400"/>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2" name="Graphic 4">
                <a:extLst>
                  <a:ext uri="{FF2B5EF4-FFF2-40B4-BE49-F238E27FC236}">
                    <a16:creationId xmlns:a16="http://schemas.microsoft.com/office/drawing/2014/main" id="{B681420E-759B-05FF-DBCF-5787BEE220D3}"/>
                  </a:ext>
                </a:extLst>
              </p:cNvPr>
              <p:cNvGrpSpPr/>
              <p:nvPr/>
            </p:nvGrpSpPr>
            <p:grpSpPr>
              <a:xfrm>
                <a:off x="7081725" y="2657022"/>
                <a:ext cx="27405" cy="27411"/>
                <a:chOff x="7081725" y="2657022"/>
                <a:chExt cx="27405" cy="27411"/>
              </a:xfrm>
            </p:grpSpPr>
            <p:sp>
              <p:nvSpPr>
                <p:cNvPr id="297" name="Freeform 296">
                  <a:extLst>
                    <a:ext uri="{FF2B5EF4-FFF2-40B4-BE49-F238E27FC236}">
                      <a16:creationId xmlns:a16="http://schemas.microsoft.com/office/drawing/2014/main" id="{B48FDE25-12CE-250A-5283-5D320F3FD362}"/>
                    </a:ext>
                  </a:extLst>
                </p:cNvPr>
                <p:cNvSpPr/>
                <p:nvPr/>
              </p:nvSpPr>
              <p:spPr>
                <a:xfrm rot="-2328823">
                  <a:off x="7085682" y="2660979"/>
                  <a:ext cx="19492" cy="19496"/>
                </a:xfrm>
                <a:custGeom>
                  <a:avLst/>
                  <a:gdLst>
                    <a:gd name="connsiteX0" fmla="*/ 0 w 19492"/>
                    <a:gd name="connsiteY0" fmla="*/ 0 h 19496"/>
                    <a:gd name="connsiteX1" fmla="*/ 19493 w 19492"/>
                    <a:gd name="connsiteY1" fmla="*/ 0 h 19496"/>
                    <a:gd name="connsiteX2" fmla="*/ 19493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6"/>
                      </a:lnTo>
                      <a:lnTo>
                        <a:pt x="0" y="19496"/>
                      </a:lnTo>
                      <a:close/>
                    </a:path>
                  </a:pathLst>
                </a:custGeom>
                <a:noFill/>
                <a:ln w="3819"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1015A56-7195-8E4E-2721-387902A8B0A3}"/>
                    </a:ext>
                  </a:extLst>
                </p:cNvPr>
                <p:cNvSpPr/>
                <p:nvPr/>
              </p:nvSpPr>
              <p:spPr>
                <a:xfrm>
                  <a:off x="7085258" y="2660755"/>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3"/>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3" name="Graphic 4">
                <a:extLst>
                  <a:ext uri="{FF2B5EF4-FFF2-40B4-BE49-F238E27FC236}">
                    <a16:creationId xmlns:a16="http://schemas.microsoft.com/office/drawing/2014/main" id="{D4BCC4E8-520E-1C2C-B7D8-7ABF288CE561}"/>
                  </a:ext>
                </a:extLst>
              </p:cNvPr>
              <p:cNvGrpSpPr/>
              <p:nvPr/>
            </p:nvGrpSpPr>
            <p:grpSpPr>
              <a:xfrm>
                <a:off x="7026993" y="2668220"/>
                <a:ext cx="22569" cy="22574"/>
                <a:chOff x="7026993" y="2668220"/>
                <a:chExt cx="22569" cy="22574"/>
              </a:xfrm>
            </p:grpSpPr>
            <p:sp>
              <p:nvSpPr>
                <p:cNvPr id="295" name="Freeform 294">
                  <a:extLst>
                    <a:ext uri="{FF2B5EF4-FFF2-40B4-BE49-F238E27FC236}">
                      <a16:creationId xmlns:a16="http://schemas.microsoft.com/office/drawing/2014/main" id="{69C05BB0-BCFC-8E50-78E8-B47641E69AA8}"/>
                    </a:ext>
                  </a:extLst>
                </p:cNvPr>
                <p:cNvSpPr/>
                <p:nvPr/>
              </p:nvSpPr>
              <p:spPr>
                <a:xfrm rot="-2328823">
                  <a:off x="7030252" y="2671479"/>
                  <a:ext cx="16052" cy="16055"/>
                </a:xfrm>
                <a:custGeom>
                  <a:avLst/>
                  <a:gdLst>
                    <a:gd name="connsiteX0" fmla="*/ 0 w 16052"/>
                    <a:gd name="connsiteY0" fmla="*/ 0 h 16055"/>
                    <a:gd name="connsiteX1" fmla="*/ 16053 w 16052"/>
                    <a:gd name="connsiteY1" fmla="*/ 0 h 16055"/>
                    <a:gd name="connsiteX2" fmla="*/ 16053 w 16052"/>
                    <a:gd name="connsiteY2" fmla="*/ 16056 h 16055"/>
                    <a:gd name="connsiteX3" fmla="*/ 0 w 16052"/>
                    <a:gd name="connsiteY3" fmla="*/ 16056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3" y="0"/>
                      </a:lnTo>
                      <a:lnTo>
                        <a:pt x="16053" y="16056"/>
                      </a:lnTo>
                      <a:lnTo>
                        <a:pt x="0" y="16056"/>
                      </a:lnTo>
                      <a:close/>
                    </a:path>
                  </a:pathLst>
                </a:custGeom>
                <a:noFill/>
                <a:ln w="3819"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FD4800B1-8AB3-CF88-2015-EE6A57B38AF0}"/>
                    </a:ext>
                  </a:extLst>
                </p:cNvPr>
                <p:cNvSpPr/>
                <p:nvPr/>
              </p:nvSpPr>
              <p:spPr>
                <a:xfrm>
                  <a:off x="7030250" y="2671487"/>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40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40" y="13989"/>
                      </a:cubicBezTo>
                      <a:cubicBezTo>
                        <a:pt x="16279" y="11695"/>
                        <a:pt x="16662"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4" name="Graphic 4">
                <a:extLst>
                  <a:ext uri="{FF2B5EF4-FFF2-40B4-BE49-F238E27FC236}">
                    <a16:creationId xmlns:a16="http://schemas.microsoft.com/office/drawing/2014/main" id="{58D61158-DD67-4E4B-85E6-E93FFA8F5F12}"/>
                  </a:ext>
                </a:extLst>
              </p:cNvPr>
              <p:cNvGrpSpPr/>
              <p:nvPr/>
            </p:nvGrpSpPr>
            <p:grpSpPr>
              <a:xfrm>
                <a:off x="7093988" y="2940978"/>
                <a:ext cx="16121" cy="16124"/>
                <a:chOff x="7093988" y="2940978"/>
                <a:chExt cx="16121" cy="16124"/>
              </a:xfrm>
            </p:grpSpPr>
            <p:sp>
              <p:nvSpPr>
                <p:cNvPr id="293" name="Freeform 292">
                  <a:extLst>
                    <a:ext uri="{FF2B5EF4-FFF2-40B4-BE49-F238E27FC236}">
                      <a16:creationId xmlns:a16="http://schemas.microsoft.com/office/drawing/2014/main" id="{3FB89A14-7B90-3ABE-5BF9-E10A704E8D33}"/>
                    </a:ext>
                  </a:extLst>
                </p:cNvPr>
                <p:cNvSpPr/>
                <p:nvPr/>
              </p:nvSpPr>
              <p:spPr>
                <a:xfrm rot="-2329306">
                  <a:off x="7096315" y="2943306"/>
                  <a:ext cx="11465" cy="11468"/>
                </a:xfrm>
                <a:custGeom>
                  <a:avLst/>
                  <a:gdLst>
                    <a:gd name="connsiteX0" fmla="*/ 0 w 11465"/>
                    <a:gd name="connsiteY0" fmla="*/ 0 h 11468"/>
                    <a:gd name="connsiteX1" fmla="*/ 11466 w 11465"/>
                    <a:gd name="connsiteY1" fmla="*/ 0 h 11468"/>
                    <a:gd name="connsiteX2" fmla="*/ 11466 w 11465"/>
                    <a:gd name="connsiteY2" fmla="*/ 11468 h 11468"/>
                    <a:gd name="connsiteX3" fmla="*/ 0 w 11465"/>
                    <a:gd name="connsiteY3" fmla="*/ 11468 h 11468"/>
                  </a:gdLst>
                  <a:ahLst/>
                  <a:cxnLst>
                    <a:cxn ang="0">
                      <a:pos x="connsiteX0" y="connsiteY0"/>
                    </a:cxn>
                    <a:cxn ang="0">
                      <a:pos x="connsiteX1" y="connsiteY1"/>
                    </a:cxn>
                    <a:cxn ang="0">
                      <a:pos x="connsiteX2" y="connsiteY2"/>
                    </a:cxn>
                    <a:cxn ang="0">
                      <a:pos x="connsiteX3" y="connsiteY3"/>
                    </a:cxn>
                  </a:cxnLst>
                  <a:rect l="l" t="t" r="r" b="b"/>
                  <a:pathLst>
                    <a:path w="11465" h="11468">
                      <a:moveTo>
                        <a:pt x="0" y="0"/>
                      </a:moveTo>
                      <a:lnTo>
                        <a:pt x="11466" y="0"/>
                      </a:lnTo>
                      <a:lnTo>
                        <a:pt x="11466" y="11468"/>
                      </a:lnTo>
                      <a:lnTo>
                        <a:pt x="0" y="11468"/>
                      </a:lnTo>
                      <a:close/>
                    </a:path>
                  </a:pathLst>
                </a:custGeom>
                <a:noFill/>
                <a:ln w="3819"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293F9F88-E9F2-05E3-73FC-57C6D44FC86D}"/>
                    </a:ext>
                  </a:extLst>
                </p:cNvPr>
                <p:cNvSpPr/>
                <p:nvPr/>
              </p:nvSpPr>
              <p:spPr>
                <a:xfrm>
                  <a:off x="7096238" y="2942770"/>
                  <a:ext cx="11520" cy="11804"/>
                </a:xfrm>
                <a:custGeom>
                  <a:avLst/>
                  <a:gdLst>
                    <a:gd name="connsiteX0" fmla="*/ 10296 w 11520"/>
                    <a:gd name="connsiteY0" fmla="*/ 2271 h 11804"/>
                    <a:gd name="connsiteX1" fmla="*/ 2270 w 11520"/>
                    <a:gd name="connsiteY1" fmla="*/ 1506 h 11804"/>
                    <a:gd name="connsiteX2" fmla="*/ 1506 w 11520"/>
                    <a:gd name="connsiteY2" fmla="*/ 9534 h 11804"/>
                    <a:gd name="connsiteX3" fmla="*/ 9532 w 11520"/>
                    <a:gd name="connsiteY3" fmla="*/ 10298 h 11804"/>
                    <a:gd name="connsiteX4" fmla="*/ 10296 w 11520"/>
                    <a:gd name="connsiteY4" fmla="*/ 2271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 h="11804">
                      <a:moveTo>
                        <a:pt x="10296" y="2271"/>
                      </a:moveTo>
                      <a:cubicBezTo>
                        <a:pt x="8385" y="-405"/>
                        <a:pt x="4563" y="-788"/>
                        <a:pt x="2270" y="1506"/>
                      </a:cubicBezTo>
                      <a:cubicBezTo>
                        <a:pt x="-405" y="3417"/>
                        <a:pt x="-787" y="7240"/>
                        <a:pt x="1506" y="9534"/>
                      </a:cubicBezTo>
                      <a:cubicBezTo>
                        <a:pt x="3417" y="12210"/>
                        <a:pt x="7239" y="12592"/>
                        <a:pt x="9532" y="10298"/>
                      </a:cubicBezTo>
                      <a:cubicBezTo>
                        <a:pt x="11825" y="8387"/>
                        <a:pt x="12207" y="4946"/>
                        <a:pt x="10296" y="2271"/>
                      </a:cubicBezTo>
                      <a:close/>
                    </a:path>
                  </a:pathLst>
                </a:custGeom>
                <a:solidFill>
                  <a:srgbClr val="29ABE2"/>
                </a:solidFill>
                <a:ln w="3819" cap="flat">
                  <a:noFill/>
                  <a:prstDash val="solid"/>
                  <a:miter/>
                </a:ln>
              </p:spPr>
              <p:txBody>
                <a:bodyPr rtlCol="0" anchor="ctr"/>
                <a:lstStyle/>
                <a:p>
                  <a:endParaRPr lang="en-US"/>
                </a:p>
              </p:txBody>
            </p:sp>
          </p:grpSp>
          <p:grpSp>
            <p:nvGrpSpPr>
              <p:cNvPr id="245" name="Graphic 4">
                <a:extLst>
                  <a:ext uri="{FF2B5EF4-FFF2-40B4-BE49-F238E27FC236}">
                    <a16:creationId xmlns:a16="http://schemas.microsoft.com/office/drawing/2014/main" id="{B87CC203-5AC9-841F-E20F-9ED74BAF69C9}"/>
                  </a:ext>
                </a:extLst>
              </p:cNvPr>
              <p:cNvGrpSpPr/>
              <p:nvPr/>
            </p:nvGrpSpPr>
            <p:grpSpPr>
              <a:xfrm>
                <a:off x="7321311" y="3510088"/>
                <a:ext cx="21494" cy="21499"/>
                <a:chOff x="7321311" y="3510088"/>
                <a:chExt cx="21494" cy="21499"/>
              </a:xfrm>
            </p:grpSpPr>
            <p:sp>
              <p:nvSpPr>
                <p:cNvPr id="291" name="Freeform 290">
                  <a:extLst>
                    <a:ext uri="{FF2B5EF4-FFF2-40B4-BE49-F238E27FC236}">
                      <a16:creationId xmlns:a16="http://schemas.microsoft.com/office/drawing/2014/main" id="{B6A1E902-215B-4AA0-97EC-87FBA8DF51A6}"/>
                    </a:ext>
                  </a:extLst>
                </p:cNvPr>
                <p:cNvSpPr/>
                <p:nvPr/>
              </p:nvSpPr>
              <p:spPr>
                <a:xfrm rot="-2329306">
                  <a:off x="7324415" y="3513192"/>
                  <a:ext cx="15287" cy="15290"/>
                </a:xfrm>
                <a:custGeom>
                  <a:avLst/>
                  <a:gdLst>
                    <a:gd name="connsiteX0" fmla="*/ 0 w 15287"/>
                    <a:gd name="connsiteY0" fmla="*/ 0 h 15290"/>
                    <a:gd name="connsiteX1" fmla="*/ 15288 w 15287"/>
                    <a:gd name="connsiteY1" fmla="*/ 0 h 15290"/>
                    <a:gd name="connsiteX2" fmla="*/ 15288 w 15287"/>
                    <a:gd name="connsiteY2" fmla="*/ 15291 h 15290"/>
                    <a:gd name="connsiteX3" fmla="*/ 0 w 15287"/>
                    <a:gd name="connsiteY3" fmla="*/ 15291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8" y="0"/>
                      </a:lnTo>
                      <a:lnTo>
                        <a:pt x="15288" y="15291"/>
                      </a:lnTo>
                      <a:lnTo>
                        <a:pt x="0" y="15291"/>
                      </a:lnTo>
                      <a:close/>
                    </a:path>
                  </a:pathLst>
                </a:custGeom>
                <a:noFill/>
                <a:ln w="3819"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D96DA709-1A05-EDAE-D2A7-AC6ED45BB4C8}"/>
                    </a:ext>
                  </a:extLst>
                </p:cNvPr>
                <p:cNvSpPr/>
                <p:nvPr/>
              </p:nvSpPr>
              <p:spPr>
                <a:xfrm>
                  <a:off x="7324161" y="351325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6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7"/>
                        <a:pt x="6342" y="-920"/>
                        <a:pt x="2902" y="1756"/>
                      </a:cubicBezTo>
                      <a:cubicBezTo>
                        <a:pt x="-538" y="4432"/>
                        <a:pt x="-920" y="9019"/>
                        <a:pt x="1756" y="12460"/>
                      </a:cubicBezTo>
                      <a:cubicBezTo>
                        <a:pt x="4431" y="15900"/>
                        <a:pt x="9017" y="16282"/>
                        <a:pt x="12457" y="13606"/>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46" name="Graphic 4">
                <a:extLst>
                  <a:ext uri="{FF2B5EF4-FFF2-40B4-BE49-F238E27FC236}">
                    <a16:creationId xmlns:a16="http://schemas.microsoft.com/office/drawing/2014/main" id="{383E680B-9008-E1EB-2834-3B232B773F2F}"/>
                  </a:ext>
                </a:extLst>
              </p:cNvPr>
              <p:cNvGrpSpPr/>
              <p:nvPr/>
            </p:nvGrpSpPr>
            <p:grpSpPr>
              <a:xfrm>
                <a:off x="7151636" y="3681470"/>
                <a:ext cx="27941" cy="27946"/>
                <a:chOff x="7151636" y="3681470"/>
                <a:chExt cx="27941" cy="27946"/>
              </a:xfrm>
            </p:grpSpPr>
            <p:sp>
              <p:nvSpPr>
                <p:cNvPr id="289" name="Freeform 288">
                  <a:extLst>
                    <a:ext uri="{FF2B5EF4-FFF2-40B4-BE49-F238E27FC236}">
                      <a16:creationId xmlns:a16="http://schemas.microsoft.com/office/drawing/2014/main" id="{409DE955-D553-B9C5-A15F-B71938EB1B0A}"/>
                    </a:ext>
                  </a:extLst>
                </p:cNvPr>
                <p:cNvSpPr/>
                <p:nvPr/>
              </p:nvSpPr>
              <p:spPr>
                <a:xfrm rot="-2328072">
                  <a:off x="7155670" y="3685505"/>
                  <a:ext cx="19873" cy="19877"/>
                </a:xfrm>
                <a:custGeom>
                  <a:avLst/>
                  <a:gdLst>
                    <a:gd name="connsiteX0" fmla="*/ 0 w 19873"/>
                    <a:gd name="connsiteY0" fmla="*/ 0 h 19877"/>
                    <a:gd name="connsiteX1" fmla="*/ 19874 w 19873"/>
                    <a:gd name="connsiteY1" fmla="*/ 0 h 19877"/>
                    <a:gd name="connsiteX2" fmla="*/ 19874 w 19873"/>
                    <a:gd name="connsiteY2" fmla="*/ 19878 h 19877"/>
                    <a:gd name="connsiteX3" fmla="*/ 0 w 19873"/>
                    <a:gd name="connsiteY3" fmla="*/ 19878 h 19877"/>
                  </a:gdLst>
                  <a:ahLst/>
                  <a:cxnLst>
                    <a:cxn ang="0">
                      <a:pos x="connsiteX0" y="connsiteY0"/>
                    </a:cxn>
                    <a:cxn ang="0">
                      <a:pos x="connsiteX1" y="connsiteY1"/>
                    </a:cxn>
                    <a:cxn ang="0">
                      <a:pos x="connsiteX2" y="connsiteY2"/>
                    </a:cxn>
                    <a:cxn ang="0">
                      <a:pos x="connsiteX3" y="connsiteY3"/>
                    </a:cxn>
                  </a:cxnLst>
                  <a:rect l="l" t="t" r="r" b="b"/>
                  <a:pathLst>
                    <a:path w="19873" h="19877">
                      <a:moveTo>
                        <a:pt x="0" y="0"/>
                      </a:moveTo>
                      <a:lnTo>
                        <a:pt x="19874" y="0"/>
                      </a:lnTo>
                      <a:lnTo>
                        <a:pt x="19874" y="19878"/>
                      </a:lnTo>
                      <a:lnTo>
                        <a:pt x="0" y="19878"/>
                      </a:lnTo>
                      <a:close/>
                    </a:path>
                  </a:pathLst>
                </a:custGeom>
                <a:noFill/>
                <a:ln w="3819"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ABC730EB-BD6F-2FBA-3E42-45BC5B983287}"/>
                    </a:ext>
                  </a:extLst>
                </p:cNvPr>
                <p:cNvSpPr/>
                <p:nvPr/>
              </p:nvSpPr>
              <p:spPr>
                <a:xfrm>
                  <a:off x="7155965" y="3685632"/>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4"/>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7" name="Graphic 4">
                <a:extLst>
                  <a:ext uri="{FF2B5EF4-FFF2-40B4-BE49-F238E27FC236}">
                    <a16:creationId xmlns:a16="http://schemas.microsoft.com/office/drawing/2014/main" id="{E0C51A86-3C94-6744-AE8F-B6F1B6E4236D}"/>
                  </a:ext>
                </a:extLst>
              </p:cNvPr>
              <p:cNvGrpSpPr/>
              <p:nvPr/>
            </p:nvGrpSpPr>
            <p:grpSpPr>
              <a:xfrm>
                <a:off x="6890126" y="3499970"/>
                <a:ext cx="17194" cy="17198"/>
                <a:chOff x="6890126" y="3499970"/>
                <a:chExt cx="17194" cy="17198"/>
              </a:xfrm>
            </p:grpSpPr>
            <p:sp>
              <p:nvSpPr>
                <p:cNvPr id="287" name="Freeform 286">
                  <a:extLst>
                    <a:ext uri="{FF2B5EF4-FFF2-40B4-BE49-F238E27FC236}">
                      <a16:creationId xmlns:a16="http://schemas.microsoft.com/office/drawing/2014/main" id="{C597E8A1-70C9-649C-FE98-68406D2072EF}"/>
                    </a:ext>
                  </a:extLst>
                </p:cNvPr>
                <p:cNvSpPr/>
                <p:nvPr/>
              </p:nvSpPr>
              <p:spPr>
                <a:xfrm rot="-2329038">
                  <a:off x="6892608" y="3502453"/>
                  <a:ext cx="12229" cy="12232"/>
                </a:xfrm>
                <a:custGeom>
                  <a:avLst/>
                  <a:gdLst>
                    <a:gd name="connsiteX0" fmla="*/ 0 w 12229"/>
                    <a:gd name="connsiteY0" fmla="*/ 0 h 12232"/>
                    <a:gd name="connsiteX1" fmla="*/ 12229 w 12229"/>
                    <a:gd name="connsiteY1" fmla="*/ 0 h 12232"/>
                    <a:gd name="connsiteX2" fmla="*/ 12229 w 12229"/>
                    <a:gd name="connsiteY2" fmla="*/ 12232 h 12232"/>
                    <a:gd name="connsiteX3" fmla="*/ 0 w 12229"/>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29" h="12232">
                      <a:moveTo>
                        <a:pt x="0" y="0"/>
                      </a:moveTo>
                      <a:lnTo>
                        <a:pt x="12229" y="0"/>
                      </a:lnTo>
                      <a:lnTo>
                        <a:pt x="12229" y="12232"/>
                      </a:lnTo>
                      <a:lnTo>
                        <a:pt x="0" y="12232"/>
                      </a:lnTo>
                      <a:close/>
                    </a:path>
                  </a:pathLst>
                </a:custGeom>
                <a:noFill/>
                <a:ln w="3819"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1E8ADED8-3995-A960-CEA4-F5B58119AFCF}"/>
                    </a:ext>
                  </a:extLst>
                </p:cNvPr>
                <p:cNvSpPr/>
                <p:nvPr/>
              </p:nvSpPr>
              <p:spPr>
                <a:xfrm>
                  <a:off x="6892908" y="3502419"/>
                  <a:ext cx="12284" cy="12568"/>
                </a:xfrm>
                <a:custGeom>
                  <a:avLst/>
                  <a:gdLst>
                    <a:gd name="connsiteX0" fmla="*/ 11061 w 12284"/>
                    <a:gd name="connsiteY0" fmla="*/ 2271 h 12568"/>
                    <a:gd name="connsiteX1" fmla="*/ 2270 w 12284"/>
                    <a:gd name="connsiteY1" fmla="*/ 1506 h 12568"/>
                    <a:gd name="connsiteX2" fmla="*/ 1506 w 12284"/>
                    <a:gd name="connsiteY2" fmla="*/ 10299 h 12568"/>
                    <a:gd name="connsiteX3" fmla="*/ 10296 w 12284"/>
                    <a:gd name="connsiteY3" fmla="*/ 11063 h 12568"/>
                    <a:gd name="connsiteX4" fmla="*/ 11061 w 12284"/>
                    <a:gd name="connsiteY4" fmla="*/ 2271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12568">
                      <a:moveTo>
                        <a:pt x="11061" y="2271"/>
                      </a:moveTo>
                      <a:cubicBezTo>
                        <a:pt x="8768" y="-405"/>
                        <a:pt x="4946" y="-788"/>
                        <a:pt x="2270" y="1506"/>
                      </a:cubicBezTo>
                      <a:cubicBezTo>
                        <a:pt x="-405" y="3800"/>
                        <a:pt x="-787" y="7623"/>
                        <a:pt x="1506" y="10299"/>
                      </a:cubicBezTo>
                      <a:cubicBezTo>
                        <a:pt x="3799" y="12974"/>
                        <a:pt x="7621" y="13357"/>
                        <a:pt x="10296" y="11063"/>
                      </a:cubicBezTo>
                      <a:cubicBezTo>
                        <a:pt x="12590" y="8769"/>
                        <a:pt x="12972" y="4947"/>
                        <a:pt x="11061" y="2271"/>
                      </a:cubicBezTo>
                      <a:close/>
                    </a:path>
                  </a:pathLst>
                </a:custGeom>
                <a:solidFill>
                  <a:srgbClr val="29ABE2"/>
                </a:solidFill>
                <a:ln w="3819" cap="flat">
                  <a:noFill/>
                  <a:prstDash val="solid"/>
                  <a:miter/>
                </a:ln>
              </p:spPr>
              <p:txBody>
                <a:bodyPr rtlCol="0" anchor="ctr"/>
                <a:lstStyle/>
                <a:p>
                  <a:endParaRPr lang="en-US"/>
                </a:p>
              </p:txBody>
            </p:sp>
          </p:grpSp>
          <p:grpSp>
            <p:nvGrpSpPr>
              <p:cNvPr id="248" name="Graphic 4">
                <a:extLst>
                  <a:ext uri="{FF2B5EF4-FFF2-40B4-BE49-F238E27FC236}">
                    <a16:creationId xmlns:a16="http://schemas.microsoft.com/office/drawing/2014/main" id="{3DC12A6E-CC9D-53B4-598D-B1730C0F61D2}"/>
                  </a:ext>
                </a:extLst>
              </p:cNvPr>
              <p:cNvGrpSpPr/>
              <p:nvPr/>
            </p:nvGrpSpPr>
            <p:grpSpPr>
              <a:xfrm>
                <a:off x="6925698" y="3752006"/>
                <a:ext cx="30630" cy="30636"/>
                <a:chOff x="6925698" y="3752006"/>
                <a:chExt cx="30630" cy="30636"/>
              </a:xfrm>
            </p:grpSpPr>
            <p:sp>
              <p:nvSpPr>
                <p:cNvPr id="285" name="Freeform 284">
                  <a:extLst>
                    <a:ext uri="{FF2B5EF4-FFF2-40B4-BE49-F238E27FC236}">
                      <a16:creationId xmlns:a16="http://schemas.microsoft.com/office/drawing/2014/main" id="{163BB69C-DE0D-3137-7E4C-1D7380016848}"/>
                    </a:ext>
                  </a:extLst>
                </p:cNvPr>
                <p:cNvSpPr/>
                <p:nvPr/>
              </p:nvSpPr>
              <p:spPr>
                <a:xfrm rot="-2328823">
                  <a:off x="6930120" y="3756429"/>
                  <a:ext cx="21785" cy="21789"/>
                </a:xfrm>
                <a:custGeom>
                  <a:avLst/>
                  <a:gdLst>
                    <a:gd name="connsiteX0" fmla="*/ 0 w 21785"/>
                    <a:gd name="connsiteY0" fmla="*/ 0 h 21789"/>
                    <a:gd name="connsiteX1" fmla="*/ 21785 w 21785"/>
                    <a:gd name="connsiteY1" fmla="*/ 0 h 21789"/>
                    <a:gd name="connsiteX2" fmla="*/ 21785 w 21785"/>
                    <a:gd name="connsiteY2" fmla="*/ 21790 h 21789"/>
                    <a:gd name="connsiteX3" fmla="*/ 0 w 21785"/>
                    <a:gd name="connsiteY3" fmla="*/ 21790 h 21789"/>
                  </a:gdLst>
                  <a:ahLst/>
                  <a:cxnLst>
                    <a:cxn ang="0">
                      <a:pos x="connsiteX0" y="connsiteY0"/>
                    </a:cxn>
                    <a:cxn ang="0">
                      <a:pos x="connsiteX1" y="connsiteY1"/>
                    </a:cxn>
                    <a:cxn ang="0">
                      <a:pos x="connsiteX2" y="connsiteY2"/>
                    </a:cxn>
                    <a:cxn ang="0">
                      <a:pos x="connsiteX3" y="connsiteY3"/>
                    </a:cxn>
                  </a:cxnLst>
                  <a:rect l="l" t="t" r="r" b="b"/>
                  <a:pathLst>
                    <a:path w="21785" h="21789">
                      <a:moveTo>
                        <a:pt x="0" y="0"/>
                      </a:moveTo>
                      <a:lnTo>
                        <a:pt x="21785" y="0"/>
                      </a:lnTo>
                      <a:lnTo>
                        <a:pt x="21785" y="21790"/>
                      </a:lnTo>
                      <a:lnTo>
                        <a:pt x="0" y="21790"/>
                      </a:lnTo>
                      <a:close/>
                    </a:path>
                  </a:pathLst>
                </a:custGeom>
                <a:noFill/>
                <a:ln w="381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5D25051A-78C5-8B2E-C4D3-0D3023903D22}"/>
                    </a:ext>
                  </a:extLst>
                </p:cNvPr>
                <p:cNvSpPr/>
                <p:nvPr/>
              </p:nvSpPr>
              <p:spPr>
                <a:xfrm>
                  <a:off x="6930186" y="3756455"/>
                  <a:ext cx="21711" cy="21715"/>
                </a:xfrm>
                <a:custGeom>
                  <a:avLst/>
                  <a:gdLst>
                    <a:gd name="connsiteX0" fmla="*/ 19264 w 21711"/>
                    <a:gd name="connsiteY0" fmla="*/ 3977 h 21715"/>
                    <a:gd name="connsiteX1" fmla="*/ 3976 w 21711"/>
                    <a:gd name="connsiteY1" fmla="*/ 2448 h 21715"/>
                    <a:gd name="connsiteX2" fmla="*/ 2447 w 21711"/>
                    <a:gd name="connsiteY2" fmla="*/ 17739 h 21715"/>
                    <a:gd name="connsiteX3" fmla="*/ 17735 w 21711"/>
                    <a:gd name="connsiteY3" fmla="*/ 19268 h 21715"/>
                    <a:gd name="connsiteX4" fmla="*/ 19264 w 21711"/>
                    <a:gd name="connsiteY4" fmla="*/ 3977 h 2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 h="21715">
                      <a:moveTo>
                        <a:pt x="19264" y="3977"/>
                      </a:moveTo>
                      <a:cubicBezTo>
                        <a:pt x="15442" y="-611"/>
                        <a:pt x="8562" y="-1375"/>
                        <a:pt x="3976" y="2448"/>
                      </a:cubicBezTo>
                      <a:cubicBezTo>
                        <a:pt x="-611" y="6270"/>
                        <a:pt x="-1375" y="13151"/>
                        <a:pt x="2447" y="17739"/>
                      </a:cubicBezTo>
                      <a:cubicBezTo>
                        <a:pt x="6269" y="22326"/>
                        <a:pt x="13148" y="23090"/>
                        <a:pt x="17735" y="19268"/>
                      </a:cubicBezTo>
                      <a:cubicBezTo>
                        <a:pt x="22321" y="15827"/>
                        <a:pt x="23086" y="8946"/>
                        <a:pt x="19264" y="3977"/>
                      </a:cubicBezTo>
                      <a:close/>
                    </a:path>
                  </a:pathLst>
                </a:custGeom>
                <a:solidFill>
                  <a:srgbClr val="29ABE2"/>
                </a:solidFill>
                <a:ln w="3819" cap="flat">
                  <a:noFill/>
                  <a:prstDash val="solid"/>
                  <a:miter/>
                </a:ln>
              </p:spPr>
              <p:txBody>
                <a:bodyPr rtlCol="0" anchor="ctr"/>
                <a:lstStyle/>
                <a:p>
                  <a:endParaRPr lang="en-US"/>
                </a:p>
              </p:txBody>
            </p:sp>
          </p:grpSp>
          <p:grpSp>
            <p:nvGrpSpPr>
              <p:cNvPr id="249" name="Graphic 4">
                <a:extLst>
                  <a:ext uri="{FF2B5EF4-FFF2-40B4-BE49-F238E27FC236}">
                    <a16:creationId xmlns:a16="http://schemas.microsoft.com/office/drawing/2014/main" id="{2CDBC0B6-677E-C62A-784E-DD82F639E37C}"/>
                  </a:ext>
                </a:extLst>
              </p:cNvPr>
              <p:cNvGrpSpPr/>
              <p:nvPr/>
            </p:nvGrpSpPr>
            <p:grpSpPr>
              <a:xfrm>
                <a:off x="6736534" y="3027539"/>
                <a:ext cx="27943" cy="27948"/>
                <a:chOff x="6736534" y="3027539"/>
                <a:chExt cx="27943" cy="27948"/>
              </a:xfrm>
            </p:grpSpPr>
            <p:sp>
              <p:nvSpPr>
                <p:cNvPr id="283" name="Freeform 282">
                  <a:extLst>
                    <a:ext uri="{FF2B5EF4-FFF2-40B4-BE49-F238E27FC236}">
                      <a16:creationId xmlns:a16="http://schemas.microsoft.com/office/drawing/2014/main" id="{72348B44-13E5-A5F9-84A3-75E5D37A854A}"/>
                    </a:ext>
                  </a:extLst>
                </p:cNvPr>
                <p:cNvSpPr/>
                <p:nvPr/>
              </p:nvSpPr>
              <p:spPr>
                <a:xfrm rot="-2328339">
                  <a:off x="6740568" y="3031574"/>
                  <a:ext cx="19874" cy="19878"/>
                </a:xfrm>
                <a:custGeom>
                  <a:avLst/>
                  <a:gdLst>
                    <a:gd name="connsiteX0" fmla="*/ 0 w 19874"/>
                    <a:gd name="connsiteY0" fmla="*/ 0 h 19878"/>
                    <a:gd name="connsiteX1" fmla="*/ 19875 w 19874"/>
                    <a:gd name="connsiteY1" fmla="*/ 0 h 19878"/>
                    <a:gd name="connsiteX2" fmla="*/ 19875 w 19874"/>
                    <a:gd name="connsiteY2" fmla="*/ 19879 h 19878"/>
                    <a:gd name="connsiteX3" fmla="*/ 0 w 19874"/>
                    <a:gd name="connsiteY3" fmla="*/ 19879 h 19878"/>
                  </a:gdLst>
                  <a:ahLst/>
                  <a:cxnLst>
                    <a:cxn ang="0">
                      <a:pos x="connsiteX0" y="connsiteY0"/>
                    </a:cxn>
                    <a:cxn ang="0">
                      <a:pos x="connsiteX1" y="connsiteY1"/>
                    </a:cxn>
                    <a:cxn ang="0">
                      <a:pos x="connsiteX2" y="connsiteY2"/>
                    </a:cxn>
                    <a:cxn ang="0">
                      <a:pos x="connsiteX3" y="connsiteY3"/>
                    </a:cxn>
                  </a:cxnLst>
                  <a:rect l="l" t="t" r="r" b="b"/>
                  <a:pathLst>
                    <a:path w="19874" h="19878">
                      <a:moveTo>
                        <a:pt x="0" y="0"/>
                      </a:moveTo>
                      <a:lnTo>
                        <a:pt x="19875" y="0"/>
                      </a:lnTo>
                      <a:lnTo>
                        <a:pt x="19875" y="19879"/>
                      </a:lnTo>
                      <a:lnTo>
                        <a:pt x="0" y="19879"/>
                      </a:lnTo>
                      <a:close/>
                    </a:path>
                  </a:pathLst>
                </a:custGeom>
                <a:noFill/>
                <a:ln w="381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6FEF7FED-D2EA-11FC-99BA-0AE245BB7DF8}"/>
                    </a:ext>
                  </a:extLst>
                </p:cNvPr>
                <p:cNvSpPr/>
                <p:nvPr/>
              </p:nvSpPr>
              <p:spPr>
                <a:xfrm>
                  <a:off x="6740514" y="3031561"/>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3"/>
                        <a:pt x="2166" y="15929"/>
                      </a:cubicBezTo>
                      <a:cubicBezTo>
                        <a:pt x="5606" y="20134"/>
                        <a:pt x="11721" y="20898"/>
                        <a:pt x="15926"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0" name="Graphic 4">
                <a:extLst>
                  <a:ext uri="{FF2B5EF4-FFF2-40B4-BE49-F238E27FC236}">
                    <a16:creationId xmlns:a16="http://schemas.microsoft.com/office/drawing/2014/main" id="{844F097C-30B9-FCDE-BF9F-AD30886AABEE}"/>
                  </a:ext>
                </a:extLst>
              </p:cNvPr>
              <p:cNvGrpSpPr/>
              <p:nvPr/>
            </p:nvGrpSpPr>
            <p:grpSpPr>
              <a:xfrm>
                <a:off x="6685480" y="2909175"/>
                <a:ext cx="19882" cy="19886"/>
                <a:chOff x="6685480" y="2909175"/>
                <a:chExt cx="19882" cy="19886"/>
              </a:xfrm>
            </p:grpSpPr>
            <p:sp>
              <p:nvSpPr>
                <p:cNvPr id="281" name="Freeform 280">
                  <a:extLst>
                    <a:ext uri="{FF2B5EF4-FFF2-40B4-BE49-F238E27FC236}">
                      <a16:creationId xmlns:a16="http://schemas.microsoft.com/office/drawing/2014/main" id="{2D26BEB5-4444-6F1D-96B8-641AFC62AB95}"/>
                    </a:ext>
                  </a:extLst>
                </p:cNvPr>
                <p:cNvSpPr/>
                <p:nvPr/>
              </p:nvSpPr>
              <p:spPr>
                <a:xfrm rot="-2328823">
                  <a:off x="6688351" y="2912046"/>
                  <a:ext cx="14141" cy="14144"/>
                </a:xfrm>
                <a:custGeom>
                  <a:avLst/>
                  <a:gdLst>
                    <a:gd name="connsiteX0" fmla="*/ 0 w 14141"/>
                    <a:gd name="connsiteY0" fmla="*/ 0 h 14144"/>
                    <a:gd name="connsiteX1" fmla="*/ 14141 w 14141"/>
                    <a:gd name="connsiteY1" fmla="*/ 0 h 14144"/>
                    <a:gd name="connsiteX2" fmla="*/ 14141 w 14141"/>
                    <a:gd name="connsiteY2" fmla="*/ 14144 h 14144"/>
                    <a:gd name="connsiteX3" fmla="*/ 0 w 14141"/>
                    <a:gd name="connsiteY3" fmla="*/ 14144 h 14144"/>
                  </a:gdLst>
                  <a:ahLst/>
                  <a:cxnLst>
                    <a:cxn ang="0">
                      <a:pos x="connsiteX0" y="connsiteY0"/>
                    </a:cxn>
                    <a:cxn ang="0">
                      <a:pos x="connsiteX1" y="connsiteY1"/>
                    </a:cxn>
                    <a:cxn ang="0">
                      <a:pos x="connsiteX2" y="connsiteY2"/>
                    </a:cxn>
                    <a:cxn ang="0">
                      <a:pos x="connsiteX3" y="connsiteY3"/>
                    </a:cxn>
                  </a:cxnLst>
                  <a:rect l="l" t="t" r="r" b="b"/>
                  <a:pathLst>
                    <a:path w="14141" h="14144">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0D7DC8F3-4A2A-220F-03F9-2F5BE6B469B4}"/>
                    </a:ext>
                  </a:extLst>
                </p:cNvPr>
                <p:cNvSpPr/>
                <p:nvPr/>
              </p:nvSpPr>
              <p:spPr>
                <a:xfrm>
                  <a:off x="6688463" y="2912219"/>
                  <a:ext cx="14032" cy="14034"/>
                </a:xfrm>
                <a:custGeom>
                  <a:avLst/>
                  <a:gdLst>
                    <a:gd name="connsiteX0" fmla="*/ 12558 w 14032"/>
                    <a:gd name="connsiteY0" fmla="*/ 2621 h 14034"/>
                    <a:gd name="connsiteX1" fmla="*/ 2620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4" y="-437"/>
                        <a:pt x="5678" y="-819"/>
                        <a:pt x="2620" y="1475"/>
                      </a:cubicBezTo>
                      <a:cubicBezTo>
                        <a:pt x="-437" y="3768"/>
                        <a:pt x="-819" y="8355"/>
                        <a:pt x="1474" y="11414"/>
                      </a:cubicBezTo>
                      <a:cubicBezTo>
                        <a:pt x="3767" y="14472"/>
                        <a:pt x="8353"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1" name="Graphic 4">
                <a:extLst>
                  <a:ext uri="{FF2B5EF4-FFF2-40B4-BE49-F238E27FC236}">
                    <a16:creationId xmlns:a16="http://schemas.microsoft.com/office/drawing/2014/main" id="{2D7CBA08-CBD3-F437-F509-4363DD690569}"/>
                  </a:ext>
                </a:extLst>
              </p:cNvPr>
              <p:cNvGrpSpPr/>
              <p:nvPr/>
            </p:nvGrpSpPr>
            <p:grpSpPr>
              <a:xfrm>
                <a:off x="6582674" y="2725272"/>
                <a:ext cx="16657" cy="16660"/>
                <a:chOff x="6582674" y="2725272"/>
                <a:chExt cx="16657" cy="16660"/>
              </a:xfrm>
            </p:grpSpPr>
            <p:sp>
              <p:nvSpPr>
                <p:cNvPr id="279" name="Freeform 278">
                  <a:extLst>
                    <a:ext uri="{FF2B5EF4-FFF2-40B4-BE49-F238E27FC236}">
                      <a16:creationId xmlns:a16="http://schemas.microsoft.com/office/drawing/2014/main" id="{C6196107-6354-B25B-B6E0-9892ABC17608}"/>
                    </a:ext>
                  </a:extLst>
                </p:cNvPr>
                <p:cNvSpPr/>
                <p:nvPr/>
              </p:nvSpPr>
              <p:spPr>
                <a:xfrm rot="-2328555">
                  <a:off x="6585079" y="2727678"/>
                  <a:ext cx="11847" cy="11849"/>
                </a:xfrm>
                <a:custGeom>
                  <a:avLst/>
                  <a:gdLst>
                    <a:gd name="connsiteX0" fmla="*/ 0 w 11847"/>
                    <a:gd name="connsiteY0" fmla="*/ 0 h 11849"/>
                    <a:gd name="connsiteX1" fmla="*/ 11847 w 11847"/>
                    <a:gd name="connsiteY1" fmla="*/ 0 h 11849"/>
                    <a:gd name="connsiteX2" fmla="*/ 11847 w 11847"/>
                    <a:gd name="connsiteY2" fmla="*/ 11850 h 11849"/>
                    <a:gd name="connsiteX3" fmla="*/ 0 w 11847"/>
                    <a:gd name="connsiteY3" fmla="*/ 11850 h 11849"/>
                  </a:gdLst>
                  <a:ahLst/>
                  <a:cxnLst>
                    <a:cxn ang="0">
                      <a:pos x="connsiteX0" y="connsiteY0"/>
                    </a:cxn>
                    <a:cxn ang="0">
                      <a:pos x="connsiteX1" y="connsiteY1"/>
                    </a:cxn>
                    <a:cxn ang="0">
                      <a:pos x="connsiteX2" y="connsiteY2"/>
                    </a:cxn>
                    <a:cxn ang="0">
                      <a:pos x="connsiteX3" y="connsiteY3"/>
                    </a:cxn>
                  </a:cxnLst>
                  <a:rect l="l" t="t" r="r" b="b"/>
                  <a:pathLst>
                    <a:path w="11847" h="11849">
                      <a:moveTo>
                        <a:pt x="0" y="0"/>
                      </a:moveTo>
                      <a:lnTo>
                        <a:pt x="11847" y="0"/>
                      </a:lnTo>
                      <a:lnTo>
                        <a:pt x="11847" y="11850"/>
                      </a:lnTo>
                      <a:lnTo>
                        <a:pt x="0" y="11850"/>
                      </a:lnTo>
                      <a:close/>
                    </a:path>
                  </a:pathLst>
                </a:custGeom>
                <a:noFill/>
                <a:ln w="381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27A8EAA3-EE60-3CCD-876A-2A4B5B7A414F}"/>
                    </a:ext>
                  </a:extLst>
                </p:cNvPr>
                <p:cNvSpPr/>
                <p:nvPr/>
              </p:nvSpPr>
              <p:spPr>
                <a:xfrm>
                  <a:off x="6585238" y="2727549"/>
                  <a:ext cx="11519" cy="11804"/>
                </a:xfrm>
                <a:custGeom>
                  <a:avLst/>
                  <a:gdLst>
                    <a:gd name="connsiteX0" fmla="*/ 10296 w 11519"/>
                    <a:gd name="connsiteY0" fmla="*/ 2270 h 11804"/>
                    <a:gd name="connsiteX1" fmla="*/ 2270 w 11519"/>
                    <a:gd name="connsiteY1" fmla="*/ 1506 h 11804"/>
                    <a:gd name="connsiteX2" fmla="*/ 1506 w 11519"/>
                    <a:gd name="connsiteY2" fmla="*/ 9534 h 11804"/>
                    <a:gd name="connsiteX3" fmla="*/ 9532 w 11519"/>
                    <a:gd name="connsiteY3" fmla="*/ 10298 h 11804"/>
                    <a:gd name="connsiteX4" fmla="*/ 10296 w 11519"/>
                    <a:gd name="connsiteY4" fmla="*/ 2270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9" h="11804">
                      <a:moveTo>
                        <a:pt x="10296" y="2270"/>
                      </a:moveTo>
                      <a:cubicBezTo>
                        <a:pt x="8385" y="-405"/>
                        <a:pt x="4563" y="-788"/>
                        <a:pt x="2270" y="1506"/>
                      </a:cubicBezTo>
                      <a:cubicBezTo>
                        <a:pt x="-405" y="3417"/>
                        <a:pt x="-788" y="7240"/>
                        <a:pt x="1506" y="9534"/>
                      </a:cubicBezTo>
                      <a:cubicBezTo>
                        <a:pt x="3417" y="12210"/>
                        <a:pt x="7239" y="12592"/>
                        <a:pt x="9532" y="10298"/>
                      </a:cubicBezTo>
                      <a:cubicBezTo>
                        <a:pt x="11825" y="8769"/>
                        <a:pt x="12207" y="4946"/>
                        <a:pt x="10296" y="2270"/>
                      </a:cubicBezTo>
                      <a:close/>
                    </a:path>
                  </a:pathLst>
                </a:custGeom>
                <a:solidFill>
                  <a:srgbClr val="29ABE2"/>
                </a:solidFill>
                <a:ln w="3819" cap="flat">
                  <a:noFill/>
                  <a:prstDash val="solid"/>
                  <a:miter/>
                </a:ln>
              </p:spPr>
              <p:txBody>
                <a:bodyPr rtlCol="0" anchor="ctr"/>
                <a:lstStyle/>
                <a:p>
                  <a:endParaRPr lang="en-US"/>
                </a:p>
              </p:txBody>
            </p:sp>
          </p:grpSp>
          <p:grpSp>
            <p:nvGrpSpPr>
              <p:cNvPr id="252" name="Graphic 4">
                <a:extLst>
                  <a:ext uri="{FF2B5EF4-FFF2-40B4-BE49-F238E27FC236}">
                    <a16:creationId xmlns:a16="http://schemas.microsoft.com/office/drawing/2014/main" id="{EE35DDA7-8A49-D814-4908-596E372F64C6}"/>
                  </a:ext>
                </a:extLst>
              </p:cNvPr>
              <p:cNvGrpSpPr/>
              <p:nvPr/>
            </p:nvGrpSpPr>
            <p:grpSpPr>
              <a:xfrm>
                <a:off x="6641155" y="3306109"/>
                <a:ext cx="31704" cy="31711"/>
                <a:chOff x="6641155" y="3306109"/>
                <a:chExt cx="31704" cy="31711"/>
              </a:xfrm>
            </p:grpSpPr>
            <p:sp>
              <p:nvSpPr>
                <p:cNvPr id="277" name="Freeform 276">
                  <a:extLst>
                    <a:ext uri="{FF2B5EF4-FFF2-40B4-BE49-F238E27FC236}">
                      <a16:creationId xmlns:a16="http://schemas.microsoft.com/office/drawing/2014/main" id="{56D01DEA-FEBD-2FEB-19D2-DDA5A642969E}"/>
                    </a:ext>
                  </a:extLst>
                </p:cNvPr>
                <p:cNvSpPr/>
                <p:nvPr/>
              </p:nvSpPr>
              <p:spPr>
                <a:xfrm rot="-2328823">
                  <a:off x="6645732" y="3310688"/>
                  <a:ext cx="22550" cy="22554"/>
                </a:xfrm>
                <a:custGeom>
                  <a:avLst/>
                  <a:gdLst>
                    <a:gd name="connsiteX0" fmla="*/ 0 w 22550"/>
                    <a:gd name="connsiteY0" fmla="*/ 0 h 22554"/>
                    <a:gd name="connsiteX1" fmla="*/ 22550 w 22550"/>
                    <a:gd name="connsiteY1" fmla="*/ 0 h 22554"/>
                    <a:gd name="connsiteX2" fmla="*/ 22550 w 22550"/>
                    <a:gd name="connsiteY2" fmla="*/ 22555 h 22554"/>
                    <a:gd name="connsiteX3" fmla="*/ 0 w 22550"/>
                    <a:gd name="connsiteY3" fmla="*/ 22555 h 22554"/>
                  </a:gdLst>
                  <a:ahLst/>
                  <a:cxnLst>
                    <a:cxn ang="0">
                      <a:pos x="connsiteX0" y="connsiteY0"/>
                    </a:cxn>
                    <a:cxn ang="0">
                      <a:pos x="connsiteX1" y="connsiteY1"/>
                    </a:cxn>
                    <a:cxn ang="0">
                      <a:pos x="connsiteX2" y="connsiteY2"/>
                    </a:cxn>
                    <a:cxn ang="0">
                      <a:pos x="connsiteX3" y="connsiteY3"/>
                    </a:cxn>
                  </a:cxnLst>
                  <a:rect l="l" t="t" r="r" b="b"/>
                  <a:pathLst>
                    <a:path w="22550" h="22554">
                      <a:moveTo>
                        <a:pt x="0" y="0"/>
                      </a:moveTo>
                      <a:lnTo>
                        <a:pt x="22550" y="0"/>
                      </a:lnTo>
                      <a:lnTo>
                        <a:pt x="22550" y="22555"/>
                      </a:lnTo>
                      <a:lnTo>
                        <a:pt x="0" y="22555"/>
                      </a:lnTo>
                      <a:close/>
                    </a:path>
                  </a:pathLst>
                </a:custGeom>
                <a:noFill/>
                <a:ln w="381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07D8750D-F13A-475D-026B-53F7506983EF}"/>
                    </a:ext>
                  </a:extLst>
                </p:cNvPr>
                <p:cNvSpPr/>
                <p:nvPr/>
              </p:nvSpPr>
              <p:spPr>
                <a:xfrm>
                  <a:off x="6645548" y="3310441"/>
                  <a:ext cx="22375" cy="22661"/>
                </a:xfrm>
                <a:custGeom>
                  <a:avLst/>
                  <a:gdLst>
                    <a:gd name="connsiteX0" fmla="*/ 19928 w 22375"/>
                    <a:gd name="connsiteY0" fmla="*/ 4259 h 22661"/>
                    <a:gd name="connsiteX1" fmla="*/ 4258 w 22375"/>
                    <a:gd name="connsiteY1" fmla="*/ 2730 h 22661"/>
                    <a:gd name="connsiteX2" fmla="*/ 2729 w 22375"/>
                    <a:gd name="connsiteY2" fmla="*/ 18403 h 22661"/>
                    <a:gd name="connsiteX3" fmla="*/ 18399 w 22375"/>
                    <a:gd name="connsiteY3" fmla="*/ 19932 h 22661"/>
                    <a:gd name="connsiteX4" fmla="*/ 19928 w 22375"/>
                    <a:gd name="connsiteY4" fmla="*/ 4259 h 2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5" h="22661">
                      <a:moveTo>
                        <a:pt x="19928" y="4259"/>
                      </a:moveTo>
                      <a:cubicBezTo>
                        <a:pt x="16106" y="-711"/>
                        <a:pt x="8844" y="-1476"/>
                        <a:pt x="4258" y="2730"/>
                      </a:cubicBezTo>
                      <a:cubicBezTo>
                        <a:pt x="-711" y="6552"/>
                        <a:pt x="-1475" y="13815"/>
                        <a:pt x="2729" y="18403"/>
                      </a:cubicBezTo>
                      <a:cubicBezTo>
                        <a:pt x="6551" y="23372"/>
                        <a:pt x="13813" y="24137"/>
                        <a:pt x="18399" y="19932"/>
                      </a:cubicBezTo>
                      <a:cubicBezTo>
                        <a:pt x="22986" y="16109"/>
                        <a:pt x="23750" y="8846"/>
                        <a:pt x="19928" y="4259"/>
                      </a:cubicBezTo>
                      <a:close/>
                    </a:path>
                  </a:pathLst>
                </a:custGeom>
                <a:solidFill>
                  <a:srgbClr val="29ABE2"/>
                </a:solidFill>
                <a:ln w="3819"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2D4FA2A4-2B0E-6CB1-3DE1-1B7DBFFB44EA}"/>
                  </a:ext>
                </a:extLst>
              </p:cNvPr>
              <p:cNvGrpSpPr/>
              <p:nvPr/>
            </p:nvGrpSpPr>
            <p:grpSpPr>
              <a:xfrm>
                <a:off x="6526176" y="3013301"/>
                <a:ext cx="17195" cy="17199"/>
                <a:chOff x="6526176" y="3013301"/>
                <a:chExt cx="17195" cy="17199"/>
              </a:xfrm>
            </p:grpSpPr>
            <p:sp>
              <p:nvSpPr>
                <p:cNvPr id="275" name="Freeform 274">
                  <a:extLst>
                    <a:ext uri="{FF2B5EF4-FFF2-40B4-BE49-F238E27FC236}">
                      <a16:creationId xmlns:a16="http://schemas.microsoft.com/office/drawing/2014/main" id="{4FA4EC83-0A07-B7E3-8B39-13F936184BA5}"/>
                    </a:ext>
                  </a:extLst>
                </p:cNvPr>
                <p:cNvSpPr/>
                <p:nvPr/>
              </p:nvSpPr>
              <p:spPr>
                <a:xfrm rot="-2328339">
                  <a:off x="6528659" y="3015784"/>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FEA984C-753D-4300-9BBE-10576EE28F85}"/>
                    </a:ext>
                  </a:extLst>
                </p:cNvPr>
                <p:cNvSpPr/>
                <p:nvPr/>
              </p:nvSpPr>
              <p:spPr>
                <a:xfrm>
                  <a:off x="6528672" y="3015784"/>
                  <a:ext cx="12063" cy="12186"/>
                </a:xfrm>
                <a:custGeom>
                  <a:avLst/>
                  <a:gdLst>
                    <a:gd name="connsiteX0" fmla="*/ 10679 w 12063"/>
                    <a:gd name="connsiteY0" fmla="*/ 2271 h 12186"/>
                    <a:gd name="connsiteX1" fmla="*/ 2270 w 12063"/>
                    <a:gd name="connsiteY1" fmla="*/ 1506 h 12186"/>
                    <a:gd name="connsiteX2" fmla="*/ 1506 w 12063"/>
                    <a:gd name="connsiteY2" fmla="*/ 9916 h 12186"/>
                    <a:gd name="connsiteX3" fmla="*/ 9914 w 12063"/>
                    <a:gd name="connsiteY3" fmla="*/ 10681 h 12186"/>
                    <a:gd name="connsiteX4" fmla="*/ 10679 w 12063"/>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 h="12186">
                      <a:moveTo>
                        <a:pt x="10679" y="2271"/>
                      </a:moveTo>
                      <a:cubicBezTo>
                        <a:pt x="8385" y="-405"/>
                        <a:pt x="4563" y="-788"/>
                        <a:pt x="2270" y="1506"/>
                      </a:cubicBezTo>
                      <a:cubicBezTo>
                        <a:pt x="-405" y="3800"/>
                        <a:pt x="-787" y="7623"/>
                        <a:pt x="1506" y="9916"/>
                      </a:cubicBezTo>
                      <a:cubicBezTo>
                        <a:pt x="3799" y="12592"/>
                        <a:pt x="7621" y="12974"/>
                        <a:pt x="9914" y="10681"/>
                      </a:cubicBezTo>
                      <a:cubicBezTo>
                        <a:pt x="12207" y="8769"/>
                        <a:pt x="12972" y="4947"/>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54" name="Graphic 4">
                <a:extLst>
                  <a:ext uri="{FF2B5EF4-FFF2-40B4-BE49-F238E27FC236}">
                    <a16:creationId xmlns:a16="http://schemas.microsoft.com/office/drawing/2014/main" id="{8E91DD42-9E44-5D87-715E-5E83C64808F5}"/>
                  </a:ext>
                </a:extLst>
              </p:cNvPr>
              <p:cNvGrpSpPr/>
              <p:nvPr/>
            </p:nvGrpSpPr>
            <p:grpSpPr>
              <a:xfrm>
                <a:off x="6515570" y="3172233"/>
                <a:ext cx="27405" cy="27411"/>
                <a:chOff x="6515570" y="3172233"/>
                <a:chExt cx="27405" cy="27411"/>
              </a:xfrm>
            </p:grpSpPr>
            <p:sp>
              <p:nvSpPr>
                <p:cNvPr id="273" name="Freeform 272">
                  <a:extLst>
                    <a:ext uri="{FF2B5EF4-FFF2-40B4-BE49-F238E27FC236}">
                      <a16:creationId xmlns:a16="http://schemas.microsoft.com/office/drawing/2014/main" id="{F88B7CF8-4CB6-D5A8-3AC1-ED4DEF5B85CC}"/>
                    </a:ext>
                  </a:extLst>
                </p:cNvPr>
                <p:cNvSpPr/>
                <p:nvPr/>
              </p:nvSpPr>
              <p:spPr>
                <a:xfrm rot="-2328823">
                  <a:off x="6519527" y="3176190"/>
                  <a:ext cx="19492" cy="19496"/>
                </a:xfrm>
                <a:custGeom>
                  <a:avLst/>
                  <a:gdLst>
                    <a:gd name="connsiteX0" fmla="*/ 0 w 19492"/>
                    <a:gd name="connsiteY0" fmla="*/ 0 h 19496"/>
                    <a:gd name="connsiteX1" fmla="*/ 19492 w 19492"/>
                    <a:gd name="connsiteY1" fmla="*/ 0 h 19496"/>
                    <a:gd name="connsiteX2" fmla="*/ 19492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2" y="0"/>
                      </a:lnTo>
                      <a:lnTo>
                        <a:pt x="19492" y="19496"/>
                      </a:lnTo>
                      <a:lnTo>
                        <a:pt x="0" y="19496"/>
                      </a:lnTo>
                      <a:close/>
                    </a:path>
                  </a:pathLst>
                </a:custGeom>
                <a:noFill/>
                <a:ln w="381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EA7A72A5-2424-6153-8084-3E2BDA3CAD2D}"/>
                    </a:ext>
                  </a:extLst>
                </p:cNvPr>
                <p:cNvSpPr/>
                <p:nvPr/>
              </p:nvSpPr>
              <p:spPr>
                <a:xfrm>
                  <a:off x="6519221" y="317644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3635"/>
                        <a:pt x="20894" y="7519"/>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5" name="Graphic 4">
                <a:extLst>
                  <a:ext uri="{FF2B5EF4-FFF2-40B4-BE49-F238E27FC236}">
                    <a16:creationId xmlns:a16="http://schemas.microsoft.com/office/drawing/2014/main" id="{3291C48F-6C54-CCDC-9DEF-C31582A6B548}"/>
                  </a:ext>
                </a:extLst>
              </p:cNvPr>
              <p:cNvGrpSpPr/>
              <p:nvPr/>
            </p:nvGrpSpPr>
            <p:grpSpPr>
              <a:xfrm>
                <a:off x="6598367" y="3701061"/>
                <a:ext cx="19882" cy="19886"/>
                <a:chOff x="6598367" y="3701061"/>
                <a:chExt cx="19882" cy="19886"/>
              </a:xfrm>
            </p:grpSpPr>
            <p:sp>
              <p:nvSpPr>
                <p:cNvPr id="271" name="Freeform 270">
                  <a:extLst>
                    <a:ext uri="{FF2B5EF4-FFF2-40B4-BE49-F238E27FC236}">
                      <a16:creationId xmlns:a16="http://schemas.microsoft.com/office/drawing/2014/main" id="{EE41F4C0-5B1E-91AA-2A23-394C9B075704}"/>
                    </a:ext>
                  </a:extLst>
                </p:cNvPr>
                <p:cNvSpPr/>
                <p:nvPr/>
              </p:nvSpPr>
              <p:spPr>
                <a:xfrm rot="-2327856">
                  <a:off x="6601237" y="3703932"/>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35899DB7-D07F-7A56-C18A-0863E7F0C981}"/>
                    </a:ext>
                  </a:extLst>
                </p:cNvPr>
                <p:cNvSpPr/>
                <p:nvPr/>
              </p:nvSpPr>
              <p:spPr>
                <a:xfrm>
                  <a:off x="6600939" y="3703909"/>
                  <a:ext cx="14032" cy="14034"/>
                </a:xfrm>
                <a:custGeom>
                  <a:avLst/>
                  <a:gdLst>
                    <a:gd name="connsiteX0" fmla="*/ 12558 w 14032"/>
                    <a:gd name="connsiteY0" fmla="*/ 2621 h 14034"/>
                    <a:gd name="connsiteX1" fmla="*/ 2621 w 14032"/>
                    <a:gd name="connsiteY1" fmla="*/ 1474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5" y="-437"/>
                        <a:pt x="5678" y="-819"/>
                        <a:pt x="2621" y="1474"/>
                      </a:cubicBezTo>
                      <a:cubicBezTo>
                        <a:pt x="-437" y="3768"/>
                        <a:pt x="-819" y="8355"/>
                        <a:pt x="1474" y="11414"/>
                      </a:cubicBezTo>
                      <a:cubicBezTo>
                        <a:pt x="3767" y="14472"/>
                        <a:pt x="8354" y="14854"/>
                        <a:pt x="11411" y="12560"/>
                      </a:cubicBezTo>
                      <a:cubicBezTo>
                        <a:pt x="14469" y="9885"/>
                        <a:pt x="14851" y="5680"/>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6" name="Graphic 4">
                <a:extLst>
                  <a:ext uri="{FF2B5EF4-FFF2-40B4-BE49-F238E27FC236}">
                    <a16:creationId xmlns:a16="http://schemas.microsoft.com/office/drawing/2014/main" id="{D88D827B-117D-999D-DC18-BD639541F259}"/>
                  </a:ext>
                </a:extLst>
              </p:cNvPr>
              <p:cNvGrpSpPr/>
              <p:nvPr/>
            </p:nvGrpSpPr>
            <p:grpSpPr>
              <a:xfrm>
                <a:off x="6443891" y="3316596"/>
                <a:ext cx="31167" cy="31173"/>
                <a:chOff x="6443891" y="3316596"/>
                <a:chExt cx="31167" cy="31173"/>
              </a:xfrm>
            </p:grpSpPr>
            <p:sp>
              <p:nvSpPr>
                <p:cNvPr id="269" name="Freeform 268">
                  <a:extLst>
                    <a:ext uri="{FF2B5EF4-FFF2-40B4-BE49-F238E27FC236}">
                      <a16:creationId xmlns:a16="http://schemas.microsoft.com/office/drawing/2014/main" id="{5B405B52-D733-5799-575B-20AD6C9924C5}"/>
                    </a:ext>
                  </a:extLst>
                </p:cNvPr>
                <p:cNvSpPr/>
                <p:nvPr/>
              </p:nvSpPr>
              <p:spPr>
                <a:xfrm rot="-2328823">
                  <a:off x="6448391" y="3321097"/>
                  <a:ext cx="22167" cy="22172"/>
                </a:xfrm>
                <a:custGeom>
                  <a:avLst/>
                  <a:gdLst>
                    <a:gd name="connsiteX0" fmla="*/ 0 w 22167"/>
                    <a:gd name="connsiteY0" fmla="*/ 0 h 22172"/>
                    <a:gd name="connsiteX1" fmla="*/ 22168 w 22167"/>
                    <a:gd name="connsiteY1" fmla="*/ 0 h 22172"/>
                    <a:gd name="connsiteX2" fmla="*/ 22168 w 22167"/>
                    <a:gd name="connsiteY2" fmla="*/ 22172 h 22172"/>
                    <a:gd name="connsiteX3" fmla="*/ 0 w 22167"/>
                    <a:gd name="connsiteY3" fmla="*/ 22172 h 22172"/>
                  </a:gdLst>
                  <a:ahLst/>
                  <a:cxnLst>
                    <a:cxn ang="0">
                      <a:pos x="connsiteX0" y="connsiteY0"/>
                    </a:cxn>
                    <a:cxn ang="0">
                      <a:pos x="connsiteX1" y="connsiteY1"/>
                    </a:cxn>
                    <a:cxn ang="0">
                      <a:pos x="connsiteX2" y="connsiteY2"/>
                    </a:cxn>
                    <a:cxn ang="0">
                      <a:pos x="connsiteX3" y="connsiteY3"/>
                    </a:cxn>
                  </a:cxnLst>
                  <a:rect l="l" t="t" r="r" b="b"/>
                  <a:pathLst>
                    <a:path w="22167" h="22172">
                      <a:moveTo>
                        <a:pt x="0" y="0"/>
                      </a:moveTo>
                      <a:lnTo>
                        <a:pt x="22168" y="0"/>
                      </a:lnTo>
                      <a:lnTo>
                        <a:pt x="22168" y="22172"/>
                      </a:lnTo>
                      <a:lnTo>
                        <a:pt x="0" y="22172"/>
                      </a:lnTo>
                      <a:close/>
                    </a:path>
                  </a:pathLst>
                </a:custGeom>
                <a:noFill/>
                <a:ln w="381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02EEFA28-C4C3-461F-F81A-E54DC8240C7F}"/>
                    </a:ext>
                  </a:extLst>
                </p:cNvPr>
                <p:cNvSpPr/>
                <p:nvPr/>
              </p:nvSpPr>
              <p:spPr>
                <a:xfrm>
                  <a:off x="6447951" y="3321302"/>
                  <a:ext cx="22374" cy="22345"/>
                </a:xfrm>
                <a:custGeom>
                  <a:avLst/>
                  <a:gdLst>
                    <a:gd name="connsiteX0" fmla="*/ 19928 w 22374"/>
                    <a:gd name="connsiteY0" fmla="*/ 4101 h 22345"/>
                    <a:gd name="connsiteX1" fmla="*/ 4258 w 22374"/>
                    <a:gd name="connsiteY1" fmla="*/ 2572 h 22345"/>
                    <a:gd name="connsiteX2" fmla="*/ 2729 w 22374"/>
                    <a:gd name="connsiteY2" fmla="*/ 18245 h 22345"/>
                    <a:gd name="connsiteX3" fmla="*/ 18399 w 22374"/>
                    <a:gd name="connsiteY3" fmla="*/ 19774 h 22345"/>
                    <a:gd name="connsiteX4" fmla="*/ 19928 w 22374"/>
                    <a:gd name="connsiteY4" fmla="*/ 4101 h 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4" h="22345">
                      <a:moveTo>
                        <a:pt x="19928" y="4101"/>
                      </a:moveTo>
                      <a:cubicBezTo>
                        <a:pt x="16106" y="-869"/>
                        <a:pt x="9226" y="-1251"/>
                        <a:pt x="4258" y="2572"/>
                      </a:cubicBezTo>
                      <a:cubicBezTo>
                        <a:pt x="-711" y="6394"/>
                        <a:pt x="-1475" y="13275"/>
                        <a:pt x="2729" y="18245"/>
                      </a:cubicBezTo>
                      <a:cubicBezTo>
                        <a:pt x="6551" y="23215"/>
                        <a:pt x="13430" y="23597"/>
                        <a:pt x="18399" y="19774"/>
                      </a:cubicBezTo>
                      <a:cubicBezTo>
                        <a:pt x="22985" y="15951"/>
                        <a:pt x="23750" y="8688"/>
                        <a:pt x="19928" y="4101"/>
                      </a:cubicBezTo>
                      <a:close/>
                    </a:path>
                  </a:pathLst>
                </a:custGeom>
                <a:solidFill>
                  <a:srgbClr val="29ABE2"/>
                </a:solidFill>
                <a:ln w="3819" cap="flat">
                  <a:noFill/>
                  <a:prstDash val="solid"/>
                  <a:miter/>
                </a:ln>
              </p:spPr>
              <p:txBody>
                <a:bodyPr rtlCol="0" anchor="ctr"/>
                <a:lstStyle/>
                <a:p>
                  <a:endParaRPr lang="en-US"/>
                </a:p>
              </p:txBody>
            </p:sp>
          </p:grpSp>
          <p:grpSp>
            <p:nvGrpSpPr>
              <p:cNvPr id="257" name="Graphic 4">
                <a:extLst>
                  <a:ext uri="{FF2B5EF4-FFF2-40B4-BE49-F238E27FC236}">
                    <a16:creationId xmlns:a16="http://schemas.microsoft.com/office/drawing/2014/main" id="{A2568907-452C-FED8-1EB5-A002B8915093}"/>
                  </a:ext>
                </a:extLst>
              </p:cNvPr>
              <p:cNvGrpSpPr/>
              <p:nvPr/>
            </p:nvGrpSpPr>
            <p:grpSpPr>
              <a:xfrm>
                <a:off x="6308232" y="2877565"/>
                <a:ext cx="29018" cy="29023"/>
                <a:chOff x="6308232" y="2877565"/>
                <a:chExt cx="29018" cy="29023"/>
              </a:xfrm>
            </p:grpSpPr>
            <p:sp>
              <p:nvSpPr>
                <p:cNvPr id="267" name="Freeform 266">
                  <a:extLst>
                    <a:ext uri="{FF2B5EF4-FFF2-40B4-BE49-F238E27FC236}">
                      <a16:creationId xmlns:a16="http://schemas.microsoft.com/office/drawing/2014/main" id="{907DF02E-7D82-CA2F-C535-2691A8AE7D01}"/>
                    </a:ext>
                  </a:extLst>
                </p:cNvPr>
                <p:cNvSpPr/>
                <p:nvPr/>
              </p:nvSpPr>
              <p:spPr>
                <a:xfrm rot="-2328823">
                  <a:off x="6312421" y="2881755"/>
                  <a:ext cx="20639" cy="20643"/>
                </a:xfrm>
                <a:custGeom>
                  <a:avLst/>
                  <a:gdLst>
                    <a:gd name="connsiteX0" fmla="*/ 0 w 20639"/>
                    <a:gd name="connsiteY0" fmla="*/ 0 h 20643"/>
                    <a:gd name="connsiteX1" fmla="*/ 20639 w 20639"/>
                    <a:gd name="connsiteY1" fmla="*/ 0 h 20643"/>
                    <a:gd name="connsiteX2" fmla="*/ 20639 w 20639"/>
                    <a:gd name="connsiteY2" fmla="*/ 20643 h 20643"/>
                    <a:gd name="connsiteX3" fmla="*/ 0 w 20639"/>
                    <a:gd name="connsiteY3" fmla="*/ 20643 h 20643"/>
                  </a:gdLst>
                  <a:ahLst/>
                  <a:cxnLst>
                    <a:cxn ang="0">
                      <a:pos x="connsiteX0" y="connsiteY0"/>
                    </a:cxn>
                    <a:cxn ang="0">
                      <a:pos x="connsiteX1" y="connsiteY1"/>
                    </a:cxn>
                    <a:cxn ang="0">
                      <a:pos x="connsiteX2" y="connsiteY2"/>
                    </a:cxn>
                    <a:cxn ang="0">
                      <a:pos x="connsiteX3" y="connsiteY3"/>
                    </a:cxn>
                  </a:cxnLst>
                  <a:rect l="l" t="t" r="r" b="b"/>
                  <a:pathLst>
                    <a:path w="20639" h="20643">
                      <a:moveTo>
                        <a:pt x="0" y="0"/>
                      </a:moveTo>
                      <a:lnTo>
                        <a:pt x="20639" y="0"/>
                      </a:lnTo>
                      <a:lnTo>
                        <a:pt x="20639" y="20643"/>
                      </a:lnTo>
                      <a:lnTo>
                        <a:pt x="0" y="20643"/>
                      </a:lnTo>
                      <a:close/>
                    </a:path>
                  </a:pathLst>
                </a:custGeom>
                <a:noFill/>
                <a:ln w="381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82EBBC08-1BB3-4CEA-3EA8-C50FFBFCA25B}"/>
                    </a:ext>
                  </a:extLst>
                </p:cNvPr>
                <p:cNvSpPr/>
                <p:nvPr/>
              </p:nvSpPr>
              <p:spPr>
                <a:xfrm>
                  <a:off x="6312329" y="2881588"/>
                  <a:ext cx="20506" cy="20632"/>
                </a:xfrm>
                <a:custGeom>
                  <a:avLst/>
                  <a:gdLst>
                    <a:gd name="connsiteX0" fmla="*/ 18341 w 20506"/>
                    <a:gd name="connsiteY0" fmla="*/ 3818 h 20632"/>
                    <a:gd name="connsiteX1" fmla="*/ 3817 w 20506"/>
                    <a:gd name="connsiteY1" fmla="*/ 2289 h 20632"/>
                    <a:gd name="connsiteX2" fmla="*/ 2288 w 20506"/>
                    <a:gd name="connsiteY2" fmla="*/ 16815 h 20632"/>
                    <a:gd name="connsiteX3" fmla="*/ 16812 w 20506"/>
                    <a:gd name="connsiteY3" fmla="*/ 18344 h 20632"/>
                    <a:gd name="connsiteX4" fmla="*/ 18341 w 20506"/>
                    <a:gd name="connsiteY4" fmla="*/ 3818 h 2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 h="20632">
                      <a:moveTo>
                        <a:pt x="18341" y="3818"/>
                      </a:moveTo>
                      <a:cubicBezTo>
                        <a:pt x="14901" y="-770"/>
                        <a:pt x="8403" y="-1152"/>
                        <a:pt x="3817" y="2289"/>
                      </a:cubicBezTo>
                      <a:cubicBezTo>
                        <a:pt x="-769" y="5729"/>
                        <a:pt x="-1152" y="12228"/>
                        <a:pt x="2288" y="16815"/>
                      </a:cubicBezTo>
                      <a:cubicBezTo>
                        <a:pt x="5728" y="21402"/>
                        <a:pt x="12225" y="21785"/>
                        <a:pt x="16812" y="18344"/>
                      </a:cubicBezTo>
                      <a:cubicBezTo>
                        <a:pt x="21016" y="14521"/>
                        <a:pt x="21780" y="8023"/>
                        <a:pt x="18341" y="3818"/>
                      </a:cubicBezTo>
                      <a:close/>
                    </a:path>
                  </a:pathLst>
                </a:custGeom>
                <a:solidFill>
                  <a:srgbClr val="29ABE2"/>
                </a:solidFill>
                <a:ln w="3819" cap="flat">
                  <a:no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id="{5AA00417-53C6-6B07-3290-2933F12E0ACC}"/>
                  </a:ext>
                </a:extLst>
              </p:cNvPr>
              <p:cNvGrpSpPr/>
              <p:nvPr/>
            </p:nvGrpSpPr>
            <p:grpSpPr>
              <a:xfrm>
                <a:off x="6339283" y="3192048"/>
                <a:ext cx="20420" cy="20424"/>
                <a:chOff x="6339283" y="3192048"/>
                <a:chExt cx="20420" cy="20424"/>
              </a:xfrm>
            </p:grpSpPr>
            <p:sp>
              <p:nvSpPr>
                <p:cNvPr id="265" name="Freeform 264">
                  <a:extLst>
                    <a:ext uri="{FF2B5EF4-FFF2-40B4-BE49-F238E27FC236}">
                      <a16:creationId xmlns:a16="http://schemas.microsoft.com/office/drawing/2014/main" id="{D10B0395-B43B-518B-2A0B-A45541B64F92}"/>
                    </a:ext>
                  </a:extLst>
                </p:cNvPr>
                <p:cNvSpPr/>
                <p:nvPr/>
              </p:nvSpPr>
              <p:spPr>
                <a:xfrm rot="-2328823">
                  <a:off x="6342231" y="3194996"/>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C50B6FCB-04AB-2F66-1569-620631DDC924}"/>
                    </a:ext>
                  </a:extLst>
                </p:cNvPr>
                <p:cNvSpPr/>
                <p:nvPr/>
              </p:nvSpPr>
              <p:spPr>
                <a:xfrm>
                  <a:off x="6341808" y="3195102"/>
                  <a:ext cx="14695" cy="14417"/>
                </a:xfrm>
                <a:custGeom>
                  <a:avLst/>
                  <a:gdLst>
                    <a:gd name="connsiteX0" fmla="*/ 12940 w 14695"/>
                    <a:gd name="connsiteY0" fmla="*/ 2621 h 14417"/>
                    <a:gd name="connsiteX1" fmla="*/ 2621 w 14695"/>
                    <a:gd name="connsiteY1" fmla="*/ 1475 h 14417"/>
                    <a:gd name="connsiteX2" fmla="*/ 1474 w 14695"/>
                    <a:gd name="connsiteY2" fmla="*/ 11796 h 14417"/>
                    <a:gd name="connsiteX3" fmla="*/ 11794 w 14695"/>
                    <a:gd name="connsiteY3" fmla="*/ 12943 h 14417"/>
                    <a:gd name="connsiteX4" fmla="*/ 12940 w 14695"/>
                    <a:gd name="connsiteY4" fmla="*/ 2621 h 1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14417">
                      <a:moveTo>
                        <a:pt x="12940" y="2621"/>
                      </a:moveTo>
                      <a:cubicBezTo>
                        <a:pt x="10265" y="-437"/>
                        <a:pt x="6061" y="-819"/>
                        <a:pt x="2621" y="1475"/>
                      </a:cubicBezTo>
                      <a:cubicBezTo>
                        <a:pt x="-437" y="4151"/>
                        <a:pt x="-819" y="8738"/>
                        <a:pt x="1474" y="11796"/>
                      </a:cubicBezTo>
                      <a:cubicBezTo>
                        <a:pt x="4150" y="14854"/>
                        <a:pt x="8736" y="15236"/>
                        <a:pt x="11794" y="12943"/>
                      </a:cubicBezTo>
                      <a:cubicBezTo>
                        <a:pt x="15233" y="10267"/>
                        <a:pt x="15616" y="5679"/>
                        <a:pt x="12940" y="2621"/>
                      </a:cubicBezTo>
                      <a:close/>
                    </a:path>
                  </a:pathLst>
                </a:custGeom>
                <a:solidFill>
                  <a:srgbClr val="29ABE2"/>
                </a:solidFill>
                <a:ln w="3819" cap="flat">
                  <a:noFill/>
                  <a:prstDash val="solid"/>
                  <a:miter/>
                </a:ln>
              </p:spPr>
              <p:txBody>
                <a:bodyPr rtlCol="0" anchor="ctr"/>
                <a:lstStyle/>
                <a:p>
                  <a:endParaRPr lang="en-US"/>
                </a:p>
              </p:txBody>
            </p:sp>
          </p:grpSp>
          <p:grpSp>
            <p:nvGrpSpPr>
              <p:cNvPr id="259" name="Graphic 4">
                <a:extLst>
                  <a:ext uri="{FF2B5EF4-FFF2-40B4-BE49-F238E27FC236}">
                    <a16:creationId xmlns:a16="http://schemas.microsoft.com/office/drawing/2014/main" id="{16556BB9-3889-86DA-514D-4E63EA8773E5}"/>
                  </a:ext>
                </a:extLst>
              </p:cNvPr>
              <p:cNvGrpSpPr/>
              <p:nvPr/>
            </p:nvGrpSpPr>
            <p:grpSpPr>
              <a:xfrm>
                <a:off x="6227927" y="2728042"/>
                <a:ext cx="23106" cy="23111"/>
                <a:chOff x="6227927" y="2728042"/>
                <a:chExt cx="23106" cy="23111"/>
              </a:xfrm>
            </p:grpSpPr>
            <p:sp>
              <p:nvSpPr>
                <p:cNvPr id="263" name="Freeform 262">
                  <a:extLst>
                    <a:ext uri="{FF2B5EF4-FFF2-40B4-BE49-F238E27FC236}">
                      <a16:creationId xmlns:a16="http://schemas.microsoft.com/office/drawing/2014/main" id="{CD245EDD-561C-2714-1AC5-DCE60BCF72A9}"/>
                    </a:ext>
                  </a:extLst>
                </p:cNvPr>
                <p:cNvSpPr/>
                <p:nvPr/>
              </p:nvSpPr>
              <p:spPr>
                <a:xfrm rot="-2328823">
                  <a:off x="6231263" y="2731379"/>
                  <a:ext cx="16434" cy="16438"/>
                </a:xfrm>
                <a:custGeom>
                  <a:avLst/>
                  <a:gdLst>
                    <a:gd name="connsiteX0" fmla="*/ 0 w 16434"/>
                    <a:gd name="connsiteY0" fmla="*/ 0 h 16438"/>
                    <a:gd name="connsiteX1" fmla="*/ 16435 w 16434"/>
                    <a:gd name="connsiteY1" fmla="*/ 0 h 16438"/>
                    <a:gd name="connsiteX2" fmla="*/ 16435 w 16434"/>
                    <a:gd name="connsiteY2" fmla="*/ 16438 h 16438"/>
                    <a:gd name="connsiteX3" fmla="*/ 0 w 16434"/>
                    <a:gd name="connsiteY3" fmla="*/ 16438 h 16438"/>
                  </a:gdLst>
                  <a:ahLst/>
                  <a:cxnLst>
                    <a:cxn ang="0">
                      <a:pos x="connsiteX0" y="connsiteY0"/>
                    </a:cxn>
                    <a:cxn ang="0">
                      <a:pos x="connsiteX1" y="connsiteY1"/>
                    </a:cxn>
                    <a:cxn ang="0">
                      <a:pos x="connsiteX2" y="connsiteY2"/>
                    </a:cxn>
                    <a:cxn ang="0">
                      <a:pos x="connsiteX3" y="connsiteY3"/>
                    </a:cxn>
                  </a:cxnLst>
                  <a:rect l="l" t="t" r="r" b="b"/>
                  <a:pathLst>
                    <a:path w="16434" h="16438">
                      <a:moveTo>
                        <a:pt x="0" y="0"/>
                      </a:moveTo>
                      <a:lnTo>
                        <a:pt x="16435" y="0"/>
                      </a:lnTo>
                      <a:lnTo>
                        <a:pt x="16435" y="16438"/>
                      </a:lnTo>
                      <a:lnTo>
                        <a:pt x="0" y="16438"/>
                      </a:lnTo>
                      <a:close/>
                    </a:path>
                  </a:pathLst>
                </a:custGeom>
                <a:noFill/>
                <a:ln w="381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A5272C47-DEC9-8A90-AFF6-E405C0A7BC81}"/>
                    </a:ext>
                  </a:extLst>
                </p:cNvPr>
                <p:cNvSpPr/>
                <p:nvPr/>
              </p:nvSpPr>
              <p:spPr>
                <a:xfrm>
                  <a:off x="6231676" y="2731345"/>
                  <a:ext cx="16283" cy="16446"/>
                </a:xfrm>
                <a:custGeom>
                  <a:avLst/>
                  <a:gdLst>
                    <a:gd name="connsiteX0" fmla="*/ 14528 w 16283"/>
                    <a:gd name="connsiteY0" fmla="*/ 3063 h 16446"/>
                    <a:gd name="connsiteX1" fmla="*/ 3062 w 16283"/>
                    <a:gd name="connsiteY1" fmla="*/ 1916 h 16446"/>
                    <a:gd name="connsiteX2" fmla="*/ 1915 w 16283"/>
                    <a:gd name="connsiteY2" fmla="*/ 13384 h 16446"/>
                    <a:gd name="connsiteX3" fmla="*/ 13381 w 16283"/>
                    <a:gd name="connsiteY3" fmla="*/ 14531 h 16446"/>
                    <a:gd name="connsiteX4" fmla="*/ 14528 w 16283"/>
                    <a:gd name="connsiteY4" fmla="*/ 3063 h 16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 h="16446">
                      <a:moveTo>
                        <a:pt x="14528" y="3063"/>
                      </a:moveTo>
                      <a:cubicBezTo>
                        <a:pt x="11853" y="-378"/>
                        <a:pt x="6502" y="-1142"/>
                        <a:pt x="3062" y="1916"/>
                      </a:cubicBezTo>
                      <a:cubicBezTo>
                        <a:pt x="-378" y="4592"/>
                        <a:pt x="-1142" y="9943"/>
                        <a:pt x="1915" y="13384"/>
                      </a:cubicBezTo>
                      <a:cubicBezTo>
                        <a:pt x="4591" y="16825"/>
                        <a:pt x="9942" y="17589"/>
                        <a:pt x="13381" y="14531"/>
                      </a:cubicBezTo>
                      <a:cubicBezTo>
                        <a:pt x="16821" y="11855"/>
                        <a:pt x="17203" y="6885"/>
                        <a:pt x="14528" y="3063"/>
                      </a:cubicBezTo>
                      <a:close/>
                    </a:path>
                  </a:pathLst>
                </a:custGeom>
                <a:solidFill>
                  <a:srgbClr val="29ABE2"/>
                </a:solidFill>
                <a:ln w="3819" cap="flat">
                  <a:noFill/>
                  <a:prstDash val="solid"/>
                  <a:miter/>
                </a:ln>
              </p:spPr>
              <p:txBody>
                <a:bodyPr rtlCol="0" anchor="ctr"/>
                <a:lstStyle/>
                <a:p>
                  <a:endParaRPr lang="en-US"/>
                </a:p>
              </p:txBody>
            </p:sp>
          </p:grpSp>
          <p:grpSp>
            <p:nvGrpSpPr>
              <p:cNvPr id="260" name="Graphic 4">
                <a:extLst>
                  <a:ext uri="{FF2B5EF4-FFF2-40B4-BE49-F238E27FC236}">
                    <a16:creationId xmlns:a16="http://schemas.microsoft.com/office/drawing/2014/main" id="{3D09579B-B27F-B41E-A307-D08A149E165B}"/>
                  </a:ext>
                </a:extLst>
              </p:cNvPr>
              <p:cNvGrpSpPr/>
              <p:nvPr/>
            </p:nvGrpSpPr>
            <p:grpSpPr>
              <a:xfrm>
                <a:off x="6359205" y="3575083"/>
                <a:ext cx="24181" cy="24186"/>
                <a:chOff x="6359205" y="3575083"/>
                <a:chExt cx="24181" cy="24186"/>
              </a:xfrm>
            </p:grpSpPr>
            <p:sp>
              <p:nvSpPr>
                <p:cNvPr id="261" name="Freeform 260">
                  <a:extLst>
                    <a:ext uri="{FF2B5EF4-FFF2-40B4-BE49-F238E27FC236}">
                      <a16:creationId xmlns:a16="http://schemas.microsoft.com/office/drawing/2014/main" id="{AC217DF3-4F4E-5BAC-8B99-2F0D36FBBF7B}"/>
                    </a:ext>
                  </a:extLst>
                </p:cNvPr>
                <p:cNvSpPr/>
                <p:nvPr/>
              </p:nvSpPr>
              <p:spPr>
                <a:xfrm rot="-2327856">
                  <a:off x="6362696" y="3578575"/>
                  <a:ext cx="17199" cy="17203"/>
                </a:xfrm>
                <a:custGeom>
                  <a:avLst/>
                  <a:gdLst>
                    <a:gd name="connsiteX0" fmla="*/ 0 w 17199"/>
                    <a:gd name="connsiteY0" fmla="*/ 0 h 17203"/>
                    <a:gd name="connsiteX1" fmla="*/ 17200 w 17199"/>
                    <a:gd name="connsiteY1" fmla="*/ 0 h 17203"/>
                    <a:gd name="connsiteX2" fmla="*/ 17200 w 17199"/>
                    <a:gd name="connsiteY2" fmla="*/ 17203 h 17203"/>
                    <a:gd name="connsiteX3" fmla="*/ 0 w 17199"/>
                    <a:gd name="connsiteY3" fmla="*/ 17203 h 17203"/>
                  </a:gdLst>
                  <a:ahLst/>
                  <a:cxnLst>
                    <a:cxn ang="0">
                      <a:pos x="connsiteX0" y="connsiteY0"/>
                    </a:cxn>
                    <a:cxn ang="0">
                      <a:pos x="connsiteX1" y="connsiteY1"/>
                    </a:cxn>
                    <a:cxn ang="0">
                      <a:pos x="connsiteX2" y="connsiteY2"/>
                    </a:cxn>
                    <a:cxn ang="0">
                      <a:pos x="connsiteX3" y="connsiteY3"/>
                    </a:cxn>
                  </a:cxnLst>
                  <a:rect l="l" t="t" r="r" b="b"/>
                  <a:pathLst>
                    <a:path w="17199" h="17203">
                      <a:moveTo>
                        <a:pt x="0" y="0"/>
                      </a:moveTo>
                      <a:lnTo>
                        <a:pt x="17200" y="0"/>
                      </a:lnTo>
                      <a:lnTo>
                        <a:pt x="17200" y="17203"/>
                      </a:lnTo>
                      <a:lnTo>
                        <a:pt x="0" y="17203"/>
                      </a:lnTo>
                      <a:close/>
                    </a:path>
                  </a:pathLst>
                </a:custGeom>
                <a:noFill/>
                <a:ln w="381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4C9E7054-3043-86A4-0C1D-38B6D6C3A291}"/>
                    </a:ext>
                  </a:extLst>
                </p:cNvPr>
                <p:cNvSpPr/>
                <p:nvPr/>
              </p:nvSpPr>
              <p:spPr>
                <a:xfrm>
                  <a:off x="6362647" y="3578341"/>
                  <a:ext cx="16948" cy="17074"/>
                </a:xfrm>
                <a:custGeom>
                  <a:avLst/>
                  <a:gdLst>
                    <a:gd name="connsiteX0" fmla="*/ 15033 w 16948"/>
                    <a:gd name="connsiteY0" fmla="*/ 3186 h 17074"/>
                    <a:gd name="connsiteX1" fmla="*/ 3185 w 16948"/>
                    <a:gd name="connsiteY1" fmla="*/ 2039 h 17074"/>
                    <a:gd name="connsiteX2" fmla="*/ 2038 w 16948"/>
                    <a:gd name="connsiteY2" fmla="*/ 13889 h 17074"/>
                    <a:gd name="connsiteX3" fmla="*/ 13887 w 16948"/>
                    <a:gd name="connsiteY3" fmla="*/ 15036 h 17074"/>
                    <a:gd name="connsiteX4" fmla="*/ 15033 w 16948"/>
                    <a:gd name="connsiteY4" fmla="*/ 3186 h 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 h="17074">
                      <a:moveTo>
                        <a:pt x="15033" y="3186"/>
                      </a:moveTo>
                      <a:cubicBezTo>
                        <a:pt x="11976" y="-637"/>
                        <a:pt x="6625" y="-1019"/>
                        <a:pt x="3185" y="2039"/>
                      </a:cubicBezTo>
                      <a:cubicBezTo>
                        <a:pt x="-637" y="5097"/>
                        <a:pt x="-1019" y="10449"/>
                        <a:pt x="2038" y="13889"/>
                      </a:cubicBezTo>
                      <a:cubicBezTo>
                        <a:pt x="5096" y="17712"/>
                        <a:pt x="10447" y="18094"/>
                        <a:pt x="13887" y="15036"/>
                      </a:cubicBezTo>
                      <a:cubicBezTo>
                        <a:pt x="17326" y="12360"/>
                        <a:pt x="18091" y="7008"/>
                        <a:pt x="15033" y="3186"/>
                      </a:cubicBezTo>
                      <a:close/>
                    </a:path>
                  </a:pathLst>
                </a:custGeom>
                <a:solidFill>
                  <a:srgbClr val="29ABE2"/>
                </a:solidFill>
                <a:ln w="3819" cap="flat">
                  <a:noFill/>
                  <a:prstDash val="solid"/>
                  <a:miter/>
                </a:ln>
              </p:spPr>
              <p:txBody>
                <a:bodyPr rtlCol="0" anchor="ctr"/>
                <a:lstStyle/>
                <a:p>
                  <a:endParaRPr lang="en-US"/>
                </a:p>
              </p:txBody>
            </p:sp>
          </p:grpSp>
        </p:grpSp>
        <p:grpSp>
          <p:nvGrpSpPr>
            <p:cNvPr id="206" name="Graphic 4">
              <a:extLst>
                <a:ext uri="{FF2B5EF4-FFF2-40B4-BE49-F238E27FC236}">
                  <a16:creationId xmlns:a16="http://schemas.microsoft.com/office/drawing/2014/main" id="{E3D1BA6F-C4A1-BF8D-6A80-439580B08156}"/>
                </a:ext>
              </a:extLst>
            </p:cNvPr>
            <p:cNvGrpSpPr/>
            <p:nvPr/>
          </p:nvGrpSpPr>
          <p:grpSpPr>
            <a:xfrm>
              <a:off x="10452230" y="5742780"/>
              <a:ext cx="22030" cy="22035"/>
              <a:chOff x="8759035" y="5185285"/>
              <a:chExt cx="22030" cy="22035"/>
            </a:xfrm>
          </p:grpSpPr>
          <p:sp>
            <p:nvSpPr>
              <p:cNvPr id="232" name="Freeform 231">
                <a:extLst>
                  <a:ext uri="{FF2B5EF4-FFF2-40B4-BE49-F238E27FC236}">
                    <a16:creationId xmlns:a16="http://schemas.microsoft.com/office/drawing/2014/main" id="{B3788BBA-EBF5-1019-CA35-9105F834B352}"/>
                  </a:ext>
                </a:extLst>
              </p:cNvPr>
              <p:cNvSpPr/>
              <p:nvPr/>
            </p:nvSpPr>
            <p:spPr>
              <a:xfrm rot="-2328555">
                <a:off x="8762216" y="5188466"/>
                <a:ext cx="15669" cy="15672"/>
              </a:xfrm>
              <a:custGeom>
                <a:avLst/>
                <a:gdLst>
                  <a:gd name="connsiteX0" fmla="*/ 0 w 15669"/>
                  <a:gd name="connsiteY0" fmla="*/ 0 h 15672"/>
                  <a:gd name="connsiteX1" fmla="*/ 15669 w 15669"/>
                  <a:gd name="connsiteY1" fmla="*/ 0 h 15672"/>
                  <a:gd name="connsiteX2" fmla="*/ 15669 w 15669"/>
                  <a:gd name="connsiteY2" fmla="*/ 15673 h 15672"/>
                  <a:gd name="connsiteX3" fmla="*/ 0 w 15669"/>
                  <a:gd name="connsiteY3" fmla="*/ 15673 h 15672"/>
                </a:gdLst>
                <a:ahLst/>
                <a:cxnLst>
                  <a:cxn ang="0">
                    <a:pos x="connsiteX0" y="connsiteY0"/>
                  </a:cxn>
                  <a:cxn ang="0">
                    <a:pos x="connsiteX1" y="connsiteY1"/>
                  </a:cxn>
                  <a:cxn ang="0">
                    <a:pos x="connsiteX2" y="connsiteY2"/>
                  </a:cxn>
                  <a:cxn ang="0">
                    <a:pos x="connsiteX3" y="connsiteY3"/>
                  </a:cxn>
                </a:cxnLst>
                <a:rect l="l" t="t" r="r" b="b"/>
                <a:pathLst>
                  <a:path w="15669" h="15672">
                    <a:moveTo>
                      <a:pt x="0" y="0"/>
                    </a:moveTo>
                    <a:lnTo>
                      <a:pt x="15669" y="0"/>
                    </a:lnTo>
                    <a:lnTo>
                      <a:pt x="15669" y="15673"/>
                    </a:lnTo>
                    <a:lnTo>
                      <a:pt x="0" y="15673"/>
                    </a:lnTo>
                    <a:close/>
                  </a:path>
                </a:pathLst>
              </a:custGeom>
              <a:noFill/>
              <a:ln w="381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E8F37FB6-C22E-D23F-9806-FEAF55F39CC5}"/>
                  </a:ext>
                </a:extLst>
              </p:cNvPr>
              <p:cNvSpPr/>
              <p:nvPr/>
            </p:nvSpPr>
            <p:spPr>
              <a:xfrm>
                <a:off x="8762376" y="5188763"/>
                <a:ext cx="15621" cy="15744"/>
              </a:xfrm>
              <a:custGeom>
                <a:avLst/>
                <a:gdLst>
                  <a:gd name="connsiteX0" fmla="*/ 13986 w 15621"/>
                  <a:gd name="connsiteY0" fmla="*/ 2903 h 15744"/>
                  <a:gd name="connsiteX1" fmla="*/ 2902 w 15621"/>
                  <a:gd name="connsiteY1" fmla="*/ 1756 h 15744"/>
                  <a:gd name="connsiteX2" fmla="*/ 1756 w 15621"/>
                  <a:gd name="connsiteY2" fmla="*/ 12842 h 15744"/>
                  <a:gd name="connsiteX3" fmla="*/ 12839 w 15621"/>
                  <a:gd name="connsiteY3" fmla="*/ 13989 h 15744"/>
                  <a:gd name="connsiteX4" fmla="*/ 13986 w 1562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 h="15744">
                    <a:moveTo>
                      <a:pt x="13986" y="2903"/>
                    </a:moveTo>
                    <a:cubicBezTo>
                      <a:pt x="11311" y="-538"/>
                      <a:pt x="6342" y="-920"/>
                      <a:pt x="2902" y="1756"/>
                    </a:cubicBezTo>
                    <a:cubicBezTo>
                      <a:pt x="-537" y="4432"/>
                      <a:pt x="-920" y="9402"/>
                      <a:pt x="1756" y="12842"/>
                    </a:cubicBezTo>
                    <a:cubicBezTo>
                      <a:pt x="4431" y="16282"/>
                      <a:pt x="9400" y="16665"/>
                      <a:pt x="12839" y="13989"/>
                    </a:cubicBezTo>
                    <a:cubicBezTo>
                      <a:pt x="15897" y="10931"/>
                      <a:pt x="16661" y="5961"/>
                      <a:pt x="13986" y="2903"/>
                    </a:cubicBezTo>
                    <a:close/>
                  </a:path>
                </a:pathLst>
              </a:custGeom>
              <a:solidFill>
                <a:srgbClr val="29ABE2"/>
              </a:solidFill>
              <a:ln w="3819"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E726BE02-9C18-30F5-2EE4-85E40398C6AE}"/>
                </a:ext>
              </a:extLst>
            </p:cNvPr>
            <p:cNvSpPr/>
            <p:nvPr/>
          </p:nvSpPr>
          <p:spPr>
            <a:xfrm>
              <a:off x="8960436" y="4640985"/>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FBA0D004-F248-3D7F-681B-81934358FB67}"/>
                </a:ext>
              </a:extLst>
            </p:cNvPr>
            <p:cNvSpPr/>
            <p:nvPr/>
          </p:nvSpPr>
          <p:spPr>
            <a:xfrm>
              <a:off x="8775069" y="439480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E59FEF7F-56F1-F394-FAC0-FE3E23C893A6}"/>
                </a:ext>
              </a:extLst>
            </p:cNvPr>
            <p:cNvSpPr/>
            <p:nvPr/>
          </p:nvSpPr>
          <p:spPr>
            <a:xfrm>
              <a:off x="9216892" y="321816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7E8432D4-39A3-53CC-153D-1939DD834E7B}"/>
                </a:ext>
              </a:extLst>
            </p:cNvPr>
            <p:cNvSpPr/>
            <p:nvPr/>
          </p:nvSpPr>
          <p:spPr>
            <a:xfrm>
              <a:off x="9323525" y="397621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B02B9D57-A139-0CAA-0959-1BA05DE60462}"/>
                </a:ext>
              </a:extLst>
            </p:cNvPr>
            <p:cNvSpPr/>
            <p:nvPr/>
          </p:nvSpPr>
          <p:spPr>
            <a:xfrm>
              <a:off x="8827048" y="3867262"/>
              <a:ext cx="29535" cy="27832"/>
            </a:xfrm>
            <a:custGeom>
              <a:avLst/>
              <a:gdLst>
                <a:gd name="connsiteX0" fmla="*/ 27335 w 29535"/>
                <a:gd name="connsiteY0" fmla="*/ 3786 h 27832"/>
                <a:gd name="connsiteX1" fmla="*/ 7079 w 29535"/>
                <a:gd name="connsiteY1" fmla="*/ 4551 h 27832"/>
                <a:gd name="connsiteX2" fmla="*/ 2110 w 29535"/>
                <a:gd name="connsiteY2" fmla="*/ 24046 h 27832"/>
                <a:gd name="connsiteX3" fmla="*/ 22367 w 29535"/>
                <a:gd name="connsiteY3" fmla="*/ 23282 h 27832"/>
                <a:gd name="connsiteX4" fmla="*/ 27335 w 2953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629"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16A87E73-BEB3-5ED9-1FAB-B6249632C774}"/>
                </a:ext>
              </a:extLst>
            </p:cNvPr>
            <p:cNvSpPr/>
            <p:nvPr/>
          </p:nvSpPr>
          <p:spPr>
            <a:xfrm>
              <a:off x="9505452" y="367688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84BE4A49-9D54-7E16-EE31-038E9504A7EE}"/>
                </a:ext>
              </a:extLst>
            </p:cNvPr>
            <p:cNvSpPr/>
            <p:nvPr/>
          </p:nvSpPr>
          <p:spPr>
            <a:xfrm>
              <a:off x="9370536" y="3767106"/>
              <a:ext cx="29704" cy="27832"/>
            </a:xfrm>
            <a:custGeom>
              <a:avLst/>
              <a:gdLst>
                <a:gd name="connsiteX0" fmla="*/ 27335 w 29704"/>
                <a:gd name="connsiteY0" fmla="*/ 3786 h 27832"/>
                <a:gd name="connsiteX1" fmla="*/ 7079 w 29704"/>
                <a:gd name="connsiteY1" fmla="*/ 4551 h 27832"/>
                <a:gd name="connsiteX2" fmla="*/ 2110 w 29704"/>
                <a:gd name="connsiteY2" fmla="*/ 24047 h 27832"/>
                <a:gd name="connsiteX3" fmla="*/ 22367 w 29704"/>
                <a:gd name="connsiteY3" fmla="*/ 23282 h 27832"/>
                <a:gd name="connsiteX4" fmla="*/ 27335 w 29704"/>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4"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628" y="17930"/>
                    <a:pt x="31922" y="9138"/>
                    <a:pt x="27335" y="3786"/>
                  </a:cubicBezTo>
                  <a:close/>
                </a:path>
              </a:pathLst>
            </a:custGeom>
            <a:solidFill>
              <a:srgbClr val="29ABE2"/>
            </a:solidFill>
            <a:ln w="381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1820560-E0F5-8C5B-C5CF-F579F4656981}"/>
                </a:ext>
              </a:extLst>
            </p:cNvPr>
            <p:cNvSpPr/>
            <p:nvPr/>
          </p:nvSpPr>
          <p:spPr>
            <a:xfrm>
              <a:off x="9575012" y="4454053"/>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FEEA6459-6E7F-701A-2D69-0F196A9D2167}"/>
                </a:ext>
              </a:extLst>
            </p:cNvPr>
            <p:cNvSpPr/>
            <p:nvPr/>
          </p:nvSpPr>
          <p:spPr>
            <a:xfrm>
              <a:off x="9927018" y="4397858"/>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B046A31A-F673-789F-5F86-4F3AFF993E86}"/>
                </a:ext>
              </a:extLst>
            </p:cNvPr>
            <p:cNvSpPr/>
            <p:nvPr/>
          </p:nvSpPr>
          <p:spPr>
            <a:xfrm>
              <a:off x="9440478" y="4543887"/>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C32234E4-6FEC-7911-94E8-0EB98D4E91DD}"/>
                </a:ext>
              </a:extLst>
            </p:cNvPr>
            <p:cNvSpPr/>
            <p:nvPr/>
          </p:nvSpPr>
          <p:spPr>
            <a:xfrm>
              <a:off x="9336138" y="4392506"/>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3B4A3BF3-8601-4A76-C086-9D515B31F616}"/>
                </a:ext>
              </a:extLst>
            </p:cNvPr>
            <p:cNvSpPr/>
            <p:nvPr/>
          </p:nvSpPr>
          <p:spPr>
            <a:xfrm>
              <a:off x="9143892" y="4437232"/>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A2CA235-4F42-88AF-334A-FFC88BD153E2}"/>
                </a:ext>
              </a:extLst>
            </p:cNvPr>
            <p:cNvSpPr/>
            <p:nvPr/>
          </p:nvSpPr>
          <p:spPr>
            <a:xfrm>
              <a:off x="9331551" y="425985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DB7663C9-E1F6-4975-31D3-08475335B295}"/>
                </a:ext>
              </a:extLst>
            </p:cNvPr>
            <p:cNvSpPr/>
            <p:nvPr/>
          </p:nvSpPr>
          <p:spPr>
            <a:xfrm>
              <a:off x="8673787" y="417919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AE80B7A3-49CA-E8FD-1FCE-AE89ADFE6069}"/>
                </a:ext>
              </a:extLst>
            </p:cNvPr>
            <p:cNvSpPr/>
            <p:nvPr/>
          </p:nvSpPr>
          <p:spPr>
            <a:xfrm>
              <a:off x="8736085" y="40943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gradFill>
              <a:gsLst>
                <a:gs pos="0">
                  <a:srgbClr val="00B0F0"/>
                </a:gs>
                <a:gs pos="74000">
                  <a:srgbClr val="29ABE2"/>
                </a:gs>
              </a:gsLst>
              <a:path path="circle">
                <a:fillToRect l="100000" b="100000"/>
              </a:path>
            </a:gradFill>
            <a:ln w="381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DE4E385A-F46C-2CA9-60F6-AE51F406225D}"/>
                </a:ext>
              </a:extLst>
            </p:cNvPr>
            <p:cNvSpPr/>
            <p:nvPr/>
          </p:nvSpPr>
          <p:spPr>
            <a:xfrm>
              <a:off x="8856478" y="425182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D9896282-9AA7-030C-82A1-1421D7F048E5}"/>
                </a:ext>
              </a:extLst>
            </p:cNvPr>
            <p:cNvSpPr/>
            <p:nvPr/>
          </p:nvSpPr>
          <p:spPr>
            <a:xfrm>
              <a:off x="9636164" y="4701002"/>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8755"/>
                    <a:pt x="27335" y="3786"/>
                  </a:cubicBezTo>
                  <a:close/>
                </a:path>
              </a:pathLst>
            </a:custGeom>
            <a:solidFill>
              <a:srgbClr val="29ABE2"/>
            </a:solidFill>
            <a:ln w="381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58247E91-0F61-F555-7798-34F195BD64BD}"/>
                </a:ext>
              </a:extLst>
            </p:cNvPr>
            <p:cNvSpPr/>
            <p:nvPr/>
          </p:nvSpPr>
          <p:spPr>
            <a:xfrm>
              <a:off x="9794012" y="452592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E8F486CB-1003-15B2-10F7-050D363E352E}"/>
                </a:ext>
              </a:extLst>
            </p:cNvPr>
            <p:cNvSpPr/>
            <p:nvPr/>
          </p:nvSpPr>
          <p:spPr>
            <a:xfrm>
              <a:off x="9729421" y="4758343"/>
              <a:ext cx="29445" cy="27832"/>
            </a:xfrm>
            <a:custGeom>
              <a:avLst/>
              <a:gdLst>
                <a:gd name="connsiteX0" fmla="*/ 27336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6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6" y="3786"/>
                  </a:moveTo>
                  <a:cubicBezTo>
                    <a:pt x="23131" y="-1566"/>
                    <a:pt x="13959" y="-1184"/>
                    <a:pt x="7079" y="4551"/>
                  </a:cubicBezTo>
                  <a:cubicBezTo>
                    <a:pt x="199" y="10285"/>
                    <a:pt x="-2094" y="19077"/>
                    <a:pt x="2110" y="24046"/>
                  </a:cubicBezTo>
                  <a:cubicBezTo>
                    <a:pt x="6315" y="29398"/>
                    <a:pt x="15487" y="29016"/>
                    <a:pt x="22367" y="23282"/>
                  </a:cubicBezTo>
                  <a:cubicBezTo>
                    <a:pt x="29247" y="17548"/>
                    <a:pt x="31540" y="8755"/>
                    <a:pt x="27336" y="3786"/>
                  </a:cubicBezTo>
                  <a:close/>
                </a:path>
              </a:pathLst>
            </a:custGeom>
            <a:solidFill>
              <a:srgbClr val="29ABE2"/>
            </a:solidFill>
            <a:ln w="381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0AB0ADBC-2CD2-3CED-7F06-9B6DC662A244}"/>
                </a:ext>
              </a:extLst>
            </p:cNvPr>
            <p:cNvSpPr/>
            <p:nvPr/>
          </p:nvSpPr>
          <p:spPr>
            <a:xfrm>
              <a:off x="8646651" y="3436439"/>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6D121751-D6BB-4791-DDA3-86EBB4652395}"/>
                </a:ext>
              </a:extLst>
            </p:cNvPr>
            <p:cNvSpPr/>
            <p:nvPr/>
          </p:nvSpPr>
          <p:spPr>
            <a:xfrm>
              <a:off x="8937886" y="349530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271DF75-37B1-3A6E-FA8A-BD7DBC1BB772}"/>
                </a:ext>
              </a:extLst>
            </p:cNvPr>
            <p:cNvSpPr/>
            <p:nvPr/>
          </p:nvSpPr>
          <p:spPr>
            <a:xfrm>
              <a:off x="9005918" y="3689886"/>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77C63906-CB42-25A1-1CCC-C9B021D9CEF4}"/>
                </a:ext>
              </a:extLst>
            </p:cNvPr>
            <p:cNvSpPr/>
            <p:nvPr/>
          </p:nvSpPr>
          <p:spPr>
            <a:xfrm>
              <a:off x="9458442" y="412032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C7C0CFC-25B6-0F38-DB0E-84ADBDB474DD}"/>
                </a:ext>
              </a:extLst>
            </p:cNvPr>
            <p:cNvSpPr/>
            <p:nvPr/>
          </p:nvSpPr>
          <p:spPr>
            <a:xfrm>
              <a:off x="9085797" y="459817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647F06B5-8AC3-FECC-07A0-B01B266D0D80}"/>
                </a:ext>
              </a:extLst>
            </p:cNvPr>
            <p:cNvSpPr/>
            <p:nvPr/>
          </p:nvSpPr>
          <p:spPr>
            <a:xfrm>
              <a:off x="9015090" y="44070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grpSp>
      <p:sp>
        <p:nvSpPr>
          <p:cNvPr id="315" name="TextBox 314">
            <a:extLst>
              <a:ext uri="{FF2B5EF4-FFF2-40B4-BE49-F238E27FC236}">
                <a16:creationId xmlns:a16="http://schemas.microsoft.com/office/drawing/2014/main" id="{968BF53E-EF50-470E-936A-41C7D61DD6E2}"/>
              </a:ext>
            </a:extLst>
          </p:cNvPr>
          <p:cNvSpPr txBox="1"/>
          <p:nvPr/>
        </p:nvSpPr>
        <p:spPr>
          <a:xfrm>
            <a:off x="63809" y="758536"/>
            <a:ext cx="6147624" cy="4129794"/>
          </a:xfrm>
          <a:prstGeom prst="rect">
            <a:avLst/>
          </a:prstGeom>
          <a:noFill/>
          <a:effectLst/>
        </p:spPr>
        <p:txBody>
          <a:bodyPr wrap="square">
            <a:spAutoFit/>
          </a:bodyPr>
          <a:lstStyle/>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Humans already massively intervene in Nature. </a:t>
            </a:r>
          </a:p>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Humans </a:t>
            </a:r>
            <a:r>
              <a:rPr lang="en-US" sz="2800"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already</a:t>
            </a: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“play God”</a:t>
            </a:r>
          </a:p>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So should we be </a:t>
            </a:r>
          </a:p>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(1) callous gods?</a:t>
            </a:r>
          </a:p>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OR</a:t>
            </a:r>
          </a:p>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(2) </a:t>
            </a:r>
            <a:r>
              <a:rPr lang="en-US" sz="28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benevolent gods?</a:t>
            </a:r>
          </a:p>
          <a:p>
            <a:pPr lvl="0">
              <a:buClr>
                <a:srgbClr val="000000"/>
              </a:buClr>
              <a:defRPr/>
            </a:pPr>
            <a:endPar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endParaRPr lang="en-US" sz="14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endParaRPr lang="en-US" sz="2400" b="1"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p:txBody>
      </p:sp>
      <p:pic>
        <p:nvPicPr>
          <p:cNvPr id="4" name="Рисунок 3">
            <a:extLst>
              <a:ext uri="{FF2B5EF4-FFF2-40B4-BE49-F238E27FC236}">
                <a16:creationId xmlns:a16="http://schemas.microsoft.com/office/drawing/2014/main" id="{0F90C075-6D8A-4125-8E5D-6792A1858201}"/>
              </a:ext>
            </a:extLst>
          </p:cNvPr>
          <p:cNvPicPr>
            <a:picLocks noChangeAspect="1"/>
          </p:cNvPicPr>
          <p:nvPr/>
        </p:nvPicPr>
        <p:blipFill>
          <a:blip r:embed="rId2"/>
          <a:stretch>
            <a:fillRect/>
          </a:stretch>
        </p:blipFill>
        <p:spPr>
          <a:xfrm>
            <a:off x="6127979" y="804899"/>
            <a:ext cx="5953409" cy="5953409"/>
          </a:xfrm>
          <a:prstGeom prst="rect">
            <a:avLst/>
          </a:prstGeom>
        </p:spPr>
      </p:pic>
    </p:spTree>
    <p:extLst>
      <p:ext uri="{BB962C8B-B14F-4D97-AF65-F5344CB8AC3E}">
        <p14:creationId xmlns:p14="http://schemas.microsoft.com/office/powerpoint/2010/main" val="1624780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3F72"/>
            </a:gs>
            <a:gs pos="35000">
              <a:srgbClr val="003F72"/>
            </a:gs>
            <a:gs pos="79000">
              <a:srgbClr val="001531"/>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46BED6-0F46-0BCD-CDDC-FB4425831719}"/>
              </a:ext>
            </a:extLst>
          </p:cNvPr>
          <p:cNvSpPr txBox="1"/>
          <p:nvPr/>
        </p:nvSpPr>
        <p:spPr>
          <a:xfrm>
            <a:off x="746765" y="105511"/>
            <a:ext cx="10006928" cy="1200329"/>
          </a:xfrm>
          <a:prstGeom prst="rect">
            <a:avLst/>
          </a:prstGeom>
          <a:noFill/>
          <a:effectLst/>
        </p:spPr>
        <p:txBody>
          <a:bodyPr wrap="square">
            <a:spAutoFit/>
          </a:bodyPr>
          <a:lstStyle>
            <a:defPPr>
              <a:defRPr lang="en-US"/>
            </a:defPPr>
            <a:lvl1pPr marR="0" lvl="0" indent="0" fontAlgn="auto">
              <a:lnSpc>
                <a:spcPct val="90000"/>
              </a:lnSpc>
              <a:spcBef>
                <a:spcPts val="0"/>
              </a:spcBef>
              <a:spcAft>
                <a:spcPts val="0"/>
              </a:spcAft>
              <a:buClr>
                <a:srgbClr val="000000"/>
              </a:buClr>
              <a:buSzTx/>
              <a:buFont typeface="Arial"/>
              <a:buNone/>
              <a:tabLst/>
              <a:defRPr kumimoji="0" sz="4000" b="1" u="none" strike="noStrike" kern="0" cap="none" spc="300" normalizeH="0" baseline="0">
                <a:ln>
                  <a:noFill/>
                </a:ln>
                <a:solidFill>
                  <a:schemeClr val="bg1"/>
                </a:solidFill>
                <a:effectLst>
                  <a:outerShdw blurRad="139700" dist="38100" dir="2700000" sx="103000" sy="103000" algn="tl" rotWithShape="0">
                    <a:prstClr val="black">
                      <a:alpha val="25376"/>
                    </a:prstClr>
                  </a:outerShdw>
                </a:effectLst>
                <a:uLnTx/>
                <a:uFillTx/>
                <a:latin typeface="Cairo" pitchFamily="2" charset="-78"/>
                <a:ea typeface="Rubik"/>
                <a:cs typeface="Cairo" pitchFamily="2" charset="-78"/>
              </a:defRPr>
            </a:lvl1pPr>
          </a:lstStyle>
          <a:p>
            <a:pPr algn="ctr"/>
            <a:r>
              <a:rPr lang="en-US" spc="0" dirty="0">
                <a:effectLst/>
                <a:sym typeface="Rubik"/>
              </a:rPr>
              <a:t>TRANSITION STRATEGY</a:t>
            </a:r>
          </a:p>
          <a:p>
            <a:pPr algn="ctr"/>
            <a:r>
              <a:rPr lang="en-US" spc="0" dirty="0">
                <a:effectLst/>
                <a:sym typeface="Rubik"/>
              </a:rPr>
              <a:t>The Roadmap</a:t>
            </a:r>
          </a:p>
        </p:txBody>
      </p:sp>
      <p:grpSp>
        <p:nvGrpSpPr>
          <p:cNvPr id="8" name="Graphic 4">
            <a:extLst>
              <a:ext uri="{FF2B5EF4-FFF2-40B4-BE49-F238E27FC236}">
                <a16:creationId xmlns:a16="http://schemas.microsoft.com/office/drawing/2014/main" id="{BA213637-7B87-A331-DC60-2F7F672DBB9D}"/>
              </a:ext>
            </a:extLst>
          </p:cNvPr>
          <p:cNvGrpSpPr/>
          <p:nvPr/>
        </p:nvGrpSpPr>
        <p:grpSpPr>
          <a:xfrm rot="12061865">
            <a:off x="-2404425" y="5515380"/>
            <a:ext cx="5510085" cy="2685241"/>
            <a:chOff x="5100600" y="4832506"/>
            <a:chExt cx="2388199" cy="1163846"/>
          </a:xfrm>
        </p:grpSpPr>
        <p:sp>
          <p:nvSpPr>
            <p:cNvPr id="9" name="Freeform 8">
              <a:extLst>
                <a:ext uri="{FF2B5EF4-FFF2-40B4-BE49-F238E27FC236}">
                  <a16:creationId xmlns:a16="http://schemas.microsoft.com/office/drawing/2014/main" id="{31AAFF9A-C510-39C5-20EE-AA67BC945302}"/>
                </a:ext>
              </a:extLst>
            </p:cNvPr>
            <p:cNvSpPr/>
            <p:nvPr/>
          </p:nvSpPr>
          <p:spPr>
            <a:xfrm>
              <a:off x="5734821" y="4842650"/>
              <a:ext cx="139502" cy="200311"/>
            </a:xfrm>
            <a:custGeom>
              <a:avLst/>
              <a:gdLst>
                <a:gd name="connsiteX0" fmla="*/ 134916 w 139502"/>
                <a:gd name="connsiteY0" fmla="*/ 0 h 200311"/>
                <a:gd name="connsiteX1" fmla="*/ 0 w 139502"/>
                <a:gd name="connsiteY1" fmla="*/ 198400 h 200311"/>
                <a:gd name="connsiteX2" fmla="*/ 139503 w 139502"/>
                <a:gd name="connsiteY2" fmla="*/ 200311 h 200311"/>
              </a:gdLst>
              <a:ahLst/>
              <a:cxnLst>
                <a:cxn ang="0">
                  <a:pos x="connsiteX0" y="connsiteY0"/>
                </a:cxn>
                <a:cxn ang="0">
                  <a:pos x="connsiteX1" y="connsiteY1"/>
                </a:cxn>
                <a:cxn ang="0">
                  <a:pos x="connsiteX2" y="connsiteY2"/>
                </a:cxn>
              </a:cxnLst>
              <a:rect l="l" t="t" r="r" b="b"/>
              <a:pathLst>
                <a:path w="139502" h="200311">
                  <a:moveTo>
                    <a:pt x="134916" y="0"/>
                  </a:moveTo>
                  <a:lnTo>
                    <a:pt x="0" y="198400"/>
                  </a:lnTo>
                  <a:lnTo>
                    <a:pt x="139503" y="200311"/>
                  </a:lnTo>
                  <a:close/>
                </a:path>
              </a:pathLst>
            </a:custGeom>
            <a:noFill/>
            <a:ln w="734" cap="flat">
              <a:solidFill>
                <a:srgbClr val="29ABE2"/>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5C009C4-2293-6B13-93E9-BF8A99D3F8C4}"/>
                </a:ext>
              </a:extLst>
            </p:cNvPr>
            <p:cNvSpPr/>
            <p:nvPr/>
          </p:nvSpPr>
          <p:spPr>
            <a:xfrm>
              <a:off x="5791387" y="5380892"/>
              <a:ext cx="292000" cy="138765"/>
            </a:xfrm>
            <a:custGeom>
              <a:avLst/>
              <a:gdLst>
                <a:gd name="connsiteX0" fmla="*/ 0 w 292000"/>
                <a:gd name="connsiteY0" fmla="*/ 138766 h 138765"/>
                <a:gd name="connsiteX1" fmla="*/ 184220 w 292000"/>
                <a:gd name="connsiteY1" fmla="*/ 70339 h 138765"/>
                <a:gd name="connsiteX2" fmla="*/ 292000 w 292000"/>
                <a:gd name="connsiteY2" fmla="*/ 0 h 138765"/>
              </a:gdLst>
              <a:ahLst/>
              <a:cxnLst>
                <a:cxn ang="0">
                  <a:pos x="connsiteX0" y="connsiteY0"/>
                </a:cxn>
                <a:cxn ang="0">
                  <a:pos x="connsiteX1" y="connsiteY1"/>
                </a:cxn>
                <a:cxn ang="0">
                  <a:pos x="connsiteX2" y="connsiteY2"/>
                </a:cxn>
              </a:cxnLst>
              <a:rect l="l" t="t" r="r" b="b"/>
              <a:pathLst>
                <a:path w="292000" h="138765">
                  <a:moveTo>
                    <a:pt x="0" y="138766"/>
                  </a:moveTo>
                  <a:lnTo>
                    <a:pt x="184220" y="70339"/>
                  </a:lnTo>
                  <a:lnTo>
                    <a:pt x="292000" y="0"/>
                  </a:lnTo>
                  <a:close/>
                </a:path>
              </a:pathLst>
            </a:custGeom>
            <a:noFill/>
            <a:ln w="734" cap="flat">
              <a:solidFill>
                <a:srgbClr val="29ABE2"/>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111B9EA-97F7-935F-0041-5EC8AB09400A}"/>
                </a:ext>
              </a:extLst>
            </p:cNvPr>
            <p:cNvSpPr/>
            <p:nvPr/>
          </p:nvSpPr>
          <p:spPr>
            <a:xfrm>
              <a:off x="6026057" y="4994413"/>
              <a:ext cx="188042" cy="263004"/>
            </a:xfrm>
            <a:custGeom>
              <a:avLst/>
              <a:gdLst>
                <a:gd name="connsiteX0" fmla="*/ 0 w 188042"/>
                <a:gd name="connsiteY0" fmla="*/ 263005 h 263004"/>
                <a:gd name="connsiteX1" fmla="*/ 188042 w 188042"/>
                <a:gd name="connsiteY1" fmla="*/ 0 h 263004"/>
                <a:gd name="connsiteX2" fmla="*/ 32487 w 188042"/>
                <a:gd name="connsiteY2" fmla="*/ 165142 h 263004"/>
              </a:gdLst>
              <a:ahLst/>
              <a:cxnLst>
                <a:cxn ang="0">
                  <a:pos x="connsiteX0" y="connsiteY0"/>
                </a:cxn>
                <a:cxn ang="0">
                  <a:pos x="connsiteX1" y="connsiteY1"/>
                </a:cxn>
                <a:cxn ang="0">
                  <a:pos x="connsiteX2" y="connsiteY2"/>
                </a:cxn>
              </a:cxnLst>
              <a:rect l="l" t="t" r="r" b="b"/>
              <a:pathLst>
                <a:path w="188042" h="263004">
                  <a:moveTo>
                    <a:pt x="0" y="263005"/>
                  </a:moveTo>
                  <a:lnTo>
                    <a:pt x="188042" y="0"/>
                  </a:lnTo>
                  <a:lnTo>
                    <a:pt x="32487" y="165142"/>
                  </a:lnTo>
                  <a:close/>
                </a:path>
              </a:pathLst>
            </a:custGeom>
            <a:noFill/>
            <a:ln w="734" cap="flat">
              <a:solidFill>
                <a:srgbClr val="29ABE2"/>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8380980-9FFC-A092-A252-F392D5984B6F}"/>
                </a:ext>
              </a:extLst>
            </p:cNvPr>
            <p:cNvSpPr/>
            <p:nvPr/>
          </p:nvSpPr>
          <p:spPr>
            <a:xfrm>
              <a:off x="6363157" y="5358337"/>
              <a:ext cx="188041" cy="263004"/>
            </a:xfrm>
            <a:custGeom>
              <a:avLst/>
              <a:gdLst>
                <a:gd name="connsiteX0" fmla="*/ 0 w 188041"/>
                <a:gd name="connsiteY0" fmla="*/ 263005 h 263004"/>
                <a:gd name="connsiteX1" fmla="*/ 188042 w 188041"/>
                <a:gd name="connsiteY1" fmla="*/ 0 h 263004"/>
                <a:gd name="connsiteX2" fmla="*/ 32869 w 188041"/>
                <a:gd name="connsiteY2" fmla="*/ 165143 h 263004"/>
              </a:gdLst>
              <a:ahLst/>
              <a:cxnLst>
                <a:cxn ang="0">
                  <a:pos x="connsiteX0" y="connsiteY0"/>
                </a:cxn>
                <a:cxn ang="0">
                  <a:pos x="connsiteX1" y="connsiteY1"/>
                </a:cxn>
                <a:cxn ang="0">
                  <a:pos x="connsiteX2" y="connsiteY2"/>
                </a:cxn>
              </a:cxnLst>
              <a:rect l="l" t="t" r="r" b="b"/>
              <a:pathLst>
                <a:path w="188041" h="263004">
                  <a:moveTo>
                    <a:pt x="0" y="263005"/>
                  </a:moveTo>
                  <a:lnTo>
                    <a:pt x="188042" y="0"/>
                  </a:lnTo>
                  <a:lnTo>
                    <a:pt x="32869" y="165143"/>
                  </a:lnTo>
                  <a:close/>
                </a:path>
              </a:pathLst>
            </a:custGeom>
            <a:noFill/>
            <a:ln w="734" cap="flat">
              <a:solidFill>
                <a:srgbClr val="29ABE2"/>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24366C5-858D-74BE-CD54-E84EB3CC32D7}"/>
                </a:ext>
              </a:extLst>
            </p:cNvPr>
            <p:cNvSpPr/>
            <p:nvPr/>
          </p:nvSpPr>
          <p:spPr>
            <a:xfrm>
              <a:off x="6172439" y="5520804"/>
              <a:ext cx="79497" cy="162084"/>
            </a:xfrm>
            <a:custGeom>
              <a:avLst/>
              <a:gdLst>
                <a:gd name="connsiteX0" fmla="*/ 25607 w 79497"/>
                <a:gd name="connsiteY0" fmla="*/ 0 h 162084"/>
                <a:gd name="connsiteX1" fmla="*/ 0 w 79497"/>
                <a:gd name="connsiteY1" fmla="*/ 162084 h 162084"/>
                <a:gd name="connsiteX2" fmla="*/ 79497 w 79497"/>
                <a:gd name="connsiteY2" fmla="*/ 64987 h 162084"/>
              </a:gdLst>
              <a:ahLst/>
              <a:cxnLst>
                <a:cxn ang="0">
                  <a:pos x="connsiteX0" y="connsiteY0"/>
                </a:cxn>
                <a:cxn ang="0">
                  <a:pos x="connsiteX1" y="connsiteY1"/>
                </a:cxn>
                <a:cxn ang="0">
                  <a:pos x="connsiteX2" y="connsiteY2"/>
                </a:cxn>
              </a:cxnLst>
              <a:rect l="l" t="t" r="r" b="b"/>
              <a:pathLst>
                <a:path w="79497" h="162084">
                  <a:moveTo>
                    <a:pt x="25607" y="0"/>
                  </a:moveTo>
                  <a:lnTo>
                    <a:pt x="0" y="162084"/>
                  </a:lnTo>
                  <a:lnTo>
                    <a:pt x="79497" y="64987"/>
                  </a:lnTo>
                  <a:close/>
                </a:path>
              </a:pathLst>
            </a:custGeom>
            <a:noFill/>
            <a:ln w="734" cap="flat">
              <a:solidFill>
                <a:srgbClr val="29ABE2"/>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543E08-634D-491D-36B7-95E439D674BE}"/>
                </a:ext>
              </a:extLst>
            </p:cNvPr>
            <p:cNvSpPr/>
            <p:nvPr/>
          </p:nvSpPr>
          <p:spPr>
            <a:xfrm>
              <a:off x="6822178" y="5121710"/>
              <a:ext cx="123450" cy="76072"/>
            </a:xfrm>
            <a:custGeom>
              <a:avLst/>
              <a:gdLst>
                <a:gd name="connsiteX0" fmla="*/ 0 w 123450"/>
                <a:gd name="connsiteY0" fmla="*/ 64604 h 76072"/>
                <a:gd name="connsiteX1" fmla="*/ 123451 w 123450"/>
                <a:gd name="connsiteY1" fmla="*/ 76072 h 76072"/>
                <a:gd name="connsiteX2" fmla="*/ 26372 w 123450"/>
                <a:gd name="connsiteY2" fmla="*/ 0 h 76072"/>
              </a:gdLst>
              <a:ahLst/>
              <a:cxnLst>
                <a:cxn ang="0">
                  <a:pos x="connsiteX0" y="connsiteY0"/>
                </a:cxn>
                <a:cxn ang="0">
                  <a:pos x="connsiteX1" y="connsiteY1"/>
                </a:cxn>
                <a:cxn ang="0">
                  <a:pos x="connsiteX2" y="connsiteY2"/>
                </a:cxn>
              </a:cxnLst>
              <a:rect l="l" t="t" r="r" b="b"/>
              <a:pathLst>
                <a:path w="123450" h="76072">
                  <a:moveTo>
                    <a:pt x="0" y="64604"/>
                  </a:moveTo>
                  <a:lnTo>
                    <a:pt x="123451" y="76072"/>
                  </a:lnTo>
                  <a:lnTo>
                    <a:pt x="26372" y="0"/>
                  </a:lnTo>
                  <a:close/>
                </a:path>
              </a:pathLst>
            </a:custGeom>
            <a:noFill/>
            <a:ln w="734" cap="flat">
              <a:solidFill>
                <a:srgbClr val="29ABE2"/>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9ABFA87-AE86-A960-AD34-8C08854A8E33}"/>
                </a:ext>
              </a:extLst>
            </p:cNvPr>
            <p:cNvSpPr/>
            <p:nvPr/>
          </p:nvSpPr>
          <p:spPr>
            <a:xfrm>
              <a:off x="5833811" y="5669127"/>
              <a:ext cx="121921" cy="66897"/>
            </a:xfrm>
            <a:custGeom>
              <a:avLst/>
              <a:gdLst>
                <a:gd name="connsiteX0" fmla="*/ 121921 w 121921"/>
                <a:gd name="connsiteY0" fmla="*/ 32493 h 66897"/>
                <a:gd name="connsiteX1" fmla="*/ 0 w 121921"/>
                <a:gd name="connsiteY1" fmla="*/ 0 h 66897"/>
                <a:gd name="connsiteX2" fmla="*/ 1529 w 121921"/>
                <a:gd name="connsiteY2" fmla="*/ 66898 h 66897"/>
              </a:gdLst>
              <a:ahLst/>
              <a:cxnLst>
                <a:cxn ang="0">
                  <a:pos x="connsiteX0" y="connsiteY0"/>
                </a:cxn>
                <a:cxn ang="0">
                  <a:pos x="connsiteX1" y="connsiteY1"/>
                </a:cxn>
                <a:cxn ang="0">
                  <a:pos x="connsiteX2" y="connsiteY2"/>
                </a:cxn>
              </a:cxnLst>
              <a:rect l="l" t="t" r="r" b="b"/>
              <a:pathLst>
                <a:path w="121921" h="66897">
                  <a:moveTo>
                    <a:pt x="121921" y="32493"/>
                  </a:moveTo>
                  <a:lnTo>
                    <a:pt x="0" y="0"/>
                  </a:lnTo>
                  <a:lnTo>
                    <a:pt x="1529" y="66898"/>
                  </a:lnTo>
                  <a:close/>
                </a:path>
              </a:pathLst>
            </a:custGeom>
            <a:noFill/>
            <a:ln w="734" cap="flat">
              <a:solidFill>
                <a:srgbClr val="29ABE2"/>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82329E5-2B69-AB7A-F562-950D1961169B}"/>
                </a:ext>
              </a:extLst>
            </p:cNvPr>
            <p:cNvSpPr/>
            <p:nvPr/>
          </p:nvSpPr>
          <p:spPr>
            <a:xfrm>
              <a:off x="6522916" y="5474549"/>
              <a:ext cx="69177" cy="149469"/>
            </a:xfrm>
            <a:custGeom>
              <a:avLst/>
              <a:gdLst>
                <a:gd name="connsiteX0" fmla="*/ 69178 w 69177"/>
                <a:gd name="connsiteY0" fmla="*/ 142206 h 149469"/>
                <a:gd name="connsiteX1" fmla="*/ 11084 w 69177"/>
                <a:gd name="connsiteY1" fmla="*/ 0 h 149469"/>
                <a:gd name="connsiteX2" fmla="*/ 0 w 69177"/>
                <a:gd name="connsiteY2" fmla="*/ 149469 h 149469"/>
              </a:gdLst>
              <a:ahLst/>
              <a:cxnLst>
                <a:cxn ang="0">
                  <a:pos x="connsiteX0" y="connsiteY0"/>
                </a:cxn>
                <a:cxn ang="0">
                  <a:pos x="connsiteX1" y="connsiteY1"/>
                </a:cxn>
                <a:cxn ang="0">
                  <a:pos x="connsiteX2" y="connsiteY2"/>
                </a:cxn>
              </a:cxnLst>
              <a:rect l="l" t="t" r="r" b="b"/>
              <a:pathLst>
                <a:path w="69177" h="149469">
                  <a:moveTo>
                    <a:pt x="69178" y="142206"/>
                  </a:moveTo>
                  <a:lnTo>
                    <a:pt x="11084" y="0"/>
                  </a:lnTo>
                  <a:lnTo>
                    <a:pt x="0" y="149469"/>
                  </a:lnTo>
                  <a:close/>
                </a:path>
              </a:pathLst>
            </a:custGeom>
            <a:noFill/>
            <a:ln w="734" cap="flat">
              <a:solidFill>
                <a:srgbClr val="29ABE2"/>
              </a:solid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0CE971F-E561-2309-77F9-AA3DBE69C5A1}"/>
                </a:ext>
              </a:extLst>
            </p:cNvPr>
            <p:cNvSpPr/>
            <p:nvPr/>
          </p:nvSpPr>
          <p:spPr>
            <a:xfrm>
              <a:off x="6572220" y="5798335"/>
              <a:ext cx="153261" cy="89069"/>
            </a:xfrm>
            <a:custGeom>
              <a:avLst/>
              <a:gdLst>
                <a:gd name="connsiteX0" fmla="*/ 0 w 153261"/>
                <a:gd name="connsiteY0" fmla="*/ 0 h 89069"/>
                <a:gd name="connsiteX1" fmla="*/ 153262 w 153261"/>
                <a:gd name="connsiteY1" fmla="*/ 89070 h 89069"/>
                <a:gd name="connsiteX2" fmla="*/ 58094 w 153261"/>
                <a:gd name="connsiteY2" fmla="*/ 30964 h 89069"/>
              </a:gdLst>
              <a:ahLst/>
              <a:cxnLst>
                <a:cxn ang="0">
                  <a:pos x="connsiteX0" y="connsiteY0"/>
                </a:cxn>
                <a:cxn ang="0">
                  <a:pos x="connsiteX1" y="connsiteY1"/>
                </a:cxn>
                <a:cxn ang="0">
                  <a:pos x="connsiteX2" y="connsiteY2"/>
                </a:cxn>
              </a:cxnLst>
              <a:rect l="l" t="t" r="r" b="b"/>
              <a:pathLst>
                <a:path w="153261" h="89069">
                  <a:moveTo>
                    <a:pt x="0" y="0"/>
                  </a:moveTo>
                  <a:lnTo>
                    <a:pt x="153262" y="89070"/>
                  </a:lnTo>
                  <a:lnTo>
                    <a:pt x="58094" y="30964"/>
                  </a:lnTo>
                  <a:close/>
                </a:path>
              </a:pathLst>
            </a:custGeom>
            <a:noFill/>
            <a:ln w="734" cap="flat">
              <a:solidFill>
                <a:srgbClr val="29ABE2"/>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C60A7CB-1A8C-5A3F-D3C5-4D9886CE8573}"/>
                </a:ext>
              </a:extLst>
            </p:cNvPr>
            <p:cNvSpPr/>
            <p:nvPr/>
          </p:nvSpPr>
          <p:spPr>
            <a:xfrm>
              <a:off x="5532638" y="5289146"/>
              <a:ext cx="279387" cy="83718"/>
            </a:xfrm>
            <a:custGeom>
              <a:avLst/>
              <a:gdLst>
                <a:gd name="connsiteX0" fmla="*/ 279388 w 279387"/>
                <a:gd name="connsiteY0" fmla="*/ 71486 h 83718"/>
                <a:gd name="connsiteX1" fmla="*/ 169697 w 279387"/>
                <a:gd name="connsiteY1" fmla="*/ 0 h 83718"/>
                <a:gd name="connsiteX2" fmla="*/ 0 w 279387"/>
                <a:gd name="connsiteY2" fmla="*/ 83718 h 83718"/>
              </a:gdLst>
              <a:ahLst/>
              <a:cxnLst>
                <a:cxn ang="0">
                  <a:pos x="connsiteX0" y="connsiteY0"/>
                </a:cxn>
                <a:cxn ang="0">
                  <a:pos x="connsiteX1" y="connsiteY1"/>
                </a:cxn>
                <a:cxn ang="0">
                  <a:pos x="connsiteX2" y="connsiteY2"/>
                </a:cxn>
              </a:cxnLst>
              <a:rect l="l" t="t" r="r" b="b"/>
              <a:pathLst>
                <a:path w="279387" h="83718">
                  <a:moveTo>
                    <a:pt x="279388" y="71486"/>
                  </a:moveTo>
                  <a:lnTo>
                    <a:pt x="169697" y="0"/>
                  </a:lnTo>
                  <a:lnTo>
                    <a:pt x="0" y="83718"/>
                  </a:lnTo>
                  <a:close/>
                </a:path>
              </a:pathLst>
            </a:custGeom>
            <a:noFill/>
            <a:ln w="734" cap="flat">
              <a:solidFill>
                <a:srgbClr val="29ABE2"/>
              </a:solid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CFF3807-9B9C-E327-2C0D-28755E08199C}"/>
                </a:ext>
              </a:extLst>
            </p:cNvPr>
            <p:cNvSpPr/>
            <p:nvPr/>
          </p:nvSpPr>
          <p:spPr>
            <a:xfrm>
              <a:off x="7002958" y="5161466"/>
              <a:ext cx="220528" cy="72632"/>
            </a:xfrm>
            <a:custGeom>
              <a:avLst/>
              <a:gdLst>
                <a:gd name="connsiteX0" fmla="*/ 152497 w 220528"/>
                <a:gd name="connsiteY0" fmla="*/ 72632 h 72632"/>
                <a:gd name="connsiteX1" fmla="*/ 220529 w 220528"/>
                <a:gd name="connsiteY1" fmla="*/ 11468 h 72632"/>
                <a:gd name="connsiteX2" fmla="*/ 0 w 220528"/>
                <a:gd name="connsiteY2" fmla="*/ 0 h 72632"/>
              </a:gdLst>
              <a:ahLst/>
              <a:cxnLst>
                <a:cxn ang="0">
                  <a:pos x="connsiteX0" y="connsiteY0"/>
                </a:cxn>
                <a:cxn ang="0">
                  <a:pos x="connsiteX1" y="connsiteY1"/>
                </a:cxn>
                <a:cxn ang="0">
                  <a:pos x="connsiteX2" y="connsiteY2"/>
                </a:cxn>
              </a:cxnLst>
              <a:rect l="l" t="t" r="r" b="b"/>
              <a:pathLst>
                <a:path w="220528" h="72632">
                  <a:moveTo>
                    <a:pt x="152497" y="72632"/>
                  </a:moveTo>
                  <a:lnTo>
                    <a:pt x="220529" y="11468"/>
                  </a:lnTo>
                  <a:lnTo>
                    <a:pt x="0" y="0"/>
                  </a:lnTo>
                  <a:close/>
                </a:path>
              </a:pathLst>
            </a:custGeom>
            <a:noFill/>
            <a:ln w="734" cap="flat">
              <a:solidFill>
                <a:srgbClr val="29ABE2"/>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B28CAB2-9636-EAFF-4A9B-8996B0347AA9}"/>
                </a:ext>
              </a:extLst>
            </p:cNvPr>
            <p:cNvSpPr/>
            <p:nvPr/>
          </p:nvSpPr>
          <p:spPr>
            <a:xfrm>
              <a:off x="6618084" y="5588467"/>
              <a:ext cx="149822" cy="241597"/>
            </a:xfrm>
            <a:custGeom>
              <a:avLst/>
              <a:gdLst>
                <a:gd name="connsiteX0" fmla="*/ 149822 w 149822"/>
                <a:gd name="connsiteY0" fmla="*/ 204517 h 241597"/>
                <a:gd name="connsiteX1" fmla="*/ 141032 w 149822"/>
                <a:gd name="connsiteY1" fmla="*/ 0 h 241597"/>
                <a:gd name="connsiteX2" fmla="*/ 0 w 149822"/>
                <a:gd name="connsiteY2" fmla="*/ 241597 h 241597"/>
              </a:gdLst>
              <a:ahLst/>
              <a:cxnLst>
                <a:cxn ang="0">
                  <a:pos x="connsiteX0" y="connsiteY0"/>
                </a:cxn>
                <a:cxn ang="0">
                  <a:pos x="connsiteX1" y="connsiteY1"/>
                </a:cxn>
                <a:cxn ang="0">
                  <a:pos x="connsiteX2" y="connsiteY2"/>
                </a:cxn>
              </a:cxnLst>
              <a:rect l="l" t="t" r="r" b="b"/>
              <a:pathLst>
                <a:path w="149822" h="241597">
                  <a:moveTo>
                    <a:pt x="149822" y="204517"/>
                  </a:moveTo>
                  <a:lnTo>
                    <a:pt x="141032" y="0"/>
                  </a:lnTo>
                  <a:lnTo>
                    <a:pt x="0" y="241597"/>
                  </a:lnTo>
                  <a:close/>
                </a:path>
              </a:pathLst>
            </a:custGeom>
            <a:noFill/>
            <a:ln w="734" cap="flat">
              <a:solidFill>
                <a:srgbClr val="29ABE2"/>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160A929-1B05-2F45-69EF-916710A5B5D0}"/>
                </a:ext>
              </a:extLst>
            </p:cNvPr>
            <p:cNvSpPr/>
            <p:nvPr/>
          </p:nvSpPr>
          <p:spPr>
            <a:xfrm>
              <a:off x="6535911" y="5886641"/>
              <a:ext cx="100518" cy="109712"/>
            </a:xfrm>
            <a:custGeom>
              <a:avLst/>
              <a:gdLst>
                <a:gd name="connsiteX0" fmla="*/ 0 w 100518"/>
                <a:gd name="connsiteY0" fmla="*/ 55430 h 109712"/>
                <a:gd name="connsiteX1" fmla="*/ 100519 w 100518"/>
                <a:gd name="connsiteY1" fmla="*/ 109713 h 109712"/>
                <a:gd name="connsiteX2" fmla="*/ 8408 w 100518"/>
                <a:gd name="connsiteY2" fmla="*/ 0 h 109712"/>
              </a:gdLst>
              <a:ahLst/>
              <a:cxnLst>
                <a:cxn ang="0">
                  <a:pos x="connsiteX0" y="connsiteY0"/>
                </a:cxn>
                <a:cxn ang="0">
                  <a:pos x="connsiteX1" y="connsiteY1"/>
                </a:cxn>
                <a:cxn ang="0">
                  <a:pos x="connsiteX2" y="connsiteY2"/>
                </a:cxn>
              </a:cxnLst>
              <a:rect l="l" t="t" r="r" b="b"/>
              <a:pathLst>
                <a:path w="100518" h="109712">
                  <a:moveTo>
                    <a:pt x="0" y="55430"/>
                  </a:moveTo>
                  <a:lnTo>
                    <a:pt x="100519" y="109713"/>
                  </a:lnTo>
                  <a:lnTo>
                    <a:pt x="8408" y="0"/>
                  </a:lnTo>
                  <a:close/>
                </a:path>
              </a:pathLst>
            </a:custGeom>
            <a:noFill/>
            <a:ln w="734" cap="flat">
              <a:solidFill>
                <a:srgbClr val="29ABE2"/>
              </a:solid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C7296072-277C-B856-08D7-0F15E9F4919B}"/>
                </a:ext>
              </a:extLst>
            </p:cNvPr>
            <p:cNvGrpSpPr/>
            <p:nvPr/>
          </p:nvGrpSpPr>
          <p:grpSpPr>
            <a:xfrm>
              <a:off x="5100600" y="5080903"/>
              <a:ext cx="1008351" cy="880162"/>
              <a:chOff x="5100600" y="5080903"/>
              <a:chExt cx="1008351" cy="880162"/>
            </a:xfrm>
          </p:grpSpPr>
          <p:grpSp>
            <p:nvGrpSpPr>
              <p:cNvPr id="118" name="Graphic 4">
                <a:extLst>
                  <a:ext uri="{FF2B5EF4-FFF2-40B4-BE49-F238E27FC236}">
                    <a16:creationId xmlns:a16="http://schemas.microsoft.com/office/drawing/2014/main" id="{01DD0D23-D1C7-DDC2-5607-04CAD3D09242}"/>
                  </a:ext>
                </a:extLst>
              </p:cNvPr>
              <p:cNvGrpSpPr/>
              <p:nvPr/>
            </p:nvGrpSpPr>
            <p:grpSpPr>
              <a:xfrm>
                <a:off x="5702956" y="5106757"/>
                <a:ext cx="11059" cy="11061"/>
                <a:chOff x="5702956" y="5106757"/>
                <a:chExt cx="11059" cy="11061"/>
              </a:xfrm>
            </p:grpSpPr>
            <p:sp>
              <p:nvSpPr>
                <p:cNvPr id="197" name="Freeform 196">
                  <a:extLst>
                    <a:ext uri="{FF2B5EF4-FFF2-40B4-BE49-F238E27FC236}">
                      <a16:creationId xmlns:a16="http://schemas.microsoft.com/office/drawing/2014/main" id="{FEEB5CAC-74BA-8A66-1950-B15ECC70C53F}"/>
                    </a:ext>
                  </a:extLst>
                </p:cNvPr>
                <p:cNvSpPr/>
                <p:nvPr/>
              </p:nvSpPr>
              <p:spPr>
                <a:xfrm rot="-4590510">
                  <a:off x="5703900" y="5107700"/>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2126944C-2A96-CF59-869F-4C40CA82A849}"/>
                    </a:ext>
                  </a:extLst>
                </p:cNvPr>
                <p:cNvSpPr/>
                <p:nvPr/>
              </p:nvSpPr>
              <p:spPr>
                <a:xfrm>
                  <a:off x="5704049" y="5107369"/>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19" name="Graphic 4">
                <a:extLst>
                  <a:ext uri="{FF2B5EF4-FFF2-40B4-BE49-F238E27FC236}">
                    <a16:creationId xmlns:a16="http://schemas.microsoft.com/office/drawing/2014/main" id="{AEBEF999-3D36-5E0D-B302-37DF30E446B8}"/>
                  </a:ext>
                </a:extLst>
              </p:cNvPr>
              <p:cNvGrpSpPr/>
              <p:nvPr/>
            </p:nvGrpSpPr>
            <p:grpSpPr>
              <a:xfrm>
                <a:off x="5862306" y="5210629"/>
                <a:ext cx="10595" cy="10597"/>
                <a:chOff x="5862306" y="5210629"/>
                <a:chExt cx="10595" cy="10597"/>
              </a:xfrm>
            </p:grpSpPr>
            <p:sp>
              <p:nvSpPr>
                <p:cNvPr id="195" name="Freeform 194">
                  <a:extLst>
                    <a:ext uri="{FF2B5EF4-FFF2-40B4-BE49-F238E27FC236}">
                      <a16:creationId xmlns:a16="http://schemas.microsoft.com/office/drawing/2014/main" id="{CE84D98D-2AD9-DE8D-5A22-FAB38D5CE40F}"/>
                    </a:ext>
                  </a:extLst>
                </p:cNvPr>
                <p:cNvSpPr/>
                <p:nvPr/>
              </p:nvSpPr>
              <p:spPr>
                <a:xfrm rot="-4592676">
                  <a:off x="5863208" y="5211531"/>
                  <a:ext cx="8791" cy="8792"/>
                </a:xfrm>
                <a:custGeom>
                  <a:avLst/>
                  <a:gdLst>
                    <a:gd name="connsiteX0" fmla="*/ 0 w 8791"/>
                    <a:gd name="connsiteY0" fmla="*/ 0 h 8792"/>
                    <a:gd name="connsiteX1" fmla="*/ 8791 w 8791"/>
                    <a:gd name="connsiteY1" fmla="*/ 0 h 8792"/>
                    <a:gd name="connsiteX2" fmla="*/ 8791 w 8791"/>
                    <a:gd name="connsiteY2" fmla="*/ 8793 h 8792"/>
                    <a:gd name="connsiteX3" fmla="*/ 0 w 8791"/>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1"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FB31FA0F-C817-D389-5876-1FD72766E73C}"/>
                    </a:ext>
                  </a:extLst>
                </p:cNvPr>
                <p:cNvSpPr/>
                <p:nvPr/>
              </p:nvSpPr>
              <p:spPr>
                <a:xfrm>
                  <a:off x="5862786" y="5211854"/>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3130"/>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120" name="Graphic 4">
                <a:extLst>
                  <a:ext uri="{FF2B5EF4-FFF2-40B4-BE49-F238E27FC236}">
                    <a16:creationId xmlns:a16="http://schemas.microsoft.com/office/drawing/2014/main" id="{FBEC8D5C-EF33-A302-52F2-3274364AD8B5}"/>
                  </a:ext>
                </a:extLst>
              </p:cNvPr>
              <p:cNvGrpSpPr/>
              <p:nvPr/>
            </p:nvGrpSpPr>
            <p:grpSpPr>
              <a:xfrm>
                <a:off x="5817262" y="5223550"/>
                <a:ext cx="9214" cy="9215"/>
                <a:chOff x="5817262" y="5223550"/>
                <a:chExt cx="9214" cy="9215"/>
              </a:xfrm>
            </p:grpSpPr>
            <p:sp>
              <p:nvSpPr>
                <p:cNvPr id="193" name="Freeform 192">
                  <a:extLst>
                    <a:ext uri="{FF2B5EF4-FFF2-40B4-BE49-F238E27FC236}">
                      <a16:creationId xmlns:a16="http://schemas.microsoft.com/office/drawing/2014/main" id="{61E86B90-4EFF-0071-FA50-95F1761CA5CF}"/>
                    </a:ext>
                  </a:extLst>
                </p:cNvPr>
                <p:cNvSpPr/>
                <p:nvPr/>
              </p:nvSpPr>
              <p:spPr>
                <a:xfrm rot="-4591927">
                  <a:off x="5818047" y="5224335"/>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D05B82B8-80E8-0018-66E2-08B10ADD9362}"/>
                    </a:ext>
                  </a:extLst>
                </p:cNvPr>
                <p:cNvSpPr/>
                <p:nvPr/>
              </p:nvSpPr>
              <p:spPr>
                <a:xfrm>
                  <a:off x="5818067" y="5224468"/>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6" y="838"/>
                        <a:pt x="73" y="2749"/>
                      </a:cubicBezTo>
                      <a:cubicBezTo>
                        <a:pt x="-309" y="4661"/>
                        <a:pt x="838" y="6954"/>
                        <a:pt x="2749" y="7337"/>
                      </a:cubicBezTo>
                      <a:cubicBezTo>
                        <a:pt x="4660" y="7719"/>
                        <a:pt x="6953" y="6572"/>
                        <a:pt x="7335" y="4661"/>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1" name="Graphic 4">
                <a:extLst>
                  <a:ext uri="{FF2B5EF4-FFF2-40B4-BE49-F238E27FC236}">
                    <a16:creationId xmlns:a16="http://schemas.microsoft.com/office/drawing/2014/main" id="{264BE8F6-88AB-322E-7975-9F942FE854B8}"/>
                  </a:ext>
                </a:extLst>
              </p:cNvPr>
              <p:cNvGrpSpPr/>
              <p:nvPr/>
            </p:nvGrpSpPr>
            <p:grpSpPr>
              <a:xfrm>
                <a:off x="5458058" y="5080903"/>
                <a:ext cx="11518" cy="11520"/>
                <a:chOff x="5458058" y="5080903"/>
                <a:chExt cx="11518" cy="11520"/>
              </a:xfrm>
            </p:grpSpPr>
            <p:sp>
              <p:nvSpPr>
                <p:cNvPr id="191" name="Freeform 190">
                  <a:extLst>
                    <a:ext uri="{FF2B5EF4-FFF2-40B4-BE49-F238E27FC236}">
                      <a16:creationId xmlns:a16="http://schemas.microsoft.com/office/drawing/2014/main" id="{FCD322BC-B757-0941-66F6-0956BDC5DBDE}"/>
                    </a:ext>
                  </a:extLst>
                </p:cNvPr>
                <p:cNvSpPr/>
                <p:nvPr/>
              </p:nvSpPr>
              <p:spPr>
                <a:xfrm rot="-4591593">
                  <a:off x="5459040" y="5081885"/>
                  <a:ext cx="9555" cy="9557"/>
                </a:xfrm>
                <a:custGeom>
                  <a:avLst/>
                  <a:gdLst>
                    <a:gd name="connsiteX0" fmla="*/ 0 w 9555"/>
                    <a:gd name="connsiteY0" fmla="*/ 0 h 9557"/>
                    <a:gd name="connsiteX1" fmla="*/ 9555 w 9555"/>
                    <a:gd name="connsiteY1" fmla="*/ 0 h 9557"/>
                    <a:gd name="connsiteX2" fmla="*/ 9555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71FB3D5-F32D-A909-AFF4-6EC75C94E9AE}"/>
                    </a:ext>
                  </a:extLst>
                </p:cNvPr>
                <p:cNvSpPr/>
                <p:nvPr/>
              </p:nvSpPr>
              <p:spPr>
                <a:xfrm>
                  <a:off x="5459085" y="5081400"/>
                  <a:ext cx="9540" cy="9516"/>
                </a:xfrm>
                <a:custGeom>
                  <a:avLst/>
                  <a:gdLst>
                    <a:gd name="connsiteX0" fmla="*/ 5904 w 9540"/>
                    <a:gd name="connsiteY0" fmla="*/ 171 h 9516"/>
                    <a:gd name="connsiteX1" fmla="*/ 171 w 9540"/>
                    <a:gd name="connsiteY1" fmla="*/ 3611 h 9516"/>
                    <a:gd name="connsiteX2" fmla="*/ 3611 w 9540"/>
                    <a:gd name="connsiteY2" fmla="*/ 9346 h 9516"/>
                    <a:gd name="connsiteX3" fmla="*/ 9344 w 9540"/>
                    <a:gd name="connsiteY3" fmla="*/ 5905 h 9516"/>
                    <a:gd name="connsiteX4" fmla="*/ 5904 w 9540"/>
                    <a:gd name="connsiteY4" fmla="*/ 171 h 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6">
                      <a:moveTo>
                        <a:pt x="5904" y="171"/>
                      </a:moveTo>
                      <a:cubicBezTo>
                        <a:pt x="3229" y="-593"/>
                        <a:pt x="553" y="1318"/>
                        <a:pt x="171" y="3611"/>
                      </a:cubicBezTo>
                      <a:cubicBezTo>
                        <a:pt x="-593" y="6288"/>
                        <a:pt x="1318" y="8963"/>
                        <a:pt x="3611" y="9346"/>
                      </a:cubicBezTo>
                      <a:cubicBezTo>
                        <a:pt x="6286" y="10110"/>
                        <a:pt x="8962" y="8199"/>
                        <a:pt x="9344" y="5905"/>
                      </a:cubicBezTo>
                      <a:cubicBezTo>
                        <a:pt x="10108" y="3611"/>
                        <a:pt x="8579"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22" name="Graphic 4">
                <a:extLst>
                  <a:ext uri="{FF2B5EF4-FFF2-40B4-BE49-F238E27FC236}">
                    <a16:creationId xmlns:a16="http://schemas.microsoft.com/office/drawing/2014/main" id="{D8AB9857-8226-91FC-AA43-3C9ECF9A2D5C}"/>
                  </a:ext>
                </a:extLst>
              </p:cNvPr>
              <p:cNvGrpSpPr/>
              <p:nvPr/>
            </p:nvGrpSpPr>
            <p:grpSpPr>
              <a:xfrm>
                <a:off x="6096050" y="5365901"/>
                <a:ext cx="12901" cy="12904"/>
                <a:chOff x="6096050" y="5365901"/>
                <a:chExt cx="12901" cy="12904"/>
              </a:xfrm>
            </p:grpSpPr>
            <p:sp>
              <p:nvSpPr>
                <p:cNvPr id="189" name="Freeform 188">
                  <a:extLst>
                    <a:ext uri="{FF2B5EF4-FFF2-40B4-BE49-F238E27FC236}">
                      <a16:creationId xmlns:a16="http://schemas.microsoft.com/office/drawing/2014/main" id="{BBB3015D-AA6C-5658-63DC-E4C5DBED03DD}"/>
                    </a:ext>
                  </a:extLst>
                </p:cNvPr>
                <p:cNvSpPr/>
                <p:nvPr/>
              </p:nvSpPr>
              <p:spPr>
                <a:xfrm rot="-4591259">
                  <a:off x="6097150" y="5367002"/>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5F07E4CF-D787-02DF-9940-1CB822F06431}"/>
                    </a:ext>
                  </a:extLst>
                </p:cNvPr>
                <p:cNvSpPr/>
                <p:nvPr/>
              </p:nvSpPr>
              <p:spPr>
                <a:xfrm>
                  <a:off x="6096594" y="5366960"/>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8"/>
                        <a:pt x="1316" y="9727"/>
                        <a:pt x="3992" y="10491"/>
                      </a:cubicBezTo>
                      <a:cubicBezTo>
                        <a:pt x="6667" y="11256"/>
                        <a:pt x="9725" y="9344"/>
                        <a:pt x="10489" y="6668"/>
                      </a:cubicBezTo>
                      <a:cubicBezTo>
                        <a:pt x="11254" y="3610"/>
                        <a:pt x="9725" y="934"/>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id="{7BD02CDF-AB70-7B8B-9B5F-5378FEE0A3FA}"/>
                  </a:ext>
                </a:extLst>
              </p:cNvPr>
              <p:cNvGrpSpPr/>
              <p:nvPr/>
            </p:nvGrpSpPr>
            <p:grpSpPr>
              <a:xfrm>
                <a:off x="5694420" y="5204203"/>
                <a:ext cx="11980" cy="11982"/>
                <a:chOff x="5694420" y="5204203"/>
                <a:chExt cx="11980" cy="11982"/>
              </a:xfrm>
            </p:grpSpPr>
            <p:sp>
              <p:nvSpPr>
                <p:cNvPr id="187" name="Freeform 186">
                  <a:extLst>
                    <a:ext uri="{FF2B5EF4-FFF2-40B4-BE49-F238E27FC236}">
                      <a16:creationId xmlns:a16="http://schemas.microsoft.com/office/drawing/2014/main" id="{3CD3B453-109F-7D7A-2A78-54E65FFF78D4}"/>
                    </a:ext>
                  </a:extLst>
                </p:cNvPr>
                <p:cNvSpPr/>
                <p:nvPr/>
              </p:nvSpPr>
              <p:spPr>
                <a:xfrm rot="-4591259">
                  <a:off x="5695442" y="5205224"/>
                  <a:ext cx="9937" cy="9939"/>
                </a:xfrm>
                <a:custGeom>
                  <a:avLst/>
                  <a:gdLst>
                    <a:gd name="connsiteX0" fmla="*/ 0 w 9937"/>
                    <a:gd name="connsiteY0" fmla="*/ 0 h 9939"/>
                    <a:gd name="connsiteX1" fmla="*/ 9938 w 9937"/>
                    <a:gd name="connsiteY1" fmla="*/ 0 h 9939"/>
                    <a:gd name="connsiteX2" fmla="*/ 9938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8" y="0"/>
                      </a:lnTo>
                      <a:lnTo>
                        <a:pt x="9938" y="9939"/>
                      </a:lnTo>
                      <a:lnTo>
                        <a:pt x="0" y="9939"/>
                      </a:lnTo>
                      <a:close/>
                    </a:path>
                  </a:pathLst>
                </a:custGeom>
                <a:noFill/>
                <a:ln w="381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C6C774E-0AAE-7B66-D888-0DC106DB2AC9}"/>
                    </a:ext>
                  </a:extLst>
                </p:cNvPr>
                <p:cNvSpPr/>
                <p:nvPr/>
              </p:nvSpPr>
              <p:spPr>
                <a:xfrm>
                  <a:off x="5695285" y="5204876"/>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5" y="6669"/>
                        <a:pt x="1316" y="9344"/>
                        <a:pt x="3992" y="10109"/>
                      </a:cubicBezTo>
                      <a:cubicBezTo>
                        <a:pt x="6667" y="10874"/>
                        <a:pt x="9343" y="8962"/>
                        <a:pt x="10107" y="6286"/>
                      </a:cubicBezTo>
                      <a:cubicBezTo>
                        <a:pt x="10489" y="3610"/>
                        <a:pt x="8960" y="935"/>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4" name="Graphic 4">
                <a:extLst>
                  <a:ext uri="{FF2B5EF4-FFF2-40B4-BE49-F238E27FC236}">
                    <a16:creationId xmlns:a16="http://schemas.microsoft.com/office/drawing/2014/main" id="{3E7F15C8-E2A0-DCAD-2964-0B6D0C5FE7BB}"/>
                  </a:ext>
                </a:extLst>
              </p:cNvPr>
              <p:cNvGrpSpPr/>
              <p:nvPr/>
            </p:nvGrpSpPr>
            <p:grpSpPr>
              <a:xfrm>
                <a:off x="5847669" y="5278541"/>
                <a:ext cx="13360" cy="13363"/>
                <a:chOff x="5847669" y="5278541"/>
                <a:chExt cx="13360" cy="13363"/>
              </a:xfrm>
            </p:grpSpPr>
            <p:sp>
              <p:nvSpPr>
                <p:cNvPr id="185" name="Freeform 184">
                  <a:extLst>
                    <a:ext uri="{FF2B5EF4-FFF2-40B4-BE49-F238E27FC236}">
                      <a16:creationId xmlns:a16="http://schemas.microsoft.com/office/drawing/2014/main" id="{35F24096-993D-12B6-0AE8-97D888B4174C}"/>
                    </a:ext>
                  </a:extLst>
                </p:cNvPr>
                <p:cNvSpPr/>
                <p:nvPr/>
              </p:nvSpPr>
              <p:spPr>
                <a:xfrm rot="-4591927">
                  <a:off x="5848807" y="5279679"/>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25531AA-5A6E-32D2-E68B-7D505EA6C8EF}"/>
                    </a:ext>
                  </a:extLst>
                </p:cNvPr>
                <p:cNvSpPr/>
                <p:nvPr/>
              </p:nvSpPr>
              <p:spPr>
                <a:xfrm>
                  <a:off x="5848548" y="5279803"/>
                  <a:ext cx="11038" cy="11040"/>
                </a:xfrm>
                <a:custGeom>
                  <a:avLst/>
                  <a:gdLst>
                    <a:gd name="connsiteX0" fmla="*/ 6666 w 11038"/>
                    <a:gd name="connsiteY0" fmla="*/ 169 h 11040"/>
                    <a:gd name="connsiteX1" fmla="*/ 169 w 11038"/>
                    <a:gd name="connsiteY1" fmla="*/ 4374 h 11040"/>
                    <a:gd name="connsiteX2" fmla="*/ 4373 w 11038"/>
                    <a:gd name="connsiteY2" fmla="*/ 10872 h 11040"/>
                    <a:gd name="connsiteX3" fmla="*/ 10870 w 11038"/>
                    <a:gd name="connsiteY3" fmla="*/ 6667 h 11040"/>
                    <a:gd name="connsiteX4" fmla="*/ 6666 w 1103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8" h="11040">
                      <a:moveTo>
                        <a:pt x="6666" y="169"/>
                      </a:moveTo>
                      <a:cubicBezTo>
                        <a:pt x="3608" y="-596"/>
                        <a:pt x="933" y="1316"/>
                        <a:pt x="169" y="4374"/>
                      </a:cubicBezTo>
                      <a:cubicBezTo>
                        <a:pt x="-596" y="7432"/>
                        <a:pt x="1315" y="10108"/>
                        <a:pt x="4373" y="10872"/>
                      </a:cubicBezTo>
                      <a:cubicBezTo>
                        <a:pt x="7430" y="11637"/>
                        <a:pt x="10106" y="9725"/>
                        <a:pt x="10870" y="6667"/>
                      </a:cubicBezTo>
                      <a:cubicBezTo>
                        <a:pt x="11635" y="3609"/>
                        <a:pt x="9724"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125" name="Graphic 4">
                <a:extLst>
                  <a:ext uri="{FF2B5EF4-FFF2-40B4-BE49-F238E27FC236}">
                    <a16:creationId xmlns:a16="http://schemas.microsoft.com/office/drawing/2014/main" id="{B6C96E69-0F2A-A4EF-8750-2E4296076774}"/>
                  </a:ext>
                </a:extLst>
              </p:cNvPr>
              <p:cNvGrpSpPr/>
              <p:nvPr/>
            </p:nvGrpSpPr>
            <p:grpSpPr>
              <a:xfrm>
                <a:off x="6078171" y="5408946"/>
                <a:ext cx="15205" cy="15208"/>
                <a:chOff x="6078171" y="5408946"/>
                <a:chExt cx="15205" cy="15208"/>
              </a:xfrm>
            </p:grpSpPr>
            <p:sp>
              <p:nvSpPr>
                <p:cNvPr id="183" name="Freeform 182">
                  <a:extLst>
                    <a:ext uri="{FF2B5EF4-FFF2-40B4-BE49-F238E27FC236}">
                      <a16:creationId xmlns:a16="http://schemas.microsoft.com/office/drawing/2014/main" id="{99471786-39EF-FBBC-ECA8-360389215EEE}"/>
                    </a:ext>
                  </a:extLst>
                </p:cNvPr>
                <p:cNvSpPr/>
                <p:nvPr/>
              </p:nvSpPr>
              <p:spPr>
                <a:xfrm rot="-4590844">
                  <a:off x="6079468" y="5410243"/>
                  <a:ext cx="12612" cy="12614"/>
                </a:xfrm>
                <a:custGeom>
                  <a:avLst/>
                  <a:gdLst>
                    <a:gd name="connsiteX0" fmla="*/ 0 w 12612"/>
                    <a:gd name="connsiteY0" fmla="*/ 0 h 12614"/>
                    <a:gd name="connsiteX1" fmla="*/ 12612 w 12612"/>
                    <a:gd name="connsiteY1" fmla="*/ 0 h 12614"/>
                    <a:gd name="connsiteX2" fmla="*/ 12612 w 12612"/>
                    <a:gd name="connsiteY2" fmla="*/ 12615 h 12614"/>
                    <a:gd name="connsiteX3" fmla="*/ 0 w 12612"/>
                    <a:gd name="connsiteY3" fmla="*/ 12615 h 12614"/>
                  </a:gdLst>
                  <a:ahLst/>
                  <a:cxnLst>
                    <a:cxn ang="0">
                      <a:pos x="connsiteX0" y="connsiteY0"/>
                    </a:cxn>
                    <a:cxn ang="0">
                      <a:pos x="connsiteX1" y="connsiteY1"/>
                    </a:cxn>
                    <a:cxn ang="0">
                      <a:pos x="connsiteX2" y="connsiteY2"/>
                    </a:cxn>
                    <a:cxn ang="0">
                      <a:pos x="connsiteX3" y="connsiteY3"/>
                    </a:cxn>
                  </a:cxnLst>
                  <a:rect l="l" t="t" r="r" b="b"/>
                  <a:pathLst>
                    <a:path w="12612" h="12614">
                      <a:moveTo>
                        <a:pt x="0" y="0"/>
                      </a:moveTo>
                      <a:lnTo>
                        <a:pt x="12612" y="0"/>
                      </a:lnTo>
                      <a:lnTo>
                        <a:pt x="12612" y="12615"/>
                      </a:lnTo>
                      <a:lnTo>
                        <a:pt x="0" y="12615"/>
                      </a:lnTo>
                      <a:close/>
                    </a:path>
                  </a:pathLst>
                </a:custGeom>
                <a:noFill/>
                <a:ln w="381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45D582B-014C-128B-277F-6266A0A4BA53}"/>
                    </a:ext>
                  </a:extLst>
                </p:cNvPr>
                <p:cNvSpPr/>
                <p:nvPr/>
              </p:nvSpPr>
              <p:spPr>
                <a:xfrm>
                  <a:off x="6079780" y="5410160"/>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2" y="-597"/>
                        <a:pt x="932" y="1314"/>
                        <a:pt x="167" y="4755"/>
                      </a:cubicBezTo>
                      <a:cubicBezTo>
                        <a:pt x="-597" y="8195"/>
                        <a:pt x="1314" y="11636"/>
                        <a:pt x="4754" y="12400"/>
                      </a:cubicBezTo>
                      <a:cubicBezTo>
                        <a:pt x="8194" y="13164"/>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26" name="Graphic 4">
                <a:extLst>
                  <a:ext uri="{FF2B5EF4-FFF2-40B4-BE49-F238E27FC236}">
                    <a16:creationId xmlns:a16="http://schemas.microsoft.com/office/drawing/2014/main" id="{59B34F0B-9F4F-1C67-945F-313697171CE2}"/>
                  </a:ext>
                </a:extLst>
              </p:cNvPr>
              <p:cNvGrpSpPr/>
              <p:nvPr/>
            </p:nvGrpSpPr>
            <p:grpSpPr>
              <a:xfrm>
                <a:off x="5502958" y="5204441"/>
                <a:ext cx="14742" cy="14745"/>
                <a:chOff x="5502958" y="5204441"/>
                <a:chExt cx="14742" cy="14745"/>
              </a:xfrm>
            </p:grpSpPr>
            <p:sp>
              <p:nvSpPr>
                <p:cNvPr id="181" name="Freeform 180">
                  <a:extLst>
                    <a:ext uri="{FF2B5EF4-FFF2-40B4-BE49-F238E27FC236}">
                      <a16:creationId xmlns:a16="http://schemas.microsoft.com/office/drawing/2014/main" id="{A9463C45-1A84-E308-B246-7885AB2C5EED}"/>
                    </a:ext>
                  </a:extLst>
                </p:cNvPr>
                <p:cNvSpPr/>
                <p:nvPr/>
              </p:nvSpPr>
              <p:spPr>
                <a:xfrm rot="-4591927">
                  <a:off x="5504214" y="5205698"/>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4AEC61FD-9674-41DA-95B8-52F15828B918}"/>
                    </a:ext>
                  </a:extLst>
                </p:cNvPr>
                <p:cNvSpPr/>
                <p:nvPr/>
              </p:nvSpPr>
              <p:spPr>
                <a:xfrm>
                  <a:off x="5504188" y="5205260"/>
                  <a:ext cx="12182" cy="12185"/>
                </a:xfrm>
                <a:custGeom>
                  <a:avLst/>
                  <a:gdLst>
                    <a:gd name="connsiteX0" fmla="*/ 7429 w 12182"/>
                    <a:gd name="connsiteY0" fmla="*/ 167 h 12185"/>
                    <a:gd name="connsiteX1" fmla="*/ 167 w 12182"/>
                    <a:gd name="connsiteY1" fmla="*/ 4755 h 12185"/>
                    <a:gd name="connsiteX2" fmla="*/ 4754 w 12182"/>
                    <a:gd name="connsiteY2" fmla="*/ 12018 h 12185"/>
                    <a:gd name="connsiteX3" fmla="*/ 12015 w 12182"/>
                    <a:gd name="connsiteY3" fmla="*/ 7431 h 12185"/>
                    <a:gd name="connsiteX4" fmla="*/ 7429 w 12182"/>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 h="12185">
                      <a:moveTo>
                        <a:pt x="7429" y="167"/>
                      </a:moveTo>
                      <a:cubicBezTo>
                        <a:pt x="3989" y="-597"/>
                        <a:pt x="932" y="1314"/>
                        <a:pt x="167" y="4755"/>
                      </a:cubicBezTo>
                      <a:cubicBezTo>
                        <a:pt x="-597" y="8195"/>
                        <a:pt x="1314" y="11253"/>
                        <a:pt x="4754" y="12018"/>
                      </a:cubicBezTo>
                      <a:cubicBezTo>
                        <a:pt x="8193" y="12783"/>
                        <a:pt x="11251" y="10871"/>
                        <a:pt x="12015" y="7431"/>
                      </a:cubicBezTo>
                      <a:cubicBezTo>
                        <a:pt x="12780" y="4373"/>
                        <a:pt x="10869"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127" name="Graphic 4">
                <a:extLst>
                  <a:ext uri="{FF2B5EF4-FFF2-40B4-BE49-F238E27FC236}">
                    <a16:creationId xmlns:a16="http://schemas.microsoft.com/office/drawing/2014/main" id="{D0EC5EB6-D4DA-4000-1EC6-337F2CC68FA5}"/>
                  </a:ext>
                </a:extLst>
              </p:cNvPr>
              <p:cNvGrpSpPr/>
              <p:nvPr/>
            </p:nvGrpSpPr>
            <p:grpSpPr>
              <a:xfrm>
                <a:off x="5478810" y="5232027"/>
                <a:ext cx="12441" cy="12443"/>
                <a:chOff x="5478810" y="5232027"/>
                <a:chExt cx="12441" cy="12443"/>
              </a:xfrm>
            </p:grpSpPr>
            <p:sp>
              <p:nvSpPr>
                <p:cNvPr id="179" name="Freeform 178">
                  <a:extLst>
                    <a:ext uri="{FF2B5EF4-FFF2-40B4-BE49-F238E27FC236}">
                      <a16:creationId xmlns:a16="http://schemas.microsoft.com/office/drawing/2014/main" id="{23894A47-23EB-F199-F195-7E83E41946EA}"/>
                    </a:ext>
                  </a:extLst>
                </p:cNvPr>
                <p:cNvSpPr/>
                <p:nvPr/>
              </p:nvSpPr>
              <p:spPr>
                <a:xfrm rot="-4590844">
                  <a:off x="5479871" y="5233088"/>
                  <a:ext cx="10319" cy="10321"/>
                </a:xfrm>
                <a:custGeom>
                  <a:avLst/>
                  <a:gdLst>
                    <a:gd name="connsiteX0" fmla="*/ 0 w 10319"/>
                    <a:gd name="connsiteY0" fmla="*/ 0 h 10321"/>
                    <a:gd name="connsiteX1" fmla="*/ 10319 w 10319"/>
                    <a:gd name="connsiteY1" fmla="*/ 0 h 10321"/>
                    <a:gd name="connsiteX2" fmla="*/ 10319 w 10319"/>
                    <a:gd name="connsiteY2" fmla="*/ 10321 h 10321"/>
                    <a:gd name="connsiteX3" fmla="*/ 0 w 10319"/>
                    <a:gd name="connsiteY3" fmla="*/ 10321 h 10321"/>
                  </a:gdLst>
                  <a:ahLst/>
                  <a:cxnLst>
                    <a:cxn ang="0">
                      <a:pos x="connsiteX0" y="connsiteY0"/>
                    </a:cxn>
                    <a:cxn ang="0">
                      <a:pos x="connsiteX1" y="connsiteY1"/>
                    </a:cxn>
                    <a:cxn ang="0">
                      <a:pos x="connsiteX2" y="connsiteY2"/>
                    </a:cxn>
                    <a:cxn ang="0">
                      <a:pos x="connsiteX3" y="connsiteY3"/>
                    </a:cxn>
                  </a:cxnLst>
                  <a:rect l="l" t="t" r="r" b="b"/>
                  <a:pathLst>
                    <a:path w="10319" h="10321">
                      <a:moveTo>
                        <a:pt x="0" y="0"/>
                      </a:moveTo>
                      <a:lnTo>
                        <a:pt x="10319" y="0"/>
                      </a:lnTo>
                      <a:lnTo>
                        <a:pt x="10319" y="10321"/>
                      </a:lnTo>
                      <a:lnTo>
                        <a:pt x="0" y="10321"/>
                      </a:lnTo>
                      <a:close/>
                    </a:path>
                  </a:pathLst>
                </a:custGeom>
                <a:noFill/>
                <a:ln w="381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388CCE2A-B3E2-C14B-53AF-DA3BD3B4BCAD}"/>
                    </a:ext>
                  </a:extLst>
                </p:cNvPr>
                <p:cNvSpPr/>
                <p:nvPr/>
              </p:nvSpPr>
              <p:spPr>
                <a:xfrm>
                  <a:off x="5479724" y="5233164"/>
                  <a:ext cx="10276" cy="10278"/>
                </a:xfrm>
                <a:custGeom>
                  <a:avLst/>
                  <a:gdLst>
                    <a:gd name="connsiteX0" fmla="*/ 6285 w 10276"/>
                    <a:gd name="connsiteY0" fmla="*/ 170 h 10278"/>
                    <a:gd name="connsiteX1" fmla="*/ 170 w 10276"/>
                    <a:gd name="connsiteY1" fmla="*/ 3993 h 10278"/>
                    <a:gd name="connsiteX2" fmla="*/ 3992 w 10276"/>
                    <a:gd name="connsiteY2" fmla="*/ 10109 h 10278"/>
                    <a:gd name="connsiteX3" fmla="*/ 10107 w 10276"/>
                    <a:gd name="connsiteY3" fmla="*/ 6286 h 10278"/>
                    <a:gd name="connsiteX4" fmla="*/ 6285 w 10276"/>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0278">
                      <a:moveTo>
                        <a:pt x="6285" y="170"/>
                      </a:moveTo>
                      <a:cubicBezTo>
                        <a:pt x="3610" y="-595"/>
                        <a:pt x="934" y="1317"/>
                        <a:pt x="170" y="3993"/>
                      </a:cubicBezTo>
                      <a:cubicBezTo>
                        <a:pt x="-595" y="6668"/>
                        <a:pt x="1316" y="9344"/>
                        <a:pt x="3992" y="10109"/>
                      </a:cubicBezTo>
                      <a:cubicBezTo>
                        <a:pt x="6667" y="10874"/>
                        <a:pt x="9343" y="8962"/>
                        <a:pt x="10107" y="6286"/>
                      </a:cubicBezTo>
                      <a:cubicBezTo>
                        <a:pt x="10871" y="3610"/>
                        <a:pt x="8960"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8" name="Graphic 4">
                <a:extLst>
                  <a:ext uri="{FF2B5EF4-FFF2-40B4-BE49-F238E27FC236}">
                    <a16:creationId xmlns:a16="http://schemas.microsoft.com/office/drawing/2014/main" id="{C3558C11-840B-D559-3E98-E0404F8A9805}"/>
                  </a:ext>
                </a:extLst>
              </p:cNvPr>
              <p:cNvGrpSpPr/>
              <p:nvPr/>
            </p:nvGrpSpPr>
            <p:grpSpPr>
              <a:xfrm>
                <a:off x="5617800" y="5344700"/>
                <a:ext cx="8754" cy="8755"/>
                <a:chOff x="5617800" y="5344700"/>
                <a:chExt cx="8754" cy="8755"/>
              </a:xfrm>
            </p:grpSpPr>
            <p:sp>
              <p:nvSpPr>
                <p:cNvPr id="177" name="Freeform 176">
                  <a:extLst>
                    <a:ext uri="{FF2B5EF4-FFF2-40B4-BE49-F238E27FC236}">
                      <a16:creationId xmlns:a16="http://schemas.microsoft.com/office/drawing/2014/main" id="{7FE72C3D-1FBC-3190-5B3F-CA50B35B2FDE}"/>
                    </a:ext>
                  </a:extLst>
                </p:cNvPr>
                <p:cNvSpPr/>
                <p:nvPr/>
              </p:nvSpPr>
              <p:spPr>
                <a:xfrm rot="-4591593">
                  <a:off x="5618547" y="5345446"/>
                  <a:ext cx="7261" cy="7263"/>
                </a:xfrm>
                <a:custGeom>
                  <a:avLst/>
                  <a:gdLst>
                    <a:gd name="connsiteX0" fmla="*/ 0 w 7261"/>
                    <a:gd name="connsiteY0" fmla="*/ 0 h 7263"/>
                    <a:gd name="connsiteX1" fmla="*/ 7262 w 7261"/>
                    <a:gd name="connsiteY1" fmla="*/ 0 h 7263"/>
                    <a:gd name="connsiteX2" fmla="*/ 7262 w 7261"/>
                    <a:gd name="connsiteY2" fmla="*/ 7264 h 7263"/>
                    <a:gd name="connsiteX3" fmla="*/ 0 w 7261"/>
                    <a:gd name="connsiteY3" fmla="*/ 7264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4"/>
                      </a:lnTo>
                      <a:lnTo>
                        <a:pt x="0" y="7264"/>
                      </a:lnTo>
                      <a:close/>
                    </a:path>
                  </a:pathLst>
                </a:custGeom>
                <a:noFill/>
                <a:ln w="381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6F4EB3A-CDA5-8639-A6B5-818657C76EE5}"/>
                    </a:ext>
                  </a:extLst>
                </p:cNvPr>
                <p:cNvSpPr/>
                <p:nvPr/>
              </p:nvSpPr>
              <p:spPr>
                <a:xfrm>
                  <a:off x="5618177" y="5345267"/>
                  <a:ext cx="7408" cy="7409"/>
                </a:xfrm>
                <a:custGeom>
                  <a:avLst/>
                  <a:gdLst>
                    <a:gd name="connsiteX0" fmla="*/ 4660 w 7408"/>
                    <a:gd name="connsiteY0" fmla="*/ 73 h 7409"/>
                    <a:gd name="connsiteX1" fmla="*/ 73 w 7408"/>
                    <a:gd name="connsiteY1" fmla="*/ 2749 h 7409"/>
                    <a:gd name="connsiteX2" fmla="*/ 2749 w 7408"/>
                    <a:gd name="connsiteY2" fmla="*/ 7336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6"/>
                      </a:cubicBezTo>
                      <a:cubicBezTo>
                        <a:pt x="4660" y="7719"/>
                        <a:pt x="6571" y="6572"/>
                        <a:pt x="7335" y="4660"/>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9" name="Graphic 4">
                <a:extLst>
                  <a:ext uri="{FF2B5EF4-FFF2-40B4-BE49-F238E27FC236}">
                    <a16:creationId xmlns:a16="http://schemas.microsoft.com/office/drawing/2014/main" id="{6DF38A1D-CF9D-E1C0-EB79-0DDF722034F8}"/>
                  </a:ext>
                </a:extLst>
              </p:cNvPr>
              <p:cNvGrpSpPr/>
              <p:nvPr/>
            </p:nvGrpSpPr>
            <p:grpSpPr>
              <a:xfrm>
                <a:off x="5954732" y="5541828"/>
                <a:ext cx="11520" cy="11522"/>
                <a:chOff x="5954732" y="5541828"/>
                <a:chExt cx="11520" cy="11522"/>
              </a:xfrm>
            </p:grpSpPr>
            <p:sp>
              <p:nvSpPr>
                <p:cNvPr id="175" name="Freeform 174">
                  <a:extLst>
                    <a:ext uri="{FF2B5EF4-FFF2-40B4-BE49-F238E27FC236}">
                      <a16:creationId xmlns:a16="http://schemas.microsoft.com/office/drawing/2014/main" id="{A03A53EC-5627-2F36-78CA-B2A6F30B0583}"/>
                    </a:ext>
                  </a:extLst>
                </p:cNvPr>
                <p:cNvSpPr/>
                <p:nvPr/>
              </p:nvSpPr>
              <p:spPr>
                <a:xfrm rot="-4590510">
                  <a:off x="5955715" y="5542810"/>
                  <a:ext cx="9554" cy="9556"/>
                </a:xfrm>
                <a:custGeom>
                  <a:avLst/>
                  <a:gdLst>
                    <a:gd name="connsiteX0" fmla="*/ 0 w 9554"/>
                    <a:gd name="connsiteY0" fmla="*/ 0 h 9556"/>
                    <a:gd name="connsiteX1" fmla="*/ 9555 w 9554"/>
                    <a:gd name="connsiteY1" fmla="*/ 0 h 9556"/>
                    <a:gd name="connsiteX2" fmla="*/ 9555 w 9554"/>
                    <a:gd name="connsiteY2" fmla="*/ 9557 h 9556"/>
                    <a:gd name="connsiteX3" fmla="*/ 0 w 9554"/>
                    <a:gd name="connsiteY3" fmla="*/ 9557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3D700CA0-949B-7962-9CEE-A44B5B87D0C3}"/>
                    </a:ext>
                  </a:extLst>
                </p:cNvPr>
                <p:cNvSpPr/>
                <p:nvPr/>
              </p:nvSpPr>
              <p:spPr>
                <a:xfrm>
                  <a:off x="5955561" y="554242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554" y="1318"/>
                        <a:pt x="171" y="3612"/>
                      </a:cubicBezTo>
                      <a:cubicBezTo>
                        <a:pt x="-593" y="6288"/>
                        <a:pt x="1318" y="8963"/>
                        <a:pt x="3611" y="9346"/>
                      </a:cubicBezTo>
                      <a:cubicBezTo>
                        <a:pt x="6287" y="10110"/>
                        <a:pt x="8962"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30" name="Graphic 4">
                <a:extLst>
                  <a:ext uri="{FF2B5EF4-FFF2-40B4-BE49-F238E27FC236}">
                    <a16:creationId xmlns:a16="http://schemas.microsoft.com/office/drawing/2014/main" id="{51442459-8526-544E-BEF7-3D5E997672F8}"/>
                  </a:ext>
                </a:extLst>
              </p:cNvPr>
              <p:cNvGrpSpPr/>
              <p:nvPr/>
            </p:nvGrpSpPr>
            <p:grpSpPr>
              <a:xfrm>
                <a:off x="5936982" y="5692097"/>
                <a:ext cx="15204" cy="15207"/>
                <a:chOff x="5936982" y="5692097"/>
                <a:chExt cx="15204" cy="15207"/>
              </a:xfrm>
            </p:grpSpPr>
            <p:sp>
              <p:nvSpPr>
                <p:cNvPr id="173" name="Freeform 172">
                  <a:extLst>
                    <a:ext uri="{FF2B5EF4-FFF2-40B4-BE49-F238E27FC236}">
                      <a16:creationId xmlns:a16="http://schemas.microsoft.com/office/drawing/2014/main" id="{246F5E57-3D20-8DC3-CC62-86D8D457F912}"/>
                    </a:ext>
                  </a:extLst>
                </p:cNvPr>
                <p:cNvSpPr/>
                <p:nvPr/>
              </p:nvSpPr>
              <p:spPr>
                <a:xfrm rot="-4591593">
                  <a:off x="5938278" y="5693393"/>
                  <a:ext cx="12612" cy="12615"/>
                </a:xfrm>
                <a:custGeom>
                  <a:avLst/>
                  <a:gdLst>
                    <a:gd name="connsiteX0" fmla="*/ 0 w 12612"/>
                    <a:gd name="connsiteY0" fmla="*/ 0 h 12615"/>
                    <a:gd name="connsiteX1" fmla="*/ 12613 w 12612"/>
                    <a:gd name="connsiteY1" fmla="*/ 0 h 12615"/>
                    <a:gd name="connsiteX2" fmla="*/ 12613 w 12612"/>
                    <a:gd name="connsiteY2" fmla="*/ 12616 h 12615"/>
                    <a:gd name="connsiteX3" fmla="*/ 0 w 12612"/>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8A6FD13A-10BB-DE39-65AA-CA9C666F325D}"/>
                    </a:ext>
                  </a:extLst>
                </p:cNvPr>
                <p:cNvSpPr/>
                <p:nvPr/>
              </p:nvSpPr>
              <p:spPr>
                <a:xfrm>
                  <a:off x="5937984" y="5693425"/>
                  <a:ext cx="12695" cy="12567"/>
                </a:xfrm>
                <a:custGeom>
                  <a:avLst/>
                  <a:gdLst>
                    <a:gd name="connsiteX0" fmla="*/ 7811 w 12695"/>
                    <a:gd name="connsiteY0" fmla="*/ 167 h 12567"/>
                    <a:gd name="connsiteX1" fmla="*/ 167 w 12695"/>
                    <a:gd name="connsiteY1" fmla="*/ 4755 h 12567"/>
                    <a:gd name="connsiteX2" fmla="*/ 4754 w 12695"/>
                    <a:gd name="connsiteY2" fmla="*/ 12400 h 12567"/>
                    <a:gd name="connsiteX3" fmla="*/ 12398 w 12695"/>
                    <a:gd name="connsiteY3" fmla="*/ 7813 h 12567"/>
                    <a:gd name="connsiteX4" fmla="*/ 7811 w 1269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 h="12567">
                      <a:moveTo>
                        <a:pt x="7811" y="167"/>
                      </a:moveTo>
                      <a:cubicBezTo>
                        <a:pt x="4371" y="-597"/>
                        <a:pt x="932" y="1314"/>
                        <a:pt x="167" y="4755"/>
                      </a:cubicBezTo>
                      <a:cubicBezTo>
                        <a:pt x="-597" y="8195"/>
                        <a:pt x="1314" y="11636"/>
                        <a:pt x="4754" y="12400"/>
                      </a:cubicBezTo>
                      <a:cubicBezTo>
                        <a:pt x="8193" y="13165"/>
                        <a:pt x="11633" y="11253"/>
                        <a:pt x="12398" y="7813"/>
                      </a:cubicBezTo>
                      <a:cubicBezTo>
                        <a:pt x="13544" y="4372"/>
                        <a:pt x="11251" y="1314"/>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1" name="Graphic 4">
                <a:extLst>
                  <a:ext uri="{FF2B5EF4-FFF2-40B4-BE49-F238E27FC236}">
                    <a16:creationId xmlns:a16="http://schemas.microsoft.com/office/drawing/2014/main" id="{A5BA6129-FAFC-8AD9-8062-729A8DDA9E35}"/>
                  </a:ext>
                </a:extLst>
              </p:cNvPr>
              <p:cNvGrpSpPr/>
              <p:nvPr/>
            </p:nvGrpSpPr>
            <p:grpSpPr>
              <a:xfrm>
                <a:off x="5732968" y="5705000"/>
                <a:ext cx="9216" cy="9218"/>
                <a:chOff x="5732968" y="5705000"/>
                <a:chExt cx="9216" cy="9218"/>
              </a:xfrm>
            </p:grpSpPr>
            <p:sp>
              <p:nvSpPr>
                <p:cNvPr id="171" name="Freeform 170">
                  <a:extLst>
                    <a:ext uri="{FF2B5EF4-FFF2-40B4-BE49-F238E27FC236}">
                      <a16:creationId xmlns:a16="http://schemas.microsoft.com/office/drawing/2014/main" id="{B107DBC6-027F-8B00-E72D-263FA987553C}"/>
                    </a:ext>
                  </a:extLst>
                </p:cNvPr>
                <p:cNvSpPr/>
                <p:nvPr/>
              </p:nvSpPr>
              <p:spPr>
                <a:xfrm rot="-4590510">
                  <a:off x="5733754" y="5705786"/>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92473FFA-F25E-59D3-F309-F6319EEB55E6}"/>
                    </a:ext>
                  </a:extLst>
                </p:cNvPr>
                <p:cNvSpPr/>
                <p:nvPr/>
              </p:nvSpPr>
              <p:spPr>
                <a:xfrm>
                  <a:off x="5733984" y="5705752"/>
                  <a:ext cx="7716" cy="7790"/>
                </a:xfrm>
                <a:custGeom>
                  <a:avLst/>
                  <a:gdLst>
                    <a:gd name="connsiteX0" fmla="*/ 4659 w 7716"/>
                    <a:gd name="connsiteY0" fmla="*/ 72 h 7790"/>
                    <a:gd name="connsiteX1" fmla="*/ 72 w 7716"/>
                    <a:gd name="connsiteY1" fmla="*/ 3131 h 7790"/>
                    <a:gd name="connsiteX2" fmla="*/ 3130 w 7716"/>
                    <a:gd name="connsiteY2" fmla="*/ 7718 h 7790"/>
                    <a:gd name="connsiteX3" fmla="*/ 7716 w 7716"/>
                    <a:gd name="connsiteY3" fmla="*/ 4660 h 7790"/>
                    <a:gd name="connsiteX4" fmla="*/ 4659 w 7716"/>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 h="7790">
                      <a:moveTo>
                        <a:pt x="4659" y="72"/>
                      </a:moveTo>
                      <a:cubicBezTo>
                        <a:pt x="2748" y="-310"/>
                        <a:pt x="455" y="837"/>
                        <a:pt x="72" y="3131"/>
                      </a:cubicBezTo>
                      <a:cubicBezTo>
                        <a:pt x="-310" y="5042"/>
                        <a:pt x="837" y="7336"/>
                        <a:pt x="3130" y="7718"/>
                      </a:cubicBezTo>
                      <a:cubicBezTo>
                        <a:pt x="5041" y="8100"/>
                        <a:pt x="7334" y="6954"/>
                        <a:pt x="7716" y="4660"/>
                      </a:cubicBezTo>
                      <a:cubicBezTo>
                        <a:pt x="7716" y="2749"/>
                        <a:pt x="6570"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2" name="Graphic 4">
                <a:extLst>
                  <a:ext uri="{FF2B5EF4-FFF2-40B4-BE49-F238E27FC236}">
                    <a16:creationId xmlns:a16="http://schemas.microsoft.com/office/drawing/2014/main" id="{450936AE-E1E5-B356-D480-940E9D68E233}"/>
                  </a:ext>
                </a:extLst>
              </p:cNvPr>
              <p:cNvGrpSpPr/>
              <p:nvPr/>
            </p:nvGrpSpPr>
            <p:grpSpPr>
              <a:xfrm>
                <a:off x="5851354" y="5815331"/>
                <a:ext cx="16588" cy="16591"/>
                <a:chOff x="5851354" y="5815331"/>
                <a:chExt cx="16588" cy="16591"/>
              </a:xfrm>
            </p:grpSpPr>
            <p:sp>
              <p:nvSpPr>
                <p:cNvPr id="169" name="Freeform 168">
                  <a:extLst>
                    <a:ext uri="{FF2B5EF4-FFF2-40B4-BE49-F238E27FC236}">
                      <a16:creationId xmlns:a16="http://schemas.microsoft.com/office/drawing/2014/main" id="{9B91BC00-B278-88AA-C0BD-BFB92FACB491}"/>
                    </a:ext>
                  </a:extLst>
                </p:cNvPr>
                <p:cNvSpPr/>
                <p:nvPr/>
              </p:nvSpPr>
              <p:spPr>
                <a:xfrm rot="-4591259">
                  <a:off x="5852768" y="5816745"/>
                  <a:ext cx="13759" cy="13762"/>
                </a:xfrm>
                <a:custGeom>
                  <a:avLst/>
                  <a:gdLst>
                    <a:gd name="connsiteX0" fmla="*/ 0 w 13759"/>
                    <a:gd name="connsiteY0" fmla="*/ 0 h 13762"/>
                    <a:gd name="connsiteX1" fmla="*/ 13760 w 13759"/>
                    <a:gd name="connsiteY1" fmla="*/ 0 h 13762"/>
                    <a:gd name="connsiteX2" fmla="*/ 13760 w 13759"/>
                    <a:gd name="connsiteY2" fmla="*/ 13762 h 13762"/>
                    <a:gd name="connsiteX3" fmla="*/ 0 w 13759"/>
                    <a:gd name="connsiteY3" fmla="*/ 13762 h 13762"/>
                  </a:gdLst>
                  <a:ahLst/>
                  <a:cxnLst>
                    <a:cxn ang="0">
                      <a:pos x="connsiteX0" y="connsiteY0"/>
                    </a:cxn>
                    <a:cxn ang="0">
                      <a:pos x="connsiteX1" y="connsiteY1"/>
                    </a:cxn>
                    <a:cxn ang="0">
                      <a:pos x="connsiteX2" y="connsiteY2"/>
                    </a:cxn>
                    <a:cxn ang="0">
                      <a:pos x="connsiteX3" y="connsiteY3"/>
                    </a:cxn>
                  </a:cxnLst>
                  <a:rect l="l" t="t" r="r" b="b"/>
                  <a:pathLst>
                    <a:path w="13759" h="13762">
                      <a:moveTo>
                        <a:pt x="0" y="0"/>
                      </a:moveTo>
                      <a:lnTo>
                        <a:pt x="13760" y="0"/>
                      </a:lnTo>
                      <a:lnTo>
                        <a:pt x="13760" y="13762"/>
                      </a:lnTo>
                      <a:lnTo>
                        <a:pt x="0" y="13762"/>
                      </a:lnTo>
                      <a:close/>
                    </a:path>
                  </a:pathLst>
                </a:custGeom>
                <a:noFill/>
                <a:ln w="381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D69DEA4-A8C6-8261-A1A4-DF436D35EA1F}"/>
                    </a:ext>
                  </a:extLst>
                </p:cNvPr>
                <p:cNvSpPr/>
                <p:nvPr/>
              </p:nvSpPr>
              <p:spPr>
                <a:xfrm>
                  <a:off x="5852391" y="5816537"/>
                  <a:ext cx="13820" cy="13674"/>
                </a:xfrm>
                <a:custGeom>
                  <a:avLst/>
                  <a:gdLst>
                    <a:gd name="connsiteX0" fmla="*/ 8556 w 13820"/>
                    <a:gd name="connsiteY0" fmla="*/ 147 h 13674"/>
                    <a:gd name="connsiteX1" fmla="*/ 147 w 13820"/>
                    <a:gd name="connsiteY1" fmla="*/ 5117 h 13674"/>
                    <a:gd name="connsiteX2" fmla="*/ 5116 w 13820"/>
                    <a:gd name="connsiteY2" fmla="*/ 13527 h 13674"/>
                    <a:gd name="connsiteX3" fmla="*/ 13524 w 13820"/>
                    <a:gd name="connsiteY3" fmla="*/ 8558 h 13674"/>
                    <a:gd name="connsiteX4" fmla="*/ 8556 w 13820"/>
                    <a:gd name="connsiteY4" fmla="*/ 147 h 1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0" h="13674">
                      <a:moveTo>
                        <a:pt x="8556" y="147"/>
                      </a:moveTo>
                      <a:cubicBezTo>
                        <a:pt x="4734" y="-617"/>
                        <a:pt x="912" y="1676"/>
                        <a:pt x="147" y="5117"/>
                      </a:cubicBezTo>
                      <a:cubicBezTo>
                        <a:pt x="-617" y="8940"/>
                        <a:pt x="1676" y="12763"/>
                        <a:pt x="5116" y="13527"/>
                      </a:cubicBezTo>
                      <a:cubicBezTo>
                        <a:pt x="8938" y="14292"/>
                        <a:pt x="12760" y="11998"/>
                        <a:pt x="13524" y="8558"/>
                      </a:cubicBezTo>
                      <a:cubicBezTo>
                        <a:pt x="14671" y="5117"/>
                        <a:pt x="12378" y="1294"/>
                        <a:pt x="8556" y="147"/>
                      </a:cubicBezTo>
                      <a:close/>
                    </a:path>
                  </a:pathLst>
                </a:custGeom>
                <a:solidFill>
                  <a:srgbClr val="29ABE2"/>
                </a:solidFill>
                <a:ln w="3819" cap="flat">
                  <a:noFill/>
                  <a:prstDash val="solid"/>
                  <a:miter/>
                </a:ln>
              </p:spPr>
              <p:txBody>
                <a:bodyPr rtlCol="0" anchor="ctr"/>
                <a:lstStyle/>
                <a:p>
                  <a:endParaRPr lang="en-US"/>
                </a:p>
              </p:txBody>
            </p:sp>
          </p:grpSp>
          <p:grpSp>
            <p:nvGrpSpPr>
              <p:cNvPr id="133" name="Graphic 4">
                <a:extLst>
                  <a:ext uri="{FF2B5EF4-FFF2-40B4-BE49-F238E27FC236}">
                    <a16:creationId xmlns:a16="http://schemas.microsoft.com/office/drawing/2014/main" id="{FEB761EF-5328-B720-F512-7F40B75C98B8}"/>
                  </a:ext>
                </a:extLst>
              </p:cNvPr>
              <p:cNvGrpSpPr/>
              <p:nvPr/>
            </p:nvGrpSpPr>
            <p:grpSpPr>
              <a:xfrm>
                <a:off x="5473686" y="5524751"/>
                <a:ext cx="15205" cy="15208"/>
                <a:chOff x="5473686" y="5524751"/>
                <a:chExt cx="15205" cy="15208"/>
              </a:xfrm>
            </p:grpSpPr>
            <p:sp>
              <p:nvSpPr>
                <p:cNvPr id="167" name="Freeform 166">
                  <a:extLst>
                    <a:ext uri="{FF2B5EF4-FFF2-40B4-BE49-F238E27FC236}">
                      <a16:creationId xmlns:a16="http://schemas.microsoft.com/office/drawing/2014/main" id="{E9CD5C37-1FA6-766C-C91C-F3DA6DFFA53C}"/>
                    </a:ext>
                  </a:extLst>
                </p:cNvPr>
                <p:cNvSpPr/>
                <p:nvPr/>
              </p:nvSpPr>
              <p:spPr>
                <a:xfrm rot="-4591259">
                  <a:off x="5474982" y="5526047"/>
                  <a:ext cx="12613" cy="12615"/>
                </a:xfrm>
                <a:custGeom>
                  <a:avLst/>
                  <a:gdLst>
                    <a:gd name="connsiteX0" fmla="*/ 0 w 12613"/>
                    <a:gd name="connsiteY0" fmla="*/ 0 h 12615"/>
                    <a:gd name="connsiteX1" fmla="*/ 12613 w 12613"/>
                    <a:gd name="connsiteY1" fmla="*/ 0 h 12615"/>
                    <a:gd name="connsiteX2" fmla="*/ 12613 w 12613"/>
                    <a:gd name="connsiteY2" fmla="*/ 12616 h 12615"/>
                    <a:gd name="connsiteX3" fmla="*/ 0 w 12613"/>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3"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B6D98674-096F-F940-3B06-33F8086C9971}"/>
                    </a:ext>
                  </a:extLst>
                </p:cNvPr>
                <p:cNvSpPr/>
                <p:nvPr/>
              </p:nvSpPr>
              <p:spPr>
                <a:xfrm>
                  <a:off x="5474758" y="5525989"/>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1" y="-597"/>
                        <a:pt x="932" y="1314"/>
                        <a:pt x="167" y="4755"/>
                      </a:cubicBezTo>
                      <a:cubicBezTo>
                        <a:pt x="-597" y="8195"/>
                        <a:pt x="1314" y="11635"/>
                        <a:pt x="4754" y="12400"/>
                      </a:cubicBezTo>
                      <a:cubicBezTo>
                        <a:pt x="8193" y="13165"/>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4" name="Graphic 4">
                <a:extLst>
                  <a:ext uri="{FF2B5EF4-FFF2-40B4-BE49-F238E27FC236}">
                    <a16:creationId xmlns:a16="http://schemas.microsoft.com/office/drawing/2014/main" id="{A99EED7B-9D1A-F1EF-04CC-AAB0FA67D559}"/>
                  </a:ext>
                </a:extLst>
              </p:cNvPr>
              <p:cNvGrpSpPr/>
              <p:nvPr/>
            </p:nvGrpSpPr>
            <p:grpSpPr>
              <a:xfrm>
                <a:off x="5400386" y="5486749"/>
                <a:ext cx="11056" cy="11059"/>
                <a:chOff x="5400386" y="5486749"/>
                <a:chExt cx="11056" cy="11059"/>
              </a:xfrm>
            </p:grpSpPr>
            <p:sp>
              <p:nvSpPr>
                <p:cNvPr id="165" name="Freeform 164">
                  <a:extLst>
                    <a:ext uri="{FF2B5EF4-FFF2-40B4-BE49-F238E27FC236}">
                      <a16:creationId xmlns:a16="http://schemas.microsoft.com/office/drawing/2014/main" id="{4428BE42-B24A-9B78-6B3C-9A633A30BF54}"/>
                    </a:ext>
                  </a:extLst>
                </p:cNvPr>
                <p:cNvSpPr/>
                <p:nvPr/>
              </p:nvSpPr>
              <p:spPr>
                <a:xfrm rot="-4591927">
                  <a:off x="5401328" y="5487691"/>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39BB750-62DE-605E-9652-866DC47B9B5C}"/>
                    </a:ext>
                  </a:extLst>
                </p:cNvPr>
                <p:cNvSpPr/>
                <p:nvPr/>
              </p:nvSpPr>
              <p:spPr>
                <a:xfrm>
                  <a:off x="5401347" y="5487732"/>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35" name="Graphic 4">
                <a:extLst>
                  <a:ext uri="{FF2B5EF4-FFF2-40B4-BE49-F238E27FC236}">
                    <a16:creationId xmlns:a16="http://schemas.microsoft.com/office/drawing/2014/main" id="{BB5DE059-8300-6CE4-C1A8-0B3CAD760F71}"/>
                  </a:ext>
                </a:extLst>
              </p:cNvPr>
              <p:cNvGrpSpPr/>
              <p:nvPr/>
            </p:nvGrpSpPr>
            <p:grpSpPr>
              <a:xfrm>
                <a:off x="5276442" y="5435147"/>
                <a:ext cx="8754" cy="8756"/>
                <a:chOff x="5276442" y="5435147"/>
                <a:chExt cx="8754" cy="8756"/>
              </a:xfrm>
            </p:grpSpPr>
            <p:sp>
              <p:nvSpPr>
                <p:cNvPr id="163" name="Freeform 162">
                  <a:extLst>
                    <a:ext uri="{FF2B5EF4-FFF2-40B4-BE49-F238E27FC236}">
                      <a16:creationId xmlns:a16="http://schemas.microsoft.com/office/drawing/2014/main" id="{9F08C6CA-3742-965A-F724-BFC33D270A31}"/>
                    </a:ext>
                  </a:extLst>
                </p:cNvPr>
                <p:cNvSpPr/>
                <p:nvPr/>
              </p:nvSpPr>
              <p:spPr>
                <a:xfrm rot="-4590844">
                  <a:off x="5277189" y="5435894"/>
                  <a:ext cx="7261" cy="7263"/>
                </a:xfrm>
                <a:custGeom>
                  <a:avLst/>
                  <a:gdLst>
                    <a:gd name="connsiteX0" fmla="*/ 0 w 7261"/>
                    <a:gd name="connsiteY0" fmla="*/ 0 h 7263"/>
                    <a:gd name="connsiteX1" fmla="*/ 7262 w 7261"/>
                    <a:gd name="connsiteY1" fmla="*/ 0 h 7263"/>
                    <a:gd name="connsiteX2" fmla="*/ 7262 w 7261"/>
                    <a:gd name="connsiteY2" fmla="*/ 7263 h 7263"/>
                    <a:gd name="connsiteX3" fmla="*/ 0 w 7261"/>
                    <a:gd name="connsiteY3" fmla="*/ 7263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3"/>
                      </a:lnTo>
                      <a:lnTo>
                        <a:pt x="0" y="7263"/>
                      </a:lnTo>
                      <a:close/>
                    </a:path>
                  </a:pathLst>
                </a:custGeom>
                <a:noFill/>
                <a:ln w="381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9230AEF9-2A35-AF14-FB8B-159715FBA213}"/>
                    </a:ext>
                  </a:extLst>
                </p:cNvPr>
                <p:cNvSpPr/>
                <p:nvPr/>
              </p:nvSpPr>
              <p:spPr>
                <a:xfrm>
                  <a:off x="5277256" y="5435866"/>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7"/>
                      </a:cubicBezTo>
                      <a:cubicBezTo>
                        <a:pt x="4660" y="7719"/>
                        <a:pt x="6571" y="6572"/>
                        <a:pt x="7335" y="4660"/>
                      </a:cubicBezTo>
                      <a:cubicBezTo>
                        <a:pt x="7717" y="2367"/>
                        <a:pt x="6571" y="455"/>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36" name="Graphic 4">
                <a:extLst>
                  <a:ext uri="{FF2B5EF4-FFF2-40B4-BE49-F238E27FC236}">
                    <a16:creationId xmlns:a16="http://schemas.microsoft.com/office/drawing/2014/main" id="{56560D55-66E0-D519-EC6D-F10A683BF7E2}"/>
                  </a:ext>
                </a:extLst>
              </p:cNvPr>
              <p:cNvGrpSpPr/>
              <p:nvPr/>
            </p:nvGrpSpPr>
            <p:grpSpPr>
              <a:xfrm>
                <a:off x="5534454" y="5701185"/>
                <a:ext cx="17508" cy="17511"/>
                <a:chOff x="5534454" y="5701185"/>
                <a:chExt cx="17508" cy="17511"/>
              </a:xfrm>
            </p:grpSpPr>
            <p:sp>
              <p:nvSpPr>
                <p:cNvPr id="161" name="Freeform 160">
                  <a:extLst>
                    <a:ext uri="{FF2B5EF4-FFF2-40B4-BE49-F238E27FC236}">
                      <a16:creationId xmlns:a16="http://schemas.microsoft.com/office/drawing/2014/main" id="{BDD73893-3C50-F85C-DED9-FD2555FBCCA9}"/>
                    </a:ext>
                  </a:extLst>
                </p:cNvPr>
                <p:cNvSpPr/>
                <p:nvPr/>
              </p:nvSpPr>
              <p:spPr>
                <a:xfrm rot="-4591593">
                  <a:off x="5535946" y="5702677"/>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CDFF212C-CCCD-2998-7825-6F88B717D94A}"/>
                    </a:ext>
                  </a:extLst>
                </p:cNvPr>
                <p:cNvSpPr/>
                <p:nvPr/>
              </p:nvSpPr>
              <p:spPr>
                <a:xfrm>
                  <a:off x="5535549" y="5702620"/>
                  <a:ext cx="14434" cy="14436"/>
                </a:xfrm>
                <a:custGeom>
                  <a:avLst/>
                  <a:gdLst>
                    <a:gd name="connsiteX0" fmla="*/ 8937 w 14434"/>
                    <a:gd name="connsiteY0" fmla="*/ 147 h 14436"/>
                    <a:gd name="connsiteX1" fmla="*/ 146 w 14434"/>
                    <a:gd name="connsiteY1" fmla="*/ 5498 h 14436"/>
                    <a:gd name="connsiteX2" fmla="*/ 5497 w 14434"/>
                    <a:gd name="connsiteY2" fmla="*/ 14291 h 14436"/>
                    <a:gd name="connsiteX3" fmla="*/ 14288 w 14434"/>
                    <a:gd name="connsiteY3" fmla="*/ 8939 h 14436"/>
                    <a:gd name="connsiteX4" fmla="*/ 8937 w 14434"/>
                    <a:gd name="connsiteY4" fmla="*/ 147 h 1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4" h="14436">
                      <a:moveTo>
                        <a:pt x="8937" y="147"/>
                      </a:moveTo>
                      <a:cubicBezTo>
                        <a:pt x="5115" y="-618"/>
                        <a:pt x="1293" y="1675"/>
                        <a:pt x="146" y="5498"/>
                      </a:cubicBezTo>
                      <a:cubicBezTo>
                        <a:pt x="-618" y="9321"/>
                        <a:pt x="1675" y="13144"/>
                        <a:pt x="5497" y="14291"/>
                      </a:cubicBezTo>
                      <a:cubicBezTo>
                        <a:pt x="9319" y="15055"/>
                        <a:pt x="13141" y="12761"/>
                        <a:pt x="14288" y="8939"/>
                      </a:cubicBezTo>
                      <a:cubicBezTo>
                        <a:pt x="15052" y="5116"/>
                        <a:pt x="12759" y="1293"/>
                        <a:pt x="8937" y="147"/>
                      </a:cubicBezTo>
                      <a:close/>
                    </a:path>
                  </a:pathLst>
                </a:custGeom>
                <a:solidFill>
                  <a:srgbClr val="29ABE2"/>
                </a:solidFill>
                <a:ln w="3819" cap="flat">
                  <a:noFill/>
                  <a:prstDash val="solid"/>
                  <a:miter/>
                </a:ln>
              </p:spPr>
              <p:txBody>
                <a:bodyPr rtlCol="0" anchor="ctr"/>
                <a:lstStyle/>
                <a:p>
                  <a:endParaRPr lang="en-US"/>
                </a:p>
              </p:txBody>
            </p:sp>
          </p:grpSp>
          <p:grpSp>
            <p:nvGrpSpPr>
              <p:cNvPr id="137" name="Graphic 4">
                <a:extLst>
                  <a:ext uri="{FF2B5EF4-FFF2-40B4-BE49-F238E27FC236}">
                    <a16:creationId xmlns:a16="http://schemas.microsoft.com/office/drawing/2014/main" id="{DBC3C4D2-E528-5883-15C2-546885989229}"/>
                  </a:ext>
                </a:extLst>
              </p:cNvPr>
              <p:cNvGrpSpPr/>
              <p:nvPr/>
            </p:nvGrpSpPr>
            <p:grpSpPr>
              <a:xfrm>
                <a:off x="5360005" y="5601994"/>
                <a:ext cx="9214" cy="9215"/>
                <a:chOff x="5360005" y="5601994"/>
                <a:chExt cx="9214" cy="9215"/>
              </a:xfrm>
            </p:grpSpPr>
            <p:sp>
              <p:nvSpPr>
                <p:cNvPr id="159" name="Freeform 158">
                  <a:extLst>
                    <a:ext uri="{FF2B5EF4-FFF2-40B4-BE49-F238E27FC236}">
                      <a16:creationId xmlns:a16="http://schemas.microsoft.com/office/drawing/2014/main" id="{5051B132-EAEC-6928-AA08-0BAB4ACE3289}"/>
                    </a:ext>
                  </a:extLst>
                </p:cNvPr>
                <p:cNvSpPr/>
                <p:nvPr/>
              </p:nvSpPr>
              <p:spPr>
                <a:xfrm rot="-4591927">
                  <a:off x="5360790" y="5602780"/>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3D56E07-76A4-D6DE-23DD-D1506A90F9F1}"/>
                    </a:ext>
                  </a:extLst>
                </p:cNvPr>
                <p:cNvSpPr/>
                <p:nvPr/>
              </p:nvSpPr>
              <p:spPr>
                <a:xfrm>
                  <a:off x="5360958" y="5602921"/>
                  <a:ext cx="7788" cy="7790"/>
                </a:xfrm>
                <a:custGeom>
                  <a:avLst/>
                  <a:gdLst>
                    <a:gd name="connsiteX0" fmla="*/ 4659 w 7788"/>
                    <a:gd name="connsiteY0" fmla="*/ 72 h 7790"/>
                    <a:gd name="connsiteX1" fmla="*/ 72 w 7788"/>
                    <a:gd name="connsiteY1" fmla="*/ 3131 h 7790"/>
                    <a:gd name="connsiteX2" fmla="*/ 3130 w 7788"/>
                    <a:gd name="connsiteY2" fmla="*/ 7718 h 7790"/>
                    <a:gd name="connsiteX3" fmla="*/ 7716 w 7788"/>
                    <a:gd name="connsiteY3" fmla="*/ 4660 h 7790"/>
                    <a:gd name="connsiteX4" fmla="*/ 4659 w 7788"/>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 h="7790">
                      <a:moveTo>
                        <a:pt x="4659" y="72"/>
                      </a:moveTo>
                      <a:cubicBezTo>
                        <a:pt x="2748" y="-310"/>
                        <a:pt x="455" y="837"/>
                        <a:pt x="72" y="3131"/>
                      </a:cubicBezTo>
                      <a:cubicBezTo>
                        <a:pt x="-310" y="5042"/>
                        <a:pt x="837" y="7336"/>
                        <a:pt x="3130" y="7718"/>
                      </a:cubicBezTo>
                      <a:cubicBezTo>
                        <a:pt x="5041" y="8101"/>
                        <a:pt x="7334" y="6954"/>
                        <a:pt x="7716" y="4660"/>
                      </a:cubicBezTo>
                      <a:cubicBezTo>
                        <a:pt x="8099" y="2366"/>
                        <a:pt x="6952"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8" name="Graphic 4">
                <a:extLst>
                  <a:ext uri="{FF2B5EF4-FFF2-40B4-BE49-F238E27FC236}">
                    <a16:creationId xmlns:a16="http://schemas.microsoft.com/office/drawing/2014/main" id="{C06DFA78-B55B-1E8B-DF3D-2C2424264156}"/>
                  </a:ext>
                </a:extLst>
              </p:cNvPr>
              <p:cNvGrpSpPr/>
              <p:nvPr/>
            </p:nvGrpSpPr>
            <p:grpSpPr>
              <a:xfrm>
                <a:off x="5418338" y="5684047"/>
                <a:ext cx="14742" cy="14745"/>
                <a:chOff x="5418338" y="5684047"/>
                <a:chExt cx="14742" cy="14745"/>
              </a:xfrm>
            </p:grpSpPr>
            <p:sp>
              <p:nvSpPr>
                <p:cNvPr id="157" name="Freeform 156">
                  <a:extLst>
                    <a:ext uri="{FF2B5EF4-FFF2-40B4-BE49-F238E27FC236}">
                      <a16:creationId xmlns:a16="http://schemas.microsoft.com/office/drawing/2014/main" id="{E051B672-942C-3D9B-571C-1BBC0FD245A0}"/>
                    </a:ext>
                  </a:extLst>
                </p:cNvPr>
                <p:cNvSpPr/>
                <p:nvPr/>
              </p:nvSpPr>
              <p:spPr>
                <a:xfrm rot="-4591927">
                  <a:off x="5419594" y="5685304"/>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8B9764EC-943E-4D39-5045-455C62FEEAF9}"/>
                    </a:ext>
                  </a:extLst>
                </p:cNvPr>
                <p:cNvSpPr/>
                <p:nvPr/>
              </p:nvSpPr>
              <p:spPr>
                <a:xfrm>
                  <a:off x="5419340" y="5685015"/>
                  <a:ext cx="12348" cy="12567"/>
                </a:xfrm>
                <a:custGeom>
                  <a:avLst/>
                  <a:gdLst>
                    <a:gd name="connsiteX0" fmla="*/ 7811 w 12348"/>
                    <a:gd name="connsiteY0" fmla="*/ 167 h 12567"/>
                    <a:gd name="connsiteX1" fmla="*/ 167 w 12348"/>
                    <a:gd name="connsiteY1" fmla="*/ 4755 h 12567"/>
                    <a:gd name="connsiteX2" fmla="*/ 4754 w 12348"/>
                    <a:gd name="connsiteY2" fmla="*/ 12400 h 12567"/>
                    <a:gd name="connsiteX3" fmla="*/ 12015 w 12348"/>
                    <a:gd name="connsiteY3" fmla="*/ 7813 h 12567"/>
                    <a:gd name="connsiteX4" fmla="*/ 7811 w 12348"/>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8" h="12567">
                      <a:moveTo>
                        <a:pt x="7811" y="167"/>
                      </a:moveTo>
                      <a:cubicBezTo>
                        <a:pt x="4371" y="-597"/>
                        <a:pt x="1314" y="1314"/>
                        <a:pt x="167" y="4755"/>
                      </a:cubicBezTo>
                      <a:cubicBezTo>
                        <a:pt x="-597" y="8195"/>
                        <a:pt x="1314" y="11253"/>
                        <a:pt x="4754" y="12400"/>
                      </a:cubicBezTo>
                      <a:cubicBezTo>
                        <a:pt x="8193" y="13165"/>
                        <a:pt x="11251" y="11253"/>
                        <a:pt x="12015"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9" name="Graphic 4">
                <a:extLst>
                  <a:ext uri="{FF2B5EF4-FFF2-40B4-BE49-F238E27FC236}">
                    <a16:creationId xmlns:a16="http://schemas.microsoft.com/office/drawing/2014/main" id="{1AE683BD-9DFD-50B7-F9C2-CD41CA8455D6}"/>
                  </a:ext>
                </a:extLst>
              </p:cNvPr>
              <p:cNvGrpSpPr/>
              <p:nvPr/>
            </p:nvGrpSpPr>
            <p:grpSpPr>
              <a:xfrm>
                <a:off x="5664775" y="5919706"/>
                <a:ext cx="10597" cy="10600"/>
                <a:chOff x="5664775" y="5919706"/>
                <a:chExt cx="10597" cy="10600"/>
              </a:xfrm>
            </p:grpSpPr>
            <p:sp>
              <p:nvSpPr>
                <p:cNvPr id="155" name="Freeform 154">
                  <a:extLst>
                    <a:ext uri="{FF2B5EF4-FFF2-40B4-BE49-F238E27FC236}">
                      <a16:creationId xmlns:a16="http://schemas.microsoft.com/office/drawing/2014/main" id="{409C1807-1D0D-ECAA-6FE8-1796B33CD146}"/>
                    </a:ext>
                  </a:extLst>
                </p:cNvPr>
                <p:cNvSpPr/>
                <p:nvPr/>
              </p:nvSpPr>
              <p:spPr>
                <a:xfrm rot="-4591259">
                  <a:off x="5665679" y="592061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2CE066B3-FFD7-FCBB-DD85-CC7D0204ADD2}"/>
                    </a:ext>
                  </a:extLst>
                </p:cNvPr>
                <p:cNvSpPr/>
                <p:nvPr/>
              </p:nvSpPr>
              <p:spPr>
                <a:xfrm>
                  <a:off x="5665572" y="5920209"/>
                  <a:ext cx="8920" cy="8935"/>
                </a:xfrm>
                <a:custGeom>
                  <a:avLst/>
                  <a:gdLst>
                    <a:gd name="connsiteX0" fmla="*/ 5422 w 8920"/>
                    <a:gd name="connsiteY0" fmla="*/ 72 h 8935"/>
                    <a:gd name="connsiteX1" fmla="*/ 72 w 8920"/>
                    <a:gd name="connsiteY1" fmla="*/ 3512 h 8935"/>
                    <a:gd name="connsiteX2" fmla="*/ 3511 w 8920"/>
                    <a:gd name="connsiteY2" fmla="*/ 8864 h 8935"/>
                    <a:gd name="connsiteX3" fmla="*/ 8862 w 8920"/>
                    <a:gd name="connsiteY3" fmla="*/ 5424 h 8935"/>
                    <a:gd name="connsiteX4" fmla="*/ 5422 w 8920"/>
                    <a:gd name="connsiteY4" fmla="*/ 72 h 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0" h="8935">
                      <a:moveTo>
                        <a:pt x="5422" y="72"/>
                      </a:moveTo>
                      <a:cubicBezTo>
                        <a:pt x="3129" y="-311"/>
                        <a:pt x="454" y="836"/>
                        <a:pt x="72" y="3512"/>
                      </a:cubicBezTo>
                      <a:cubicBezTo>
                        <a:pt x="-311" y="5806"/>
                        <a:pt x="836" y="8482"/>
                        <a:pt x="3511" y="8864"/>
                      </a:cubicBezTo>
                      <a:cubicBezTo>
                        <a:pt x="5805" y="9246"/>
                        <a:pt x="8480" y="8100"/>
                        <a:pt x="8862" y="5424"/>
                      </a:cubicBezTo>
                      <a:cubicBezTo>
                        <a:pt x="9244" y="3130"/>
                        <a:pt x="7716" y="836"/>
                        <a:pt x="5422" y="72"/>
                      </a:cubicBezTo>
                      <a:close/>
                    </a:path>
                  </a:pathLst>
                </a:custGeom>
                <a:solidFill>
                  <a:srgbClr val="29ABE2"/>
                </a:solidFill>
                <a:ln w="3819" cap="flat">
                  <a:noFill/>
                  <a:prstDash val="solid"/>
                  <a:miter/>
                </a:ln>
              </p:spPr>
              <p:txBody>
                <a:bodyPr rtlCol="0" anchor="ctr"/>
                <a:lstStyle/>
                <a:p>
                  <a:endParaRPr lang="en-US"/>
                </a:p>
              </p:txBody>
            </p:sp>
          </p:grpSp>
          <p:grpSp>
            <p:nvGrpSpPr>
              <p:cNvPr id="140" name="Graphic 4">
                <a:extLst>
                  <a:ext uri="{FF2B5EF4-FFF2-40B4-BE49-F238E27FC236}">
                    <a16:creationId xmlns:a16="http://schemas.microsoft.com/office/drawing/2014/main" id="{9DC3FFD6-2A50-57FA-5BB9-C08C04DFD81A}"/>
                  </a:ext>
                </a:extLst>
              </p:cNvPr>
              <p:cNvGrpSpPr/>
              <p:nvPr/>
            </p:nvGrpSpPr>
            <p:grpSpPr>
              <a:xfrm>
                <a:off x="5439328" y="5783616"/>
                <a:ext cx="17048" cy="17052"/>
                <a:chOff x="5439328" y="5783616"/>
                <a:chExt cx="17048" cy="17052"/>
              </a:xfrm>
            </p:grpSpPr>
            <p:sp>
              <p:nvSpPr>
                <p:cNvPr id="153" name="Freeform 152">
                  <a:extLst>
                    <a:ext uri="{FF2B5EF4-FFF2-40B4-BE49-F238E27FC236}">
                      <a16:creationId xmlns:a16="http://schemas.microsoft.com/office/drawing/2014/main" id="{BD1D6786-7217-559E-AF3B-A840378D2062}"/>
                    </a:ext>
                  </a:extLst>
                </p:cNvPr>
                <p:cNvSpPr/>
                <p:nvPr/>
              </p:nvSpPr>
              <p:spPr>
                <a:xfrm rot="-4591259">
                  <a:off x="5440782" y="5785069"/>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449D6B30-F5C5-E026-14CC-858765A34BA1}"/>
                    </a:ext>
                  </a:extLst>
                </p:cNvPr>
                <p:cNvSpPr/>
                <p:nvPr/>
              </p:nvSpPr>
              <p:spPr>
                <a:xfrm>
                  <a:off x="5440764" y="5785191"/>
                  <a:ext cx="14052" cy="14054"/>
                </a:xfrm>
                <a:custGeom>
                  <a:avLst/>
                  <a:gdLst>
                    <a:gd name="connsiteX0" fmla="*/ 8555 w 14052"/>
                    <a:gd name="connsiteY0" fmla="*/ 147 h 14054"/>
                    <a:gd name="connsiteX1" fmla="*/ 146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6" y="5498"/>
                      </a:cubicBezTo>
                      <a:cubicBezTo>
                        <a:pt x="-618" y="9321"/>
                        <a:pt x="1675" y="13144"/>
                        <a:pt x="5497" y="13908"/>
                      </a:cubicBezTo>
                      <a:cubicBezTo>
                        <a:pt x="9319" y="14673"/>
                        <a:pt x="13141" y="12379"/>
                        <a:pt x="13906" y="8556"/>
                      </a:cubicBezTo>
                      <a:cubicBezTo>
                        <a:pt x="14670" y="4734"/>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141" name="Graphic 4">
                <a:extLst>
                  <a:ext uri="{FF2B5EF4-FFF2-40B4-BE49-F238E27FC236}">
                    <a16:creationId xmlns:a16="http://schemas.microsoft.com/office/drawing/2014/main" id="{1D94D4E0-7213-2710-4649-DE3B28B440CA}"/>
                  </a:ext>
                </a:extLst>
              </p:cNvPr>
              <p:cNvGrpSpPr/>
              <p:nvPr/>
            </p:nvGrpSpPr>
            <p:grpSpPr>
              <a:xfrm>
                <a:off x="5199796" y="5615661"/>
                <a:ext cx="15666" cy="15669"/>
                <a:chOff x="5199796" y="5615661"/>
                <a:chExt cx="15666" cy="15669"/>
              </a:xfrm>
            </p:grpSpPr>
            <p:sp>
              <p:nvSpPr>
                <p:cNvPr id="151" name="Freeform 150">
                  <a:extLst>
                    <a:ext uri="{FF2B5EF4-FFF2-40B4-BE49-F238E27FC236}">
                      <a16:creationId xmlns:a16="http://schemas.microsoft.com/office/drawing/2014/main" id="{3A35F8BB-D85D-586A-D44F-96E40D2408A4}"/>
                    </a:ext>
                  </a:extLst>
                </p:cNvPr>
                <p:cNvSpPr/>
                <p:nvPr/>
              </p:nvSpPr>
              <p:spPr>
                <a:xfrm rot="-4591259">
                  <a:off x="5201132" y="5616997"/>
                  <a:ext cx="12995" cy="12997"/>
                </a:xfrm>
                <a:custGeom>
                  <a:avLst/>
                  <a:gdLst>
                    <a:gd name="connsiteX0" fmla="*/ 0 w 12995"/>
                    <a:gd name="connsiteY0" fmla="*/ 0 h 12997"/>
                    <a:gd name="connsiteX1" fmla="*/ 12995 w 12995"/>
                    <a:gd name="connsiteY1" fmla="*/ 0 h 12997"/>
                    <a:gd name="connsiteX2" fmla="*/ 12995 w 12995"/>
                    <a:gd name="connsiteY2" fmla="*/ 12998 h 12997"/>
                    <a:gd name="connsiteX3" fmla="*/ 0 w 12995"/>
                    <a:gd name="connsiteY3" fmla="*/ 12998 h 12997"/>
                  </a:gdLst>
                  <a:ahLst/>
                  <a:cxnLst>
                    <a:cxn ang="0">
                      <a:pos x="connsiteX0" y="connsiteY0"/>
                    </a:cxn>
                    <a:cxn ang="0">
                      <a:pos x="connsiteX1" y="connsiteY1"/>
                    </a:cxn>
                    <a:cxn ang="0">
                      <a:pos x="connsiteX2" y="connsiteY2"/>
                    </a:cxn>
                    <a:cxn ang="0">
                      <a:pos x="connsiteX3" y="connsiteY3"/>
                    </a:cxn>
                  </a:cxnLst>
                  <a:rect l="l" t="t" r="r" b="b"/>
                  <a:pathLst>
                    <a:path w="12995" h="12997">
                      <a:moveTo>
                        <a:pt x="0" y="0"/>
                      </a:moveTo>
                      <a:lnTo>
                        <a:pt x="12995" y="0"/>
                      </a:lnTo>
                      <a:lnTo>
                        <a:pt x="12995" y="12998"/>
                      </a:lnTo>
                      <a:lnTo>
                        <a:pt x="0" y="12998"/>
                      </a:lnTo>
                      <a:close/>
                    </a:path>
                  </a:pathLst>
                </a:custGeom>
                <a:noFill/>
                <a:ln w="381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61F8A6C-99B2-CD1B-1A3E-0BF3CCCCEB5D}"/>
                    </a:ext>
                  </a:extLst>
                </p:cNvPr>
                <p:cNvSpPr/>
                <p:nvPr/>
              </p:nvSpPr>
              <p:spPr>
                <a:xfrm>
                  <a:off x="5200723" y="5616971"/>
                  <a:ext cx="13308" cy="13329"/>
                </a:xfrm>
                <a:custGeom>
                  <a:avLst/>
                  <a:gdLst>
                    <a:gd name="connsiteX0" fmla="*/ 8192 w 13308"/>
                    <a:gd name="connsiteY0" fmla="*/ 166 h 13329"/>
                    <a:gd name="connsiteX1" fmla="*/ 166 w 13308"/>
                    <a:gd name="connsiteY1" fmla="*/ 5136 h 13329"/>
                    <a:gd name="connsiteX2" fmla="*/ 5135 w 13308"/>
                    <a:gd name="connsiteY2" fmla="*/ 13164 h 13329"/>
                    <a:gd name="connsiteX3" fmla="*/ 13161 w 13308"/>
                    <a:gd name="connsiteY3" fmla="*/ 8194 h 13329"/>
                    <a:gd name="connsiteX4" fmla="*/ 8192 w 13308"/>
                    <a:gd name="connsiteY4" fmla="*/ 166 h 13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8" h="13329">
                      <a:moveTo>
                        <a:pt x="8192" y="166"/>
                      </a:moveTo>
                      <a:cubicBezTo>
                        <a:pt x="4753" y="-599"/>
                        <a:pt x="1313" y="1313"/>
                        <a:pt x="166" y="5136"/>
                      </a:cubicBezTo>
                      <a:cubicBezTo>
                        <a:pt x="-598" y="8576"/>
                        <a:pt x="1313" y="12017"/>
                        <a:pt x="5135" y="13164"/>
                      </a:cubicBezTo>
                      <a:cubicBezTo>
                        <a:pt x="8575" y="13928"/>
                        <a:pt x="12014" y="12017"/>
                        <a:pt x="13161" y="8194"/>
                      </a:cubicBezTo>
                      <a:cubicBezTo>
                        <a:pt x="13925" y="4753"/>
                        <a:pt x="11632" y="1313"/>
                        <a:pt x="8192" y="166"/>
                      </a:cubicBezTo>
                      <a:close/>
                    </a:path>
                  </a:pathLst>
                </a:custGeom>
                <a:solidFill>
                  <a:srgbClr val="29ABE2"/>
                </a:solidFill>
                <a:ln w="3819" cap="flat">
                  <a:noFill/>
                  <a:prstDash val="solid"/>
                  <a:miter/>
                </a:ln>
              </p:spPr>
              <p:txBody>
                <a:bodyPr rtlCol="0" anchor="ctr"/>
                <a:lstStyle/>
                <a:p>
                  <a:endParaRPr lang="en-US"/>
                </a:p>
              </p:txBody>
            </p:sp>
          </p:grpSp>
          <p:grpSp>
            <p:nvGrpSpPr>
              <p:cNvPr id="142" name="Graphic 4">
                <a:extLst>
                  <a:ext uri="{FF2B5EF4-FFF2-40B4-BE49-F238E27FC236}">
                    <a16:creationId xmlns:a16="http://schemas.microsoft.com/office/drawing/2014/main" id="{26F0E96A-4712-28C2-A06A-5BD257BE7532}"/>
                  </a:ext>
                </a:extLst>
              </p:cNvPr>
              <p:cNvGrpSpPr/>
              <p:nvPr/>
            </p:nvGrpSpPr>
            <p:grpSpPr>
              <a:xfrm>
                <a:off x="5335738" y="5764169"/>
                <a:ext cx="11058" cy="11060"/>
                <a:chOff x="5335738" y="5764169"/>
                <a:chExt cx="11058" cy="11060"/>
              </a:xfrm>
            </p:grpSpPr>
            <p:sp>
              <p:nvSpPr>
                <p:cNvPr id="149" name="Freeform 148">
                  <a:extLst>
                    <a:ext uri="{FF2B5EF4-FFF2-40B4-BE49-F238E27FC236}">
                      <a16:creationId xmlns:a16="http://schemas.microsoft.com/office/drawing/2014/main" id="{6C10E822-D0EC-A528-DFB8-16DCA0A1BD6D}"/>
                    </a:ext>
                  </a:extLst>
                </p:cNvPr>
                <p:cNvSpPr/>
                <p:nvPr/>
              </p:nvSpPr>
              <p:spPr>
                <a:xfrm rot="-4590844">
                  <a:off x="5336681" y="576511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DC970C35-64E6-ADD8-4499-24DE5958D00C}"/>
                    </a:ext>
                  </a:extLst>
                </p:cNvPr>
                <p:cNvSpPr/>
                <p:nvPr/>
              </p:nvSpPr>
              <p:spPr>
                <a:xfrm>
                  <a:off x="5336755" y="5764881"/>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636" y="-568"/>
                        <a:pt x="961" y="962"/>
                        <a:pt x="197" y="3637"/>
                      </a:cubicBezTo>
                      <a:cubicBezTo>
                        <a:pt x="-568" y="5931"/>
                        <a:pt x="961" y="8607"/>
                        <a:pt x="3636" y="9371"/>
                      </a:cubicBezTo>
                      <a:cubicBezTo>
                        <a:pt x="5930" y="10136"/>
                        <a:pt x="8605" y="8607"/>
                        <a:pt x="9369" y="5931"/>
                      </a:cubicBezTo>
                      <a:cubicBezTo>
                        <a:pt x="10134" y="3255"/>
                        <a:pt x="8605" y="579"/>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143" name="Graphic 4">
                <a:extLst>
                  <a:ext uri="{FF2B5EF4-FFF2-40B4-BE49-F238E27FC236}">
                    <a16:creationId xmlns:a16="http://schemas.microsoft.com/office/drawing/2014/main" id="{314AA749-DFA9-B630-D6B6-6E3A07E74B6F}"/>
                  </a:ext>
                </a:extLst>
              </p:cNvPr>
              <p:cNvGrpSpPr/>
              <p:nvPr/>
            </p:nvGrpSpPr>
            <p:grpSpPr>
              <a:xfrm>
                <a:off x="5100600" y="5573095"/>
                <a:ext cx="12901" cy="12904"/>
                <a:chOff x="5100600" y="5573095"/>
                <a:chExt cx="12901" cy="12904"/>
              </a:xfrm>
            </p:grpSpPr>
            <p:sp>
              <p:nvSpPr>
                <p:cNvPr id="147" name="Freeform 146">
                  <a:extLst>
                    <a:ext uri="{FF2B5EF4-FFF2-40B4-BE49-F238E27FC236}">
                      <a16:creationId xmlns:a16="http://schemas.microsoft.com/office/drawing/2014/main" id="{EA9B673A-9E68-17B6-9184-34FE8A74FB39}"/>
                    </a:ext>
                  </a:extLst>
                </p:cNvPr>
                <p:cNvSpPr/>
                <p:nvPr/>
              </p:nvSpPr>
              <p:spPr>
                <a:xfrm rot="-4591259">
                  <a:off x="5101700" y="5574195"/>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AEE076A-EFA0-D25D-6029-96C45DCD3933}"/>
                    </a:ext>
                  </a:extLst>
                </p:cNvPr>
                <p:cNvSpPr/>
                <p:nvPr/>
              </p:nvSpPr>
              <p:spPr>
                <a:xfrm>
                  <a:off x="5100965" y="5574153"/>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9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9"/>
                        <a:pt x="1316" y="9727"/>
                        <a:pt x="3992" y="10491"/>
                      </a:cubicBezTo>
                      <a:cubicBezTo>
                        <a:pt x="6667" y="11256"/>
                        <a:pt x="9725" y="9344"/>
                        <a:pt x="10489" y="6669"/>
                      </a:cubicBezTo>
                      <a:cubicBezTo>
                        <a:pt x="11254" y="3610"/>
                        <a:pt x="9725" y="935"/>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44" name="Graphic 4">
                <a:extLst>
                  <a:ext uri="{FF2B5EF4-FFF2-40B4-BE49-F238E27FC236}">
                    <a16:creationId xmlns:a16="http://schemas.microsoft.com/office/drawing/2014/main" id="{8B105281-CB0F-8CDD-CACF-9AC362BC8713}"/>
                  </a:ext>
                </a:extLst>
              </p:cNvPr>
              <p:cNvGrpSpPr/>
              <p:nvPr/>
            </p:nvGrpSpPr>
            <p:grpSpPr>
              <a:xfrm>
                <a:off x="5495946" y="5948163"/>
                <a:ext cx="12899" cy="12902"/>
                <a:chOff x="5495946" y="5948163"/>
                <a:chExt cx="12899" cy="12902"/>
              </a:xfrm>
            </p:grpSpPr>
            <p:sp>
              <p:nvSpPr>
                <p:cNvPr id="145" name="Freeform 144">
                  <a:extLst>
                    <a:ext uri="{FF2B5EF4-FFF2-40B4-BE49-F238E27FC236}">
                      <a16:creationId xmlns:a16="http://schemas.microsoft.com/office/drawing/2014/main" id="{E7774525-74A1-1934-955D-D2D5B0D3C92E}"/>
                    </a:ext>
                  </a:extLst>
                </p:cNvPr>
                <p:cNvSpPr/>
                <p:nvPr/>
              </p:nvSpPr>
              <p:spPr>
                <a:xfrm rot="-4591927">
                  <a:off x="5497045" y="5949262"/>
                  <a:ext cx="10701" cy="10703"/>
                </a:xfrm>
                <a:custGeom>
                  <a:avLst/>
                  <a:gdLst>
                    <a:gd name="connsiteX0" fmla="*/ 0 w 10701"/>
                    <a:gd name="connsiteY0" fmla="*/ 0 h 10703"/>
                    <a:gd name="connsiteX1" fmla="*/ 10701 w 10701"/>
                    <a:gd name="connsiteY1" fmla="*/ 0 h 10703"/>
                    <a:gd name="connsiteX2" fmla="*/ 10701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1" y="0"/>
                      </a:lnTo>
                      <a:lnTo>
                        <a:pt x="10701" y="10704"/>
                      </a:lnTo>
                      <a:lnTo>
                        <a:pt x="0" y="10704"/>
                      </a:lnTo>
                      <a:close/>
                    </a:path>
                  </a:pathLst>
                </a:custGeom>
                <a:noFill/>
                <a:ln w="381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6A38E1BB-ECCE-F5E4-9F1C-EB43DD0E3558}"/>
                    </a:ext>
                  </a:extLst>
                </p:cNvPr>
                <p:cNvSpPr/>
                <p:nvPr/>
              </p:nvSpPr>
              <p:spPr>
                <a:xfrm>
                  <a:off x="5496923" y="5949164"/>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610" y="-595"/>
                        <a:pt x="934" y="1317"/>
                        <a:pt x="170" y="3993"/>
                      </a:cubicBezTo>
                      <a:cubicBezTo>
                        <a:pt x="-595" y="7051"/>
                        <a:pt x="1316" y="9727"/>
                        <a:pt x="3992" y="10491"/>
                      </a:cubicBezTo>
                      <a:cubicBezTo>
                        <a:pt x="7049" y="11256"/>
                        <a:pt x="9725" y="9344"/>
                        <a:pt x="10489" y="6668"/>
                      </a:cubicBezTo>
                      <a:cubicBezTo>
                        <a:pt x="11254" y="3993"/>
                        <a:pt x="9725" y="934"/>
                        <a:pt x="6667" y="170"/>
                      </a:cubicBezTo>
                      <a:close/>
                    </a:path>
                  </a:pathLst>
                </a:custGeom>
                <a:solidFill>
                  <a:srgbClr val="29ABE2"/>
                </a:solidFill>
                <a:ln w="3819" cap="flat">
                  <a:noFill/>
                  <a:prstDash val="solid"/>
                  <a:miter/>
                </a:ln>
              </p:spPr>
              <p:txBody>
                <a:bodyPr rtlCol="0" anchor="ctr"/>
                <a:lstStyle/>
                <a:p>
                  <a:endParaRPr lang="en-US"/>
                </a:p>
              </p:txBody>
            </p:sp>
          </p:grpSp>
        </p:grpSp>
        <p:grpSp>
          <p:nvGrpSpPr>
            <p:cNvPr id="23" name="Graphic 4">
              <a:extLst>
                <a:ext uri="{FF2B5EF4-FFF2-40B4-BE49-F238E27FC236}">
                  <a16:creationId xmlns:a16="http://schemas.microsoft.com/office/drawing/2014/main" id="{E81F91F7-6C1C-EB4D-CA5B-AA6D18F55D33}"/>
                </a:ext>
              </a:extLst>
            </p:cNvPr>
            <p:cNvGrpSpPr/>
            <p:nvPr/>
          </p:nvGrpSpPr>
          <p:grpSpPr>
            <a:xfrm>
              <a:off x="6889272" y="5169830"/>
              <a:ext cx="599528" cy="666539"/>
              <a:chOff x="6889272" y="5169830"/>
              <a:chExt cx="599528" cy="666539"/>
            </a:xfrm>
          </p:grpSpPr>
          <p:grpSp>
            <p:nvGrpSpPr>
              <p:cNvPr id="67" name="Graphic 4">
                <a:extLst>
                  <a:ext uri="{FF2B5EF4-FFF2-40B4-BE49-F238E27FC236}">
                    <a16:creationId xmlns:a16="http://schemas.microsoft.com/office/drawing/2014/main" id="{79F54FDE-7D37-86AF-60AF-F5DB88F4171F}"/>
                  </a:ext>
                </a:extLst>
              </p:cNvPr>
              <p:cNvGrpSpPr/>
              <p:nvPr/>
            </p:nvGrpSpPr>
            <p:grpSpPr>
              <a:xfrm>
                <a:off x="7209868" y="5169830"/>
                <a:ext cx="14744" cy="14747"/>
                <a:chOff x="7209868" y="5169830"/>
                <a:chExt cx="14744" cy="14747"/>
              </a:xfrm>
            </p:grpSpPr>
            <p:sp>
              <p:nvSpPr>
                <p:cNvPr id="116" name="Freeform 115">
                  <a:extLst>
                    <a:ext uri="{FF2B5EF4-FFF2-40B4-BE49-F238E27FC236}">
                      <a16:creationId xmlns:a16="http://schemas.microsoft.com/office/drawing/2014/main" id="{9AD2EE15-7B26-A9B3-D796-9BE4FDDCFDDB}"/>
                    </a:ext>
                  </a:extLst>
                </p:cNvPr>
                <p:cNvSpPr/>
                <p:nvPr/>
              </p:nvSpPr>
              <p:spPr>
                <a:xfrm rot="-4591259">
                  <a:off x="7211125" y="5171087"/>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0299D2A4-30CC-A038-A97A-3F6AEFF222E6}"/>
                    </a:ext>
                  </a:extLst>
                </p:cNvPr>
                <p:cNvSpPr/>
                <p:nvPr/>
              </p:nvSpPr>
              <p:spPr>
                <a:xfrm>
                  <a:off x="7211090" y="5171238"/>
                  <a:ext cx="12163" cy="12185"/>
                </a:xfrm>
                <a:custGeom>
                  <a:avLst/>
                  <a:gdLst>
                    <a:gd name="connsiteX0" fmla="*/ 7429 w 12163"/>
                    <a:gd name="connsiteY0" fmla="*/ 167 h 12185"/>
                    <a:gd name="connsiteX1" fmla="*/ 167 w 12163"/>
                    <a:gd name="connsiteY1" fmla="*/ 4755 h 12185"/>
                    <a:gd name="connsiteX2" fmla="*/ 4754 w 12163"/>
                    <a:gd name="connsiteY2" fmla="*/ 12018 h 12185"/>
                    <a:gd name="connsiteX3" fmla="*/ 12015 w 12163"/>
                    <a:gd name="connsiteY3" fmla="*/ 7430 h 12185"/>
                    <a:gd name="connsiteX4" fmla="*/ 7429 w 12163"/>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3" h="12185">
                      <a:moveTo>
                        <a:pt x="7429" y="167"/>
                      </a:moveTo>
                      <a:cubicBezTo>
                        <a:pt x="3989" y="-597"/>
                        <a:pt x="932" y="1314"/>
                        <a:pt x="167" y="4755"/>
                      </a:cubicBezTo>
                      <a:cubicBezTo>
                        <a:pt x="-597" y="8195"/>
                        <a:pt x="1314" y="11253"/>
                        <a:pt x="4754" y="12018"/>
                      </a:cubicBezTo>
                      <a:cubicBezTo>
                        <a:pt x="8194" y="12782"/>
                        <a:pt x="11251" y="10871"/>
                        <a:pt x="12015" y="7430"/>
                      </a:cubicBezTo>
                      <a:cubicBezTo>
                        <a:pt x="12780" y="3990"/>
                        <a:pt x="10487"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68" name="Graphic 4">
                <a:extLst>
                  <a:ext uri="{FF2B5EF4-FFF2-40B4-BE49-F238E27FC236}">
                    <a16:creationId xmlns:a16="http://schemas.microsoft.com/office/drawing/2014/main" id="{510A476A-199A-9F1E-A6B4-29C0C15E73A0}"/>
                  </a:ext>
                </a:extLst>
              </p:cNvPr>
              <p:cNvGrpSpPr/>
              <p:nvPr/>
            </p:nvGrpSpPr>
            <p:grpSpPr>
              <a:xfrm>
                <a:off x="7361054" y="5371926"/>
                <a:ext cx="14282" cy="14285"/>
                <a:chOff x="7361054" y="5371926"/>
                <a:chExt cx="14282" cy="14285"/>
              </a:xfrm>
            </p:grpSpPr>
            <p:sp>
              <p:nvSpPr>
                <p:cNvPr id="114" name="Freeform 113">
                  <a:extLst>
                    <a:ext uri="{FF2B5EF4-FFF2-40B4-BE49-F238E27FC236}">
                      <a16:creationId xmlns:a16="http://schemas.microsoft.com/office/drawing/2014/main" id="{DD5C6F8F-133F-CE63-D910-CC4D47DBD8D8}"/>
                    </a:ext>
                  </a:extLst>
                </p:cNvPr>
                <p:cNvSpPr/>
                <p:nvPr/>
              </p:nvSpPr>
              <p:spPr>
                <a:xfrm rot="-4591593">
                  <a:off x="7362271" y="5373143"/>
                  <a:ext cx="11848" cy="11850"/>
                </a:xfrm>
                <a:custGeom>
                  <a:avLst/>
                  <a:gdLst>
                    <a:gd name="connsiteX0" fmla="*/ 0 w 11848"/>
                    <a:gd name="connsiteY0" fmla="*/ 0 h 11850"/>
                    <a:gd name="connsiteX1" fmla="*/ 11849 w 11848"/>
                    <a:gd name="connsiteY1" fmla="*/ 0 h 11850"/>
                    <a:gd name="connsiteX2" fmla="*/ 11849 w 11848"/>
                    <a:gd name="connsiteY2" fmla="*/ 11851 h 11850"/>
                    <a:gd name="connsiteX3" fmla="*/ 0 w 11848"/>
                    <a:gd name="connsiteY3" fmla="*/ 11851 h 11850"/>
                  </a:gdLst>
                  <a:ahLst/>
                  <a:cxnLst>
                    <a:cxn ang="0">
                      <a:pos x="connsiteX0" y="connsiteY0"/>
                    </a:cxn>
                    <a:cxn ang="0">
                      <a:pos x="connsiteX1" y="connsiteY1"/>
                    </a:cxn>
                    <a:cxn ang="0">
                      <a:pos x="connsiteX2" y="connsiteY2"/>
                    </a:cxn>
                    <a:cxn ang="0">
                      <a:pos x="connsiteX3" y="connsiteY3"/>
                    </a:cxn>
                  </a:cxnLst>
                  <a:rect l="l" t="t" r="r" b="b"/>
                  <a:pathLst>
                    <a:path w="11848" h="11850">
                      <a:moveTo>
                        <a:pt x="0" y="0"/>
                      </a:moveTo>
                      <a:lnTo>
                        <a:pt x="11849" y="0"/>
                      </a:lnTo>
                      <a:lnTo>
                        <a:pt x="11849" y="11851"/>
                      </a:lnTo>
                      <a:lnTo>
                        <a:pt x="0" y="11851"/>
                      </a:lnTo>
                      <a:close/>
                    </a:path>
                  </a:pathLst>
                </a:custGeom>
                <a:noFill/>
                <a:ln w="381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44024B0B-1722-2650-E052-486B38452B2F}"/>
                    </a:ext>
                  </a:extLst>
                </p:cNvPr>
                <p:cNvSpPr/>
                <p:nvPr/>
              </p:nvSpPr>
              <p:spPr>
                <a:xfrm>
                  <a:off x="7362439" y="5373460"/>
                  <a:ext cx="11421" cy="11423"/>
                </a:xfrm>
                <a:custGeom>
                  <a:avLst/>
                  <a:gdLst>
                    <a:gd name="connsiteX0" fmla="*/ 7048 w 11421"/>
                    <a:gd name="connsiteY0" fmla="*/ 169 h 11423"/>
                    <a:gd name="connsiteX1" fmla="*/ 169 w 11421"/>
                    <a:gd name="connsiteY1" fmla="*/ 4374 h 11423"/>
                    <a:gd name="connsiteX2" fmla="*/ 4373 w 11421"/>
                    <a:gd name="connsiteY2" fmla="*/ 11255 h 11423"/>
                    <a:gd name="connsiteX3" fmla="*/ 11253 w 11421"/>
                    <a:gd name="connsiteY3" fmla="*/ 7050 h 11423"/>
                    <a:gd name="connsiteX4" fmla="*/ 7048 w 11421"/>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 h="11423">
                      <a:moveTo>
                        <a:pt x="7048" y="169"/>
                      </a:moveTo>
                      <a:cubicBezTo>
                        <a:pt x="3991" y="-596"/>
                        <a:pt x="933" y="1316"/>
                        <a:pt x="169" y="4374"/>
                      </a:cubicBezTo>
                      <a:cubicBezTo>
                        <a:pt x="-596" y="7432"/>
                        <a:pt x="1315" y="10490"/>
                        <a:pt x="4373" y="11255"/>
                      </a:cubicBezTo>
                      <a:cubicBezTo>
                        <a:pt x="7431" y="12019"/>
                        <a:pt x="10488" y="10108"/>
                        <a:pt x="11253"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69" name="Graphic 4">
                <a:extLst>
                  <a:ext uri="{FF2B5EF4-FFF2-40B4-BE49-F238E27FC236}">
                    <a16:creationId xmlns:a16="http://schemas.microsoft.com/office/drawing/2014/main" id="{34723A32-3B65-CE25-CB5A-931C4D6F1E85}"/>
                  </a:ext>
                </a:extLst>
              </p:cNvPr>
              <p:cNvGrpSpPr/>
              <p:nvPr/>
            </p:nvGrpSpPr>
            <p:grpSpPr>
              <a:xfrm>
                <a:off x="7314483" y="5336755"/>
                <a:ext cx="12899" cy="12902"/>
                <a:chOff x="7314483" y="5336755"/>
                <a:chExt cx="12899" cy="12902"/>
              </a:xfrm>
            </p:grpSpPr>
            <p:sp>
              <p:nvSpPr>
                <p:cNvPr id="112" name="Freeform 111">
                  <a:extLst>
                    <a:ext uri="{FF2B5EF4-FFF2-40B4-BE49-F238E27FC236}">
                      <a16:creationId xmlns:a16="http://schemas.microsoft.com/office/drawing/2014/main" id="{0D8642CC-49D3-E80F-F80D-EA84CDA7BFF0}"/>
                    </a:ext>
                  </a:extLst>
                </p:cNvPr>
                <p:cNvSpPr/>
                <p:nvPr/>
              </p:nvSpPr>
              <p:spPr>
                <a:xfrm rot="-4591927">
                  <a:off x="7315582" y="5337855"/>
                  <a:ext cx="10701" cy="10703"/>
                </a:xfrm>
                <a:custGeom>
                  <a:avLst/>
                  <a:gdLst>
                    <a:gd name="connsiteX0" fmla="*/ 0 w 10701"/>
                    <a:gd name="connsiteY0" fmla="*/ 0 h 10703"/>
                    <a:gd name="connsiteX1" fmla="*/ 10702 w 10701"/>
                    <a:gd name="connsiteY1" fmla="*/ 0 h 10703"/>
                    <a:gd name="connsiteX2" fmla="*/ 10702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9DB474FA-2EEE-6137-982D-89E157CC6691}"/>
                    </a:ext>
                  </a:extLst>
                </p:cNvPr>
                <p:cNvSpPr/>
                <p:nvPr/>
              </p:nvSpPr>
              <p:spPr>
                <a:xfrm>
                  <a:off x="7315427" y="5337907"/>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4" y="6668"/>
                        <a:pt x="1317" y="9727"/>
                        <a:pt x="3992" y="10491"/>
                      </a:cubicBezTo>
                      <a:cubicBezTo>
                        <a:pt x="6667" y="11256"/>
                        <a:pt x="9725" y="9345"/>
                        <a:pt x="10489" y="6668"/>
                      </a:cubicBezTo>
                      <a:cubicBezTo>
                        <a:pt x="11254" y="3611"/>
                        <a:pt x="9725" y="552"/>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70" name="Graphic 4">
                <a:extLst>
                  <a:ext uri="{FF2B5EF4-FFF2-40B4-BE49-F238E27FC236}">
                    <a16:creationId xmlns:a16="http://schemas.microsoft.com/office/drawing/2014/main" id="{7DCAC2D2-AB02-7A46-B83E-474A98DF6D8C}"/>
                  </a:ext>
                </a:extLst>
              </p:cNvPr>
              <p:cNvGrpSpPr/>
              <p:nvPr/>
            </p:nvGrpSpPr>
            <p:grpSpPr>
              <a:xfrm>
                <a:off x="7440968" y="5501202"/>
                <a:ext cx="9214" cy="9216"/>
                <a:chOff x="7440968" y="5501202"/>
                <a:chExt cx="9214" cy="9216"/>
              </a:xfrm>
            </p:grpSpPr>
            <p:sp>
              <p:nvSpPr>
                <p:cNvPr id="110" name="Freeform 109">
                  <a:extLst>
                    <a:ext uri="{FF2B5EF4-FFF2-40B4-BE49-F238E27FC236}">
                      <a16:creationId xmlns:a16="http://schemas.microsoft.com/office/drawing/2014/main" id="{4DF2F870-ABD1-553A-994F-8075380F227B}"/>
                    </a:ext>
                  </a:extLst>
                </p:cNvPr>
                <p:cNvSpPr/>
                <p:nvPr/>
              </p:nvSpPr>
              <p:spPr>
                <a:xfrm rot="-4591593">
                  <a:off x="7441753" y="5501988"/>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1F7A213A-5015-E92E-122A-247636CCAF3E}"/>
                    </a:ext>
                  </a:extLst>
                </p:cNvPr>
                <p:cNvSpPr/>
                <p:nvPr/>
              </p:nvSpPr>
              <p:spPr>
                <a:xfrm>
                  <a:off x="7441650" y="5501617"/>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5" y="838"/>
                        <a:pt x="73" y="2749"/>
                      </a:cubicBezTo>
                      <a:cubicBezTo>
                        <a:pt x="-309" y="4661"/>
                        <a:pt x="838" y="6954"/>
                        <a:pt x="2749" y="7337"/>
                      </a:cubicBezTo>
                      <a:cubicBezTo>
                        <a:pt x="4660" y="7719"/>
                        <a:pt x="6953" y="6572"/>
                        <a:pt x="7335" y="4661"/>
                      </a:cubicBezTo>
                      <a:cubicBezTo>
                        <a:pt x="7717" y="2749"/>
                        <a:pt x="6571"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71" name="Graphic 4">
                <a:extLst>
                  <a:ext uri="{FF2B5EF4-FFF2-40B4-BE49-F238E27FC236}">
                    <a16:creationId xmlns:a16="http://schemas.microsoft.com/office/drawing/2014/main" id="{FB10A162-F8E1-3F05-DF06-413E0A71E970}"/>
                  </a:ext>
                </a:extLst>
              </p:cNvPr>
              <p:cNvGrpSpPr/>
              <p:nvPr/>
            </p:nvGrpSpPr>
            <p:grpSpPr>
              <a:xfrm>
                <a:off x="7347584" y="5415242"/>
                <a:ext cx="13361" cy="13364"/>
                <a:chOff x="7347584" y="5415242"/>
                <a:chExt cx="13361" cy="13364"/>
              </a:xfrm>
            </p:grpSpPr>
            <p:sp>
              <p:nvSpPr>
                <p:cNvPr id="108" name="Freeform 107">
                  <a:extLst>
                    <a:ext uri="{FF2B5EF4-FFF2-40B4-BE49-F238E27FC236}">
                      <a16:creationId xmlns:a16="http://schemas.microsoft.com/office/drawing/2014/main" id="{15D12088-2744-B73E-EB6D-AA1EF9B18C3A}"/>
                    </a:ext>
                  </a:extLst>
                </p:cNvPr>
                <p:cNvSpPr/>
                <p:nvPr/>
              </p:nvSpPr>
              <p:spPr>
                <a:xfrm rot="-4591593">
                  <a:off x="7348723" y="5416381"/>
                  <a:ext cx="11084" cy="11086"/>
                </a:xfrm>
                <a:custGeom>
                  <a:avLst/>
                  <a:gdLst>
                    <a:gd name="connsiteX0" fmla="*/ 0 w 11084"/>
                    <a:gd name="connsiteY0" fmla="*/ 0 h 11086"/>
                    <a:gd name="connsiteX1" fmla="*/ 11084 w 11084"/>
                    <a:gd name="connsiteY1" fmla="*/ 0 h 11086"/>
                    <a:gd name="connsiteX2" fmla="*/ 11084 w 11084"/>
                    <a:gd name="connsiteY2" fmla="*/ 11086 h 11086"/>
                    <a:gd name="connsiteX3" fmla="*/ 0 w 11084"/>
                    <a:gd name="connsiteY3" fmla="*/ 11086 h 11086"/>
                  </a:gdLst>
                  <a:ahLst/>
                  <a:cxnLst>
                    <a:cxn ang="0">
                      <a:pos x="connsiteX0" y="connsiteY0"/>
                    </a:cxn>
                    <a:cxn ang="0">
                      <a:pos x="connsiteX1" y="connsiteY1"/>
                    </a:cxn>
                    <a:cxn ang="0">
                      <a:pos x="connsiteX2" y="connsiteY2"/>
                    </a:cxn>
                    <a:cxn ang="0">
                      <a:pos x="connsiteX3" y="connsiteY3"/>
                    </a:cxn>
                  </a:cxnLst>
                  <a:rect l="l" t="t" r="r" b="b"/>
                  <a:pathLst>
                    <a:path w="11084" h="11086">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E577716-5EB8-B8D2-1750-0F722EEF972F}"/>
                    </a:ext>
                  </a:extLst>
                </p:cNvPr>
                <p:cNvSpPr/>
                <p:nvPr/>
              </p:nvSpPr>
              <p:spPr>
                <a:xfrm>
                  <a:off x="7348680" y="5416657"/>
                  <a:ext cx="11420" cy="11423"/>
                </a:xfrm>
                <a:custGeom>
                  <a:avLst/>
                  <a:gdLst>
                    <a:gd name="connsiteX0" fmla="*/ 7048 w 11420"/>
                    <a:gd name="connsiteY0" fmla="*/ 169 h 11423"/>
                    <a:gd name="connsiteX1" fmla="*/ 169 w 11420"/>
                    <a:gd name="connsiteY1" fmla="*/ 4373 h 11423"/>
                    <a:gd name="connsiteX2" fmla="*/ 4373 w 11420"/>
                    <a:gd name="connsiteY2" fmla="*/ 11255 h 11423"/>
                    <a:gd name="connsiteX3" fmla="*/ 11252 w 11420"/>
                    <a:gd name="connsiteY3" fmla="*/ 7050 h 11423"/>
                    <a:gd name="connsiteX4" fmla="*/ 7048 w 11420"/>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0" h="11423">
                      <a:moveTo>
                        <a:pt x="7048" y="169"/>
                      </a:moveTo>
                      <a:cubicBezTo>
                        <a:pt x="3991" y="-596"/>
                        <a:pt x="933" y="1316"/>
                        <a:pt x="169" y="4373"/>
                      </a:cubicBezTo>
                      <a:cubicBezTo>
                        <a:pt x="-596" y="7432"/>
                        <a:pt x="1315" y="10490"/>
                        <a:pt x="4373" y="11255"/>
                      </a:cubicBezTo>
                      <a:cubicBezTo>
                        <a:pt x="7430" y="12019"/>
                        <a:pt x="10488" y="10108"/>
                        <a:pt x="11252"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BBE82B73-DF2C-D648-8E74-5FF81298B22E}"/>
                  </a:ext>
                </a:extLst>
              </p:cNvPr>
              <p:cNvGrpSpPr/>
              <p:nvPr/>
            </p:nvGrpSpPr>
            <p:grpSpPr>
              <a:xfrm>
                <a:off x="7242351" y="5311832"/>
                <a:ext cx="11519" cy="11521"/>
                <a:chOff x="7242351" y="5311832"/>
                <a:chExt cx="11519" cy="11521"/>
              </a:xfrm>
            </p:grpSpPr>
            <p:sp>
              <p:nvSpPr>
                <p:cNvPr id="106" name="Freeform 105">
                  <a:extLst>
                    <a:ext uri="{FF2B5EF4-FFF2-40B4-BE49-F238E27FC236}">
                      <a16:creationId xmlns:a16="http://schemas.microsoft.com/office/drawing/2014/main" id="{5B91CF82-7321-879C-3AD7-8D4B5A330418}"/>
                    </a:ext>
                  </a:extLst>
                </p:cNvPr>
                <p:cNvSpPr/>
                <p:nvPr/>
              </p:nvSpPr>
              <p:spPr>
                <a:xfrm rot="-4590844">
                  <a:off x="7243333" y="5312814"/>
                  <a:ext cx="9554" cy="9556"/>
                </a:xfrm>
                <a:custGeom>
                  <a:avLst/>
                  <a:gdLst>
                    <a:gd name="connsiteX0" fmla="*/ 0 w 9554"/>
                    <a:gd name="connsiteY0" fmla="*/ 0 h 9556"/>
                    <a:gd name="connsiteX1" fmla="*/ 9555 w 9554"/>
                    <a:gd name="connsiteY1" fmla="*/ 0 h 9556"/>
                    <a:gd name="connsiteX2" fmla="*/ 9555 w 9554"/>
                    <a:gd name="connsiteY2" fmla="*/ 9556 h 9556"/>
                    <a:gd name="connsiteX3" fmla="*/ 0 w 9554"/>
                    <a:gd name="connsiteY3" fmla="*/ 9556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6"/>
                      </a:lnTo>
                      <a:lnTo>
                        <a:pt x="0" y="9556"/>
                      </a:lnTo>
                      <a:close/>
                    </a:path>
                  </a:pathLst>
                </a:custGeom>
                <a:noFill/>
                <a:ln w="381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9065E6C1-51EC-E556-8725-BDE81230160D}"/>
                    </a:ext>
                  </a:extLst>
                </p:cNvPr>
                <p:cNvSpPr/>
                <p:nvPr/>
              </p:nvSpPr>
              <p:spPr>
                <a:xfrm>
                  <a:off x="7243190" y="531229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936" y="1318"/>
                        <a:pt x="171" y="3612"/>
                      </a:cubicBezTo>
                      <a:cubicBezTo>
                        <a:pt x="-593" y="6288"/>
                        <a:pt x="1318" y="8581"/>
                        <a:pt x="3611" y="9346"/>
                      </a:cubicBezTo>
                      <a:cubicBezTo>
                        <a:pt x="6287" y="10111"/>
                        <a:pt x="8580"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73" name="Graphic 4">
                <a:extLst>
                  <a:ext uri="{FF2B5EF4-FFF2-40B4-BE49-F238E27FC236}">
                    <a16:creationId xmlns:a16="http://schemas.microsoft.com/office/drawing/2014/main" id="{0FDAEE34-6DBE-5221-C2CF-6AB8DF15BB21}"/>
                  </a:ext>
                </a:extLst>
              </p:cNvPr>
              <p:cNvGrpSpPr/>
              <p:nvPr/>
            </p:nvGrpSpPr>
            <p:grpSpPr>
              <a:xfrm>
                <a:off x="7474516" y="5607626"/>
                <a:ext cx="14284" cy="14286"/>
                <a:chOff x="7474516" y="5607626"/>
                <a:chExt cx="14284" cy="14286"/>
              </a:xfrm>
            </p:grpSpPr>
            <p:sp>
              <p:nvSpPr>
                <p:cNvPr id="104" name="Freeform 103">
                  <a:extLst>
                    <a:ext uri="{FF2B5EF4-FFF2-40B4-BE49-F238E27FC236}">
                      <a16:creationId xmlns:a16="http://schemas.microsoft.com/office/drawing/2014/main" id="{D0B3D08C-55FE-7041-2E23-C2A24D0DC650}"/>
                    </a:ext>
                  </a:extLst>
                </p:cNvPr>
                <p:cNvSpPr/>
                <p:nvPr/>
              </p:nvSpPr>
              <p:spPr>
                <a:xfrm rot="-4590844">
                  <a:off x="7475734" y="5608845"/>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3685299-9F30-90D1-EE2A-97BD591DB203}"/>
                    </a:ext>
                  </a:extLst>
                </p:cNvPr>
                <p:cNvSpPr/>
                <p:nvPr/>
              </p:nvSpPr>
              <p:spPr>
                <a:xfrm>
                  <a:off x="7475952" y="5608559"/>
                  <a:ext cx="11585" cy="11423"/>
                </a:xfrm>
                <a:custGeom>
                  <a:avLst/>
                  <a:gdLst>
                    <a:gd name="connsiteX0" fmla="*/ 7048 w 11585"/>
                    <a:gd name="connsiteY0" fmla="*/ 169 h 11423"/>
                    <a:gd name="connsiteX1" fmla="*/ 168 w 11585"/>
                    <a:gd name="connsiteY1" fmla="*/ 4374 h 11423"/>
                    <a:gd name="connsiteX2" fmla="*/ 4373 w 11585"/>
                    <a:gd name="connsiteY2" fmla="*/ 11255 h 11423"/>
                    <a:gd name="connsiteX3" fmla="*/ 11252 w 11585"/>
                    <a:gd name="connsiteY3" fmla="*/ 7050 h 11423"/>
                    <a:gd name="connsiteX4" fmla="*/ 7048 w 11585"/>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 h="11423">
                      <a:moveTo>
                        <a:pt x="7048" y="169"/>
                      </a:moveTo>
                      <a:cubicBezTo>
                        <a:pt x="3990" y="-596"/>
                        <a:pt x="933" y="1316"/>
                        <a:pt x="168" y="4374"/>
                      </a:cubicBezTo>
                      <a:cubicBezTo>
                        <a:pt x="-596" y="7432"/>
                        <a:pt x="1315" y="10490"/>
                        <a:pt x="4373" y="11255"/>
                      </a:cubicBezTo>
                      <a:cubicBezTo>
                        <a:pt x="7430" y="12019"/>
                        <a:pt x="10488" y="10108"/>
                        <a:pt x="11252" y="7050"/>
                      </a:cubicBezTo>
                      <a:cubicBezTo>
                        <a:pt x="12399" y="4374"/>
                        <a:pt x="10488"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id="{255B7E2D-B0DF-0DE3-28F5-A8A0875EE8E8}"/>
                  </a:ext>
                </a:extLst>
              </p:cNvPr>
              <p:cNvGrpSpPr/>
              <p:nvPr/>
            </p:nvGrpSpPr>
            <p:grpSpPr>
              <a:xfrm>
                <a:off x="7201471" y="5352085"/>
                <a:ext cx="11519" cy="11521"/>
                <a:chOff x="7201471" y="5352085"/>
                <a:chExt cx="11519" cy="11521"/>
              </a:xfrm>
            </p:grpSpPr>
            <p:sp>
              <p:nvSpPr>
                <p:cNvPr id="102" name="Freeform 101">
                  <a:extLst>
                    <a:ext uri="{FF2B5EF4-FFF2-40B4-BE49-F238E27FC236}">
                      <a16:creationId xmlns:a16="http://schemas.microsoft.com/office/drawing/2014/main" id="{EC364DC3-4698-B9CC-5C0D-99437E4B5E6B}"/>
                    </a:ext>
                  </a:extLst>
                </p:cNvPr>
                <p:cNvSpPr/>
                <p:nvPr/>
              </p:nvSpPr>
              <p:spPr>
                <a:xfrm rot="-4591259">
                  <a:off x="7202453" y="5353067"/>
                  <a:ext cx="9555" cy="9557"/>
                </a:xfrm>
                <a:custGeom>
                  <a:avLst/>
                  <a:gdLst>
                    <a:gd name="connsiteX0" fmla="*/ 0 w 9555"/>
                    <a:gd name="connsiteY0" fmla="*/ 0 h 9557"/>
                    <a:gd name="connsiteX1" fmla="*/ 9556 w 9555"/>
                    <a:gd name="connsiteY1" fmla="*/ 0 h 9557"/>
                    <a:gd name="connsiteX2" fmla="*/ 9556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6" y="0"/>
                      </a:lnTo>
                      <a:lnTo>
                        <a:pt x="9556" y="9557"/>
                      </a:lnTo>
                      <a:lnTo>
                        <a:pt x="0" y="9557"/>
                      </a:lnTo>
                      <a:close/>
                    </a:path>
                  </a:pathLst>
                </a:custGeom>
                <a:noFill/>
                <a:ln w="381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1E36DB4-B94F-EB16-C9E0-EDBBCC2F0874}"/>
                    </a:ext>
                  </a:extLst>
                </p:cNvPr>
                <p:cNvSpPr/>
                <p:nvPr/>
              </p:nvSpPr>
              <p:spPr>
                <a:xfrm>
                  <a:off x="7201887" y="5353171"/>
                  <a:ext cx="9428" cy="9542"/>
                </a:xfrm>
                <a:custGeom>
                  <a:avLst/>
                  <a:gdLst>
                    <a:gd name="connsiteX0" fmla="*/ 5930 w 9428"/>
                    <a:gd name="connsiteY0" fmla="*/ 197 h 9542"/>
                    <a:gd name="connsiteX1" fmla="*/ 197 w 9428"/>
                    <a:gd name="connsiteY1" fmla="*/ 3637 h 9542"/>
                    <a:gd name="connsiteX2" fmla="*/ 3637 w 9428"/>
                    <a:gd name="connsiteY2" fmla="*/ 9372 h 9542"/>
                    <a:gd name="connsiteX3" fmla="*/ 9370 w 9428"/>
                    <a:gd name="connsiteY3" fmla="*/ 5931 h 9542"/>
                    <a:gd name="connsiteX4" fmla="*/ 5930 w 9428"/>
                    <a:gd name="connsiteY4" fmla="*/ 197 h 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 h="9542">
                      <a:moveTo>
                        <a:pt x="5930" y="197"/>
                      </a:moveTo>
                      <a:cubicBezTo>
                        <a:pt x="3254" y="-568"/>
                        <a:pt x="961" y="961"/>
                        <a:pt x="197" y="3637"/>
                      </a:cubicBezTo>
                      <a:cubicBezTo>
                        <a:pt x="-568" y="6313"/>
                        <a:pt x="961" y="8607"/>
                        <a:pt x="3637" y="9372"/>
                      </a:cubicBezTo>
                      <a:cubicBezTo>
                        <a:pt x="6312" y="10136"/>
                        <a:pt x="8605" y="8225"/>
                        <a:pt x="9370" y="5931"/>
                      </a:cubicBezTo>
                      <a:cubicBezTo>
                        <a:pt x="9752" y="3255"/>
                        <a:pt x="8223"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5" name="Graphic 4">
                <a:extLst>
                  <a:ext uri="{FF2B5EF4-FFF2-40B4-BE49-F238E27FC236}">
                    <a16:creationId xmlns:a16="http://schemas.microsoft.com/office/drawing/2014/main" id="{6B3DDFA2-ED11-5BC6-18E1-89DB7F458F71}"/>
                  </a:ext>
                </a:extLst>
              </p:cNvPr>
              <p:cNvGrpSpPr/>
              <p:nvPr/>
            </p:nvGrpSpPr>
            <p:grpSpPr>
              <a:xfrm>
                <a:off x="7111711" y="5300679"/>
                <a:ext cx="11056" cy="11059"/>
                <a:chOff x="7111711" y="5300679"/>
                <a:chExt cx="11056" cy="11059"/>
              </a:xfrm>
            </p:grpSpPr>
            <p:sp>
              <p:nvSpPr>
                <p:cNvPr id="100" name="Freeform 99">
                  <a:extLst>
                    <a:ext uri="{FF2B5EF4-FFF2-40B4-BE49-F238E27FC236}">
                      <a16:creationId xmlns:a16="http://schemas.microsoft.com/office/drawing/2014/main" id="{0B66B923-E7AD-53A0-E331-C6332A9E8E53}"/>
                    </a:ext>
                  </a:extLst>
                </p:cNvPr>
                <p:cNvSpPr/>
                <p:nvPr/>
              </p:nvSpPr>
              <p:spPr>
                <a:xfrm rot="-4591927">
                  <a:off x="7112653" y="530162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C8874BA2-50E9-1B94-9D65-4F20BCE411CB}"/>
                    </a:ext>
                  </a:extLst>
                </p:cNvPr>
                <p:cNvSpPr/>
                <p:nvPr/>
              </p:nvSpPr>
              <p:spPr>
                <a:xfrm>
                  <a:off x="7112453" y="5301947"/>
                  <a:ext cx="9184" cy="9185"/>
                </a:xfrm>
                <a:custGeom>
                  <a:avLst/>
                  <a:gdLst>
                    <a:gd name="connsiteX0" fmla="*/ 5548 w 9184"/>
                    <a:gd name="connsiteY0" fmla="*/ 197 h 9185"/>
                    <a:gd name="connsiteX1" fmla="*/ 197 w 9184"/>
                    <a:gd name="connsiteY1" fmla="*/ 3637 h 9185"/>
                    <a:gd name="connsiteX2" fmla="*/ 3637 w 9184"/>
                    <a:gd name="connsiteY2" fmla="*/ 8989 h 9185"/>
                    <a:gd name="connsiteX3" fmla="*/ 8987 w 9184"/>
                    <a:gd name="connsiteY3" fmla="*/ 5549 h 9185"/>
                    <a:gd name="connsiteX4" fmla="*/ 5548 w 9184"/>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 h="9185">
                      <a:moveTo>
                        <a:pt x="5548" y="197"/>
                      </a:moveTo>
                      <a:cubicBezTo>
                        <a:pt x="3254" y="-568"/>
                        <a:pt x="579" y="961"/>
                        <a:pt x="197" y="3637"/>
                      </a:cubicBezTo>
                      <a:cubicBezTo>
                        <a:pt x="-567" y="5931"/>
                        <a:pt x="961" y="8607"/>
                        <a:pt x="3637" y="8989"/>
                      </a:cubicBezTo>
                      <a:cubicBezTo>
                        <a:pt x="5930" y="9754"/>
                        <a:pt x="8605" y="8224"/>
                        <a:pt x="8987" y="5549"/>
                      </a:cubicBezTo>
                      <a:cubicBezTo>
                        <a:pt x="9752" y="3255"/>
                        <a:pt x="8223" y="579"/>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76" name="Graphic 4">
                <a:extLst>
                  <a:ext uri="{FF2B5EF4-FFF2-40B4-BE49-F238E27FC236}">
                    <a16:creationId xmlns:a16="http://schemas.microsoft.com/office/drawing/2014/main" id="{178F2181-074E-8F79-EA33-B3CEA8730B65}"/>
                  </a:ext>
                </a:extLst>
              </p:cNvPr>
              <p:cNvGrpSpPr/>
              <p:nvPr/>
            </p:nvGrpSpPr>
            <p:grpSpPr>
              <a:xfrm>
                <a:off x="7078999" y="5334637"/>
                <a:ext cx="10596" cy="10598"/>
                <a:chOff x="7078999" y="5334637"/>
                <a:chExt cx="10596" cy="10598"/>
              </a:xfrm>
            </p:grpSpPr>
            <p:sp>
              <p:nvSpPr>
                <p:cNvPr id="98" name="Freeform 97">
                  <a:extLst>
                    <a:ext uri="{FF2B5EF4-FFF2-40B4-BE49-F238E27FC236}">
                      <a16:creationId xmlns:a16="http://schemas.microsoft.com/office/drawing/2014/main" id="{84D8AA72-5BCB-E186-6EEA-4285A6E4A352}"/>
                    </a:ext>
                  </a:extLst>
                </p:cNvPr>
                <p:cNvSpPr/>
                <p:nvPr/>
              </p:nvSpPr>
              <p:spPr>
                <a:xfrm rot="-4591927">
                  <a:off x="7079902" y="533554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2209B7A-7297-D50C-21CE-B18E0CB96D42}"/>
                    </a:ext>
                  </a:extLst>
                </p:cNvPr>
                <p:cNvSpPr/>
                <p:nvPr/>
              </p:nvSpPr>
              <p:spPr>
                <a:xfrm>
                  <a:off x="7080090" y="5336093"/>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2748"/>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77" name="Graphic 4">
                <a:extLst>
                  <a:ext uri="{FF2B5EF4-FFF2-40B4-BE49-F238E27FC236}">
                    <a16:creationId xmlns:a16="http://schemas.microsoft.com/office/drawing/2014/main" id="{28C7BE1D-5727-69CF-1183-657D10B32F77}"/>
                  </a:ext>
                </a:extLst>
              </p:cNvPr>
              <p:cNvGrpSpPr/>
              <p:nvPr/>
            </p:nvGrpSpPr>
            <p:grpSpPr>
              <a:xfrm>
                <a:off x="7351218" y="5680791"/>
                <a:ext cx="17044" cy="17047"/>
                <a:chOff x="7351218" y="5680791"/>
                <a:chExt cx="17044" cy="17047"/>
              </a:xfrm>
            </p:grpSpPr>
            <p:sp>
              <p:nvSpPr>
                <p:cNvPr id="96" name="Freeform 95">
                  <a:extLst>
                    <a:ext uri="{FF2B5EF4-FFF2-40B4-BE49-F238E27FC236}">
                      <a16:creationId xmlns:a16="http://schemas.microsoft.com/office/drawing/2014/main" id="{5A7FEA0F-6DF7-493A-1B85-212C569DE506}"/>
                    </a:ext>
                  </a:extLst>
                </p:cNvPr>
                <p:cNvSpPr/>
                <p:nvPr/>
              </p:nvSpPr>
              <p:spPr>
                <a:xfrm rot="-4592262">
                  <a:off x="7352670" y="5682243"/>
                  <a:ext cx="14141" cy="14143"/>
                </a:xfrm>
                <a:custGeom>
                  <a:avLst/>
                  <a:gdLst>
                    <a:gd name="connsiteX0" fmla="*/ 0 w 14141"/>
                    <a:gd name="connsiteY0" fmla="*/ 0 h 14143"/>
                    <a:gd name="connsiteX1" fmla="*/ 14141 w 14141"/>
                    <a:gd name="connsiteY1" fmla="*/ 0 h 14143"/>
                    <a:gd name="connsiteX2" fmla="*/ 14141 w 14141"/>
                    <a:gd name="connsiteY2" fmla="*/ 14144 h 14143"/>
                    <a:gd name="connsiteX3" fmla="*/ 0 w 14141"/>
                    <a:gd name="connsiteY3" fmla="*/ 14144 h 14143"/>
                  </a:gdLst>
                  <a:ahLst/>
                  <a:cxnLst>
                    <a:cxn ang="0">
                      <a:pos x="connsiteX0" y="connsiteY0"/>
                    </a:cxn>
                    <a:cxn ang="0">
                      <a:pos x="connsiteX1" y="connsiteY1"/>
                    </a:cxn>
                    <a:cxn ang="0">
                      <a:pos x="connsiteX2" y="connsiteY2"/>
                    </a:cxn>
                    <a:cxn ang="0">
                      <a:pos x="connsiteX3" y="connsiteY3"/>
                    </a:cxn>
                  </a:cxnLst>
                  <a:rect l="l" t="t" r="r" b="b"/>
                  <a:pathLst>
                    <a:path w="14141" h="14143">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7938904C-6A8A-E99F-F354-D37A984F1D13}"/>
                    </a:ext>
                  </a:extLst>
                </p:cNvPr>
                <p:cNvSpPr/>
                <p:nvPr/>
              </p:nvSpPr>
              <p:spPr>
                <a:xfrm>
                  <a:off x="7352906" y="5681977"/>
                  <a:ext cx="14052" cy="14054"/>
                </a:xfrm>
                <a:custGeom>
                  <a:avLst/>
                  <a:gdLst>
                    <a:gd name="connsiteX0" fmla="*/ 8555 w 14052"/>
                    <a:gd name="connsiteY0" fmla="*/ 147 h 14054"/>
                    <a:gd name="connsiteX1" fmla="*/ 147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7" y="5498"/>
                      </a:cubicBezTo>
                      <a:cubicBezTo>
                        <a:pt x="-618" y="9321"/>
                        <a:pt x="1675" y="13144"/>
                        <a:pt x="5497" y="13908"/>
                      </a:cubicBezTo>
                      <a:cubicBezTo>
                        <a:pt x="9319" y="14673"/>
                        <a:pt x="13141" y="12379"/>
                        <a:pt x="13906" y="8556"/>
                      </a:cubicBezTo>
                      <a:cubicBezTo>
                        <a:pt x="14670" y="5116"/>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78" name="Graphic 4">
                <a:extLst>
                  <a:ext uri="{FF2B5EF4-FFF2-40B4-BE49-F238E27FC236}">
                    <a16:creationId xmlns:a16="http://schemas.microsoft.com/office/drawing/2014/main" id="{74AF855E-BE95-2178-6936-0C824BF32AB8}"/>
                  </a:ext>
                </a:extLst>
              </p:cNvPr>
              <p:cNvGrpSpPr/>
              <p:nvPr/>
            </p:nvGrpSpPr>
            <p:grpSpPr>
              <a:xfrm>
                <a:off x="7371097" y="5719716"/>
                <a:ext cx="11057" cy="11059"/>
                <a:chOff x="7371097" y="5719716"/>
                <a:chExt cx="11057" cy="11059"/>
              </a:xfrm>
            </p:grpSpPr>
            <p:sp>
              <p:nvSpPr>
                <p:cNvPr id="94" name="Freeform 93">
                  <a:extLst>
                    <a:ext uri="{FF2B5EF4-FFF2-40B4-BE49-F238E27FC236}">
                      <a16:creationId xmlns:a16="http://schemas.microsoft.com/office/drawing/2014/main" id="{F0AB720B-78A5-8518-98D1-5BB2A28ADC8F}"/>
                    </a:ext>
                  </a:extLst>
                </p:cNvPr>
                <p:cNvSpPr/>
                <p:nvPr/>
              </p:nvSpPr>
              <p:spPr>
                <a:xfrm rot="-4591593">
                  <a:off x="7372039" y="5720658"/>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0064361F-9DB6-581F-D8F3-2F27077456A0}"/>
                    </a:ext>
                  </a:extLst>
                </p:cNvPr>
                <p:cNvSpPr/>
                <p:nvPr/>
              </p:nvSpPr>
              <p:spPr>
                <a:xfrm>
                  <a:off x="7371584" y="5720537"/>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254" y="-568"/>
                        <a:pt x="961" y="961"/>
                        <a:pt x="197" y="3637"/>
                      </a:cubicBezTo>
                      <a:cubicBezTo>
                        <a:pt x="-568" y="6313"/>
                        <a:pt x="961" y="8607"/>
                        <a:pt x="3636" y="9371"/>
                      </a:cubicBezTo>
                      <a:cubicBezTo>
                        <a:pt x="6312" y="10136"/>
                        <a:pt x="8605" y="8607"/>
                        <a:pt x="9369" y="5931"/>
                      </a:cubicBezTo>
                      <a:cubicBezTo>
                        <a:pt x="10134" y="3255"/>
                        <a:pt x="8605"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9" name="Graphic 4">
                <a:extLst>
                  <a:ext uri="{FF2B5EF4-FFF2-40B4-BE49-F238E27FC236}">
                    <a16:creationId xmlns:a16="http://schemas.microsoft.com/office/drawing/2014/main" id="{CFA458B9-C65F-424F-846C-C7A884DAFA7D}"/>
                  </a:ext>
                </a:extLst>
              </p:cNvPr>
              <p:cNvGrpSpPr/>
              <p:nvPr/>
            </p:nvGrpSpPr>
            <p:grpSpPr>
              <a:xfrm>
                <a:off x="6964479" y="5287694"/>
                <a:ext cx="13360" cy="13363"/>
                <a:chOff x="6964479" y="5287694"/>
                <a:chExt cx="13360" cy="13363"/>
              </a:xfrm>
            </p:grpSpPr>
            <p:sp>
              <p:nvSpPr>
                <p:cNvPr id="92" name="Freeform 91">
                  <a:extLst>
                    <a:ext uri="{FF2B5EF4-FFF2-40B4-BE49-F238E27FC236}">
                      <a16:creationId xmlns:a16="http://schemas.microsoft.com/office/drawing/2014/main" id="{B2E420EC-ABBD-BD78-2940-B53E3AC8147E}"/>
                    </a:ext>
                  </a:extLst>
                </p:cNvPr>
                <p:cNvSpPr/>
                <p:nvPr/>
              </p:nvSpPr>
              <p:spPr>
                <a:xfrm rot="-4591927">
                  <a:off x="6965617" y="5288833"/>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56F86A6-269A-62C8-C7DF-F67D4449F837}"/>
                    </a:ext>
                  </a:extLst>
                </p:cNvPr>
                <p:cNvSpPr/>
                <p:nvPr/>
              </p:nvSpPr>
              <p:spPr>
                <a:xfrm>
                  <a:off x="6965716" y="5288977"/>
                  <a:ext cx="10918" cy="11040"/>
                </a:xfrm>
                <a:custGeom>
                  <a:avLst/>
                  <a:gdLst>
                    <a:gd name="connsiteX0" fmla="*/ 6666 w 10918"/>
                    <a:gd name="connsiteY0" fmla="*/ 169 h 11040"/>
                    <a:gd name="connsiteX1" fmla="*/ 168 w 10918"/>
                    <a:gd name="connsiteY1" fmla="*/ 4373 h 11040"/>
                    <a:gd name="connsiteX2" fmla="*/ 4373 w 10918"/>
                    <a:gd name="connsiteY2" fmla="*/ 10872 h 11040"/>
                    <a:gd name="connsiteX3" fmla="*/ 10870 w 10918"/>
                    <a:gd name="connsiteY3" fmla="*/ 6667 h 11040"/>
                    <a:gd name="connsiteX4" fmla="*/ 6666 w 1091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 h="11040">
                      <a:moveTo>
                        <a:pt x="6666" y="169"/>
                      </a:moveTo>
                      <a:cubicBezTo>
                        <a:pt x="3608" y="-596"/>
                        <a:pt x="933" y="1316"/>
                        <a:pt x="168" y="4373"/>
                      </a:cubicBezTo>
                      <a:cubicBezTo>
                        <a:pt x="-596" y="7432"/>
                        <a:pt x="1315" y="10108"/>
                        <a:pt x="4373" y="10872"/>
                      </a:cubicBezTo>
                      <a:cubicBezTo>
                        <a:pt x="7430" y="11637"/>
                        <a:pt x="10106" y="9725"/>
                        <a:pt x="10870" y="6667"/>
                      </a:cubicBezTo>
                      <a:cubicBezTo>
                        <a:pt x="11252" y="3991"/>
                        <a:pt x="9341"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7E84682E-40CA-9959-3FED-59F9CFD95087}"/>
                  </a:ext>
                </a:extLst>
              </p:cNvPr>
              <p:cNvGrpSpPr/>
              <p:nvPr/>
            </p:nvGrpSpPr>
            <p:grpSpPr>
              <a:xfrm>
                <a:off x="7212670" y="5614418"/>
                <a:ext cx="15204" cy="15207"/>
                <a:chOff x="7212670" y="5614418"/>
                <a:chExt cx="15204" cy="15207"/>
              </a:xfrm>
            </p:grpSpPr>
            <p:sp>
              <p:nvSpPr>
                <p:cNvPr id="90" name="Freeform 89">
                  <a:extLst>
                    <a:ext uri="{FF2B5EF4-FFF2-40B4-BE49-F238E27FC236}">
                      <a16:creationId xmlns:a16="http://schemas.microsoft.com/office/drawing/2014/main" id="{427C58BF-B401-BA63-7EE8-BCB20793C0B2}"/>
                    </a:ext>
                  </a:extLst>
                </p:cNvPr>
                <p:cNvSpPr/>
                <p:nvPr/>
              </p:nvSpPr>
              <p:spPr>
                <a:xfrm rot="-4591593">
                  <a:off x="7213966" y="5615714"/>
                  <a:ext cx="12612" cy="12615"/>
                </a:xfrm>
                <a:custGeom>
                  <a:avLst/>
                  <a:gdLst>
                    <a:gd name="connsiteX0" fmla="*/ 0 w 12612"/>
                    <a:gd name="connsiteY0" fmla="*/ 0 h 12615"/>
                    <a:gd name="connsiteX1" fmla="*/ 12613 w 12612"/>
                    <a:gd name="connsiteY1" fmla="*/ 0 h 12615"/>
                    <a:gd name="connsiteX2" fmla="*/ 12613 w 12612"/>
                    <a:gd name="connsiteY2" fmla="*/ 12615 h 12615"/>
                    <a:gd name="connsiteX3" fmla="*/ 0 w 12612"/>
                    <a:gd name="connsiteY3" fmla="*/ 12615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5"/>
                      </a:lnTo>
                      <a:lnTo>
                        <a:pt x="0" y="12615"/>
                      </a:lnTo>
                      <a:close/>
                    </a:path>
                  </a:pathLst>
                </a:custGeom>
                <a:noFill/>
                <a:ln w="381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648B2B0-37C0-7FBC-0E5D-E294816BB5FC}"/>
                    </a:ext>
                  </a:extLst>
                </p:cNvPr>
                <p:cNvSpPr/>
                <p:nvPr/>
              </p:nvSpPr>
              <p:spPr>
                <a:xfrm>
                  <a:off x="7213765" y="5616205"/>
                  <a:ext cx="12564" cy="12567"/>
                </a:xfrm>
                <a:custGeom>
                  <a:avLst/>
                  <a:gdLst>
                    <a:gd name="connsiteX0" fmla="*/ 7811 w 12564"/>
                    <a:gd name="connsiteY0" fmla="*/ 167 h 12567"/>
                    <a:gd name="connsiteX1" fmla="*/ 167 w 12564"/>
                    <a:gd name="connsiteY1" fmla="*/ 4755 h 12567"/>
                    <a:gd name="connsiteX2" fmla="*/ 4753 w 12564"/>
                    <a:gd name="connsiteY2" fmla="*/ 12400 h 12567"/>
                    <a:gd name="connsiteX3" fmla="*/ 12397 w 12564"/>
                    <a:gd name="connsiteY3" fmla="*/ 7813 h 12567"/>
                    <a:gd name="connsiteX4" fmla="*/ 7811 w 12564"/>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 h="12567">
                      <a:moveTo>
                        <a:pt x="7811" y="167"/>
                      </a:moveTo>
                      <a:cubicBezTo>
                        <a:pt x="4371" y="-597"/>
                        <a:pt x="931" y="1314"/>
                        <a:pt x="167" y="4755"/>
                      </a:cubicBezTo>
                      <a:cubicBezTo>
                        <a:pt x="-597" y="8195"/>
                        <a:pt x="1314" y="11635"/>
                        <a:pt x="4753" y="12400"/>
                      </a:cubicBezTo>
                      <a:cubicBezTo>
                        <a:pt x="8193" y="13165"/>
                        <a:pt x="11633" y="11253"/>
                        <a:pt x="12397"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AAEAC4CE-1099-AF4E-DCFB-2D6586B1F8EC}"/>
                  </a:ext>
                </a:extLst>
              </p:cNvPr>
              <p:cNvGrpSpPr/>
              <p:nvPr/>
            </p:nvGrpSpPr>
            <p:grpSpPr>
              <a:xfrm>
                <a:off x="6889272" y="5328425"/>
                <a:ext cx="9215" cy="9217"/>
                <a:chOff x="6889272" y="5328425"/>
                <a:chExt cx="9215" cy="9217"/>
              </a:xfrm>
            </p:grpSpPr>
            <p:sp>
              <p:nvSpPr>
                <p:cNvPr id="88" name="Freeform 87">
                  <a:extLst>
                    <a:ext uri="{FF2B5EF4-FFF2-40B4-BE49-F238E27FC236}">
                      <a16:creationId xmlns:a16="http://schemas.microsoft.com/office/drawing/2014/main" id="{D9F17E85-AE7E-EBEA-7927-1DCE51C3A1C1}"/>
                    </a:ext>
                  </a:extLst>
                </p:cNvPr>
                <p:cNvSpPr/>
                <p:nvPr/>
              </p:nvSpPr>
              <p:spPr>
                <a:xfrm rot="-4591259">
                  <a:off x="6890057" y="5329211"/>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F6DB097-D271-B776-45A5-760F54CF72CC}"/>
                    </a:ext>
                  </a:extLst>
                </p:cNvPr>
                <p:cNvSpPr/>
                <p:nvPr/>
              </p:nvSpPr>
              <p:spPr>
                <a:xfrm>
                  <a:off x="6889754" y="5329211"/>
                  <a:ext cx="7571" cy="7409"/>
                </a:xfrm>
                <a:custGeom>
                  <a:avLst/>
                  <a:gdLst>
                    <a:gd name="connsiteX0" fmla="*/ 4660 w 7571"/>
                    <a:gd name="connsiteY0" fmla="*/ 73 h 7409"/>
                    <a:gd name="connsiteX1" fmla="*/ 73 w 7571"/>
                    <a:gd name="connsiteY1" fmla="*/ 2749 h 7409"/>
                    <a:gd name="connsiteX2" fmla="*/ 2749 w 7571"/>
                    <a:gd name="connsiteY2" fmla="*/ 7337 h 7409"/>
                    <a:gd name="connsiteX3" fmla="*/ 7335 w 7571"/>
                    <a:gd name="connsiteY3" fmla="*/ 4661 h 7409"/>
                    <a:gd name="connsiteX4" fmla="*/ 4660 w 7571"/>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 h="7409">
                      <a:moveTo>
                        <a:pt x="4660" y="73"/>
                      </a:moveTo>
                      <a:cubicBezTo>
                        <a:pt x="2749" y="-309"/>
                        <a:pt x="456" y="838"/>
                        <a:pt x="73" y="2749"/>
                      </a:cubicBezTo>
                      <a:cubicBezTo>
                        <a:pt x="-309" y="4661"/>
                        <a:pt x="838" y="6954"/>
                        <a:pt x="2749" y="7337"/>
                      </a:cubicBezTo>
                      <a:cubicBezTo>
                        <a:pt x="4660" y="7719"/>
                        <a:pt x="6953" y="6572"/>
                        <a:pt x="7335" y="4661"/>
                      </a:cubicBezTo>
                      <a:cubicBezTo>
                        <a:pt x="8100" y="2749"/>
                        <a:pt x="6953"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82" name="Graphic 4">
                <a:extLst>
                  <a:ext uri="{FF2B5EF4-FFF2-40B4-BE49-F238E27FC236}">
                    <a16:creationId xmlns:a16="http://schemas.microsoft.com/office/drawing/2014/main" id="{313F3438-AA77-2F3E-D1FB-167CC7001950}"/>
                  </a:ext>
                </a:extLst>
              </p:cNvPr>
              <p:cNvGrpSpPr/>
              <p:nvPr/>
            </p:nvGrpSpPr>
            <p:grpSpPr>
              <a:xfrm>
                <a:off x="7330373" y="5824388"/>
                <a:ext cx="11979" cy="11981"/>
                <a:chOff x="7330373" y="5824388"/>
                <a:chExt cx="11979" cy="11981"/>
              </a:xfrm>
            </p:grpSpPr>
            <p:sp>
              <p:nvSpPr>
                <p:cNvPr id="86" name="Freeform 85">
                  <a:extLst>
                    <a:ext uri="{FF2B5EF4-FFF2-40B4-BE49-F238E27FC236}">
                      <a16:creationId xmlns:a16="http://schemas.microsoft.com/office/drawing/2014/main" id="{26FB61D6-10F1-303B-4840-551F89074264}"/>
                    </a:ext>
                  </a:extLst>
                </p:cNvPr>
                <p:cNvSpPr/>
                <p:nvPr/>
              </p:nvSpPr>
              <p:spPr>
                <a:xfrm rot="-4591593">
                  <a:off x="7331394" y="5825409"/>
                  <a:ext cx="9937" cy="9939"/>
                </a:xfrm>
                <a:custGeom>
                  <a:avLst/>
                  <a:gdLst>
                    <a:gd name="connsiteX0" fmla="*/ 0 w 9937"/>
                    <a:gd name="connsiteY0" fmla="*/ 0 h 9939"/>
                    <a:gd name="connsiteX1" fmla="*/ 9937 w 9937"/>
                    <a:gd name="connsiteY1" fmla="*/ 0 h 9939"/>
                    <a:gd name="connsiteX2" fmla="*/ 9937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7" y="0"/>
                      </a:lnTo>
                      <a:lnTo>
                        <a:pt x="9937" y="9939"/>
                      </a:lnTo>
                      <a:lnTo>
                        <a:pt x="0" y="9939"/>
                      </a:lnTo>
                      <a:close/>
                    </a:path>
                  </a:pathLst>
                </a:custGeom>
                <a:noFill/>
                <a:ln w="381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4812D79-9648-2B65-44D5-73F4884497FE}"/>
                    </a:ext>
                  </a:extLst>
                </p:cNvPr>
                <p:cNvSpPr/>
                <p:nvPr/>
              </p:nvSpPr>
              <p:spPr>
                <a:xfrm>
                  <a:off x="7331097" y="5825689"/>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4" y="6668"/>
                        <a:pt x="1317" y="9344"/>
                        <a:pt x="3992" y="10109"/>
                      </a:cubicBezTo>
                      <a:cubicBezTo>
                        <a:pt x="6667" y="10874"/>
                        <a:pt x="9343" y="8962"/>
                        <a:pt x="10107" y="6286"/>
                      </a:cubicBezTo>
                      <a:cubicBezTo>
                        <a:pt x="10489" y="3610"/>
                        <a:pt x="8961"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83" name="Graphic 4">
                <a:extLst>
                  <a:ext uri="{FF2B5EF4-FFF2-40B4-BE49-F238E27FC236}">
                    <a16:creationId xmlns:a16="http://schemas.microsoft.com/office/drawing/2014/main" id="{135422A0-AF97-4E98-B0EF-E7DDC7C62FDA}"/>
                  </a:ext>
                </a:extLst>
              </p:cNvPr>
              <p:cNvGrpSpPr/>
              <p:nvPr/>
            </p:nvGrpSpPr>
            <p:grpSpPr>
              <a:xfrm>
                <a:off x="7001690" y="5493089"/>
                <a:ext cx="16128" cy="16131"/>
                <a:chOff x="7001690" y="5493089"/>
                <a:chExt cx="16128" cy="16131"/>
              </a:xfrm>
            </p:grpSpPr>
            <p:sp>
              <p:nvSpPr>
                <p:cNvPr id="84" name="Freeform 83">
                  <a:extLst>
                    <a:ext uri="{FF2B5EF4-FFF2-40B4-BE49-F238E27FC236}">
                      <a16:creationId xmlns:a16="http://schemas.microsoft.com/office/drawing/2014/main" id="{3B82F3A4-2A91-4F03-749A-AA8D7ACD32E8}"/>
                    </a:ext>
                  </a:extLst>
                </p:cNvPr>
                <p:cNvSpPr/>
                <p:nvPr/>
              </p:nvSpPr>
              <p:spPr>
                <a:xfrm rot="-4590510">
                  <a:off x="7003066" y="5494465"/>
                  <a:ext cx="13376" cy="13379"/>
                </a:xfrm>
                <a:custGeom>
                  <a:avLst/>
                  <a:gdLst>
                    <a:gd name="connsiteX0" fmla="*/ 0 w 13376"/>
                    <a:gd name="connsiteY0" fmla="*/ 0 h 13379"/>
                    <a:gd name="connsiteX1" fmla="*/ 13377 w 13376"/>
                    <a:gd name="connsiteY1" fmla="*/ 0 h 13379"/>
                    <a:gd name="connsiteX2" fmla="*/ 13377 w 13376"/>
                    <a:gd name="connsiteY2" fmla="*/ 13380 h 13379"/>
                    <a:gd name="connsiteX3" fmla="*/ 0 w 13376"/>
                    <a:gd name="connsiteY3" fmla="*/ 13380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7" y="0"/>
                      </a:lnTo>
                      <a:lnTo>
                        <a:pt x="13377" y="13380"/>
                      </a:lnTo>
                      <a:lnTo>
                        <a:pt x="0" y="13380"/>
                      </a:lnTo>
                      <a:close/>
                    </a:path>
                  </a:pathLst>
                </a:custGeom>
                <a:noFill/>
                <a:ln w="381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C89FE7C-0D13-CE33-B6A4-96277C1FA49B}"/>
                    </a:ext>
                  </a:extLst>
                </p:cNvPr>
                <p:cNvSpPr/>
                <p:nvPr/>
              </p:nvSpPr>
              <p:spPr>
                <a:xfrm>
                  <a:off x="7002811" y="5494280"/>
                  <a:ext cx="13307" cy="13291"/>
                </a:xfrm>
                <a:custGeom>
                  <a:avLst/>
                  <a:gdLst>
                    <a:gd name="connsiteX0" fmla="*/ 8173 w 13307"/>
                    <a:gd name="connsiteY0" fmla="*/ 147 h 13291"/>
                    <a:gd name="connsiteX1" fmla="*/ 147 w 13307"/>
                    <a:gd name="connsiteY1" fmla="*/ 5117 h 13291"/>
                    <a:gd name="connsiteX2" fmla="*/ 5116 w 13307"/>
                    <a:gd name="connsiteY2" fmla="*/ 13144 h 13291"/>
                    <a:gd name="connsiteX3" fmla="*/ 13142 w 13307"/>
                    <a:gd name="connsiteY3" fmla="*/ 8175 h 13291"/>
                    <a:gd name="connsiteX4" fmla="*/ 8173 w 13307"/>
                    <a:gd name="connsiteY4" fmla="*/ 147 h 1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7" h="13291">
                      <a:moveTo>
                        <a:pt x="8173" y="147"/>
                      </a:moveTo>
                      <a:cubicBezTo>
                        <a:pt x="4734" y="-617"/>
                        <a:pt x="912" y="1676"/>
                        <a:pt x="147" y="5117"/>
                      </a:cubicBezTo>
                      <a:cubicBezTo>
                        <a:pt x="-617" y="8557"/>
                        <a:pt x="1676" y="12380"/>
                        <a:pt x="5116" y="13144"/>
                      </a:cubicBezTo>
                      <a:cubicBezTo>
                        <a:pt x="8556" y="13909"/>
                        <a:pt x="12378" y="11616"/>
                        <a:pt x="13142" y="8175"/>
                      </a:cubicBezTo>
                      <a:cubicBezTo>
                        <a:pt x="13906" y="4735"/>
                        <a:pt x="11995" y="912"/>
                        <a:pt x="8173" y="147"/>
                      </a:cubicBezTo>
                      <a:close/>
                    </a:path>
                  </a:pathLst>
                </a:custGeom>
                <a:solidFill>
                  <a:srgbClr val="29ABE2"/>
                </a:solidFill>
                <a:ln w="3819" cap="flat">
                  <a:noFill/>
                  <a:prstDash val="solid"/>
                  <a:miter/>
                </a:ln>
              </p:spPr>
              <p:txBody>
                <a:bodyPr rtlCol="0" anchor="ctr"/>
                <a:lstStyle/>
                <a:p>
                  <a:endParaRPr lang="en-US"/>
                </a:p>
              </p:txBody>
            </p:sp>
          </p:grpSp>
        </p:grpSp>
        <p:sp>
          <p:nvSpPr>
            <p:cNvPr id="24" name="Freeform 23">
              <a:extLst>
                <a:ext uri="{FF2B5EF4-FFF2-40B4-BE49-F238E27FC236}">
                  <a16:creationId xmlns:a16="http://schemas.microsoft.com/office/drawing/2014/main" id="{3F6DBB42-BD53-DE53-4575-DE438D91302D}"/>
                </a:ext>
              </a:extLst>
            </p:cNvPr>
            <p:cNvSpPr/>
            <p:nvPr/>
          </p:nvSpPr>
          <p:spPr>
            <a:xfrm>
              <a:off x="6151887" y="5846680"/>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F9FD88-F91A-B6BD-4E4D-8A0FF8501E27}"/>
                </a:ext>
              </a:extLst>
            </p:cNvPr>
            <p:cNvSpPr/>
            <p:nvPr/>
          </p:nvSpPr>
          <p:spPr>
            <a:xfrm>
              <a:off x="5962318" y="5795073"/>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59BC7BD-4DE1-EB9B-4E02-B3EDF892D452}"/>
                </a:ext>
              </a:extLst>
            </p:cNvPr>
            <p:cNvSpPr/>
            <p:nvPr/>
          </p:nvSpPr>
          <p:spPr>
            <a:xfrm>
              <a:off x="5866386" y="5032818"/>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8CE3A6A-9ADE-A700-85D8-AD6D3C8869F7}"/>
                </a:ext>
              </a:extLst>
            </p:cNvPr>
            <p:cNvSpPr/>
            <p:nvPr/>
          </p:nvSpPr>
          <p:spPr>
            <a:xfrm>
              <a:off x="5726881" y="5030907"/>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11B951-4983-6B8B-7BE3-40D39687CBA1}"/>
                </a:ext>
              </a:extLst>
            </p:cNvPr>
            <p:cNvSpPr/>
            <p:nvPr/>
          </p:nvSpPr>
          <p:spPr>
            <a:xfrm>
              <a:off x="5862180" y="4832506"/>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A5ED8E-B8A3-46A9-9A9D-34B9E305C2A4}"/>
                </a:ext>
              </a:extLst>
            </p:cNvPr>
            <p:cNvSpPr/>
            <p:nvPr/>
          </p:nvSpPr>
          <p:spPr>
            <a:xfrm>
              <a:off x="6075829" y="5370748"/>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CCA9189-60E8-2CDB-6FC8-C1D6F4753DA2}"/>
                </a:ext>
              </a:extLst>
            </p:cNvPr>
            <p:cNvSpPr/>
            <p:nvPr/>
          </p:nvSpPr>
          <p:spPr>
            <a:xfrm>
              <a:off x="5967667" y="5441087"/>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9FA096D-D5A1-1FA0-A71A-FE65273CC18A}"/>
                </a:ext>
              </a:extLst>
            </p:cNvPr>
            <p:cNvSpPr/>
            <p:nvPr/>
          </p:nvSpPr>
          <p:spPr>
            <a:xfrm>
              <a:off x="5783449" y="5509132"/>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42CE344-7075-4027-F5E8-73B3DE09B8AD}"/>
                </a:ext>
              </a:extLst>
            </p:cNvPr>
            <p:cNvSpPr/>
            <p:nvPr/>
          </p:nvSpPr>
          <p:spPr>
            <a:xfrm>
              <a:off x="6050604" y="51494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BDAB882-CE15-3184-0CDC-D668B854B33A}"/>
                </a:ext>
              </a:extLst>
            </p:cNvPr>
            <p:cNvSpPr/>
            <p:nvPr/>
          </p:nvSpPr>
          <p:spPr>
            <a:xfrm>
              <a:off x="6206161" y="498426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2"/>
                  </a:cubicBezTo>
                  <a:cubicBezTo>
                    <a:pt x="9849" y="21229"/>
                    <a:pt x="14435" y="17407"/>
                    <a:pt x="15582" y="12055"/>
                  </a:cubicBezTo>
                  <a:cubicBezTo>
                    <a:pt x="16729" y="6320"/>
                    <a:pt x="14435" y="969"/>
                    <a:pt x="10231" y="204"/>
                  </a:cubicBezTo>
                  <a:close/>
                </a:path>
              </a:pathLst>
            </a:custGeom>
            <a:solidFill>
              <a:srgbClr val="29ABE2"/>
            </a:solidFill>
            <a:ln w="381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47F8CCA-32B4-16C2-0B19-875B0BCC9669}"/>
                </a:ext>
              </a:extLst>
            </p:cNvPr>
            <p:cNvSpPr/>
            <p:nvPr/>
          </p:nvSpPr>
          <p:spPr>
            <a:xfrm>
              <a:off x="6018119" y="5247274"/>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321"/>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1D86179-47E0-0993-70D8-72D319824822}"/>
                </a:ext>
              </a:extLst>
            </p:cNvPr>
            <p:cNvSpPr/>
            <p:nvPr/>
          </p:nvSpPr>
          <p:spPr>
            <a:xfrm>
              <a:off x="6388088" y="551333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40A0E6-F875-C1B3-A4C3-3EF46EE5EE25}"/>
                </a:ext>
              </a:extLst>
            </p:cNvPr>
            <p:cNvSpPr/>
            <p:nvPr/>
          </p:nvSpPr>
          <p:spPr>
            <a:xfrm>
              <a:off x="6543641" y="5348194"/>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484A3BE-ED03-6981-58EB-502AC6A2D465}"/>
                </a:ext>
              </a:extLst>
            </p:cNvPr>
            <p:cNvSpPr/>
            <p:nvPr/>
          </p:nvSpPr>
          <p:spPr>
            <a:xfrm>
              <a:off x="6355599" y="5611199"/>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BC5C84F-3447-0C4E-65B0-6ED7C55BF0AD}"/>
                </a:ext>
              </a:extLst>
            </p:cNvPr>
            <p:cNvSpPr/>
            <p:nvPr/>
          </p:nvSpPr>
          <p:spPr>
            <a:xfrm>
              <a:off x="6243997" y="5575265"/>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CE1C067-7994-734C-0D15-B63C4DFB95B5}"/>
                </a:ext>
              </a:extLst>
            </p:cNvPr>
            <p:cNvSpPr/>
            <p:nvPr/>
          </p:nvSpPr>
          <p:spPr>
            <a:xfrm>
              <a:off x="6164881" y="5672745"/>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1351"/>
                    <a:pt x="10233" y="204"/>
                  </a:cubicBezTo>
                  <a:close/>
                </a:path>
              </a:pathLst>
            </a:custGeom>
            <a:solidFill>
              <a:srgbClr val="29ABE2"/>
            </a:solidFill>
            <a:ln w="381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A0A747A-B6D9-3AF9-6CA8-2DC0F703C7DA}"/>
                </a:ext>
              </a:extLst>
            </p:cNvPr>
            <p:cNvSpPr/>
            <p:nvPr/>
          </p:nvSpPr>
          <p:spPr>
            <a:xfrm>
              <a:off x="6190109" y="551027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D1F627C-3631-AB10-831E-9F029D87C091}"/>
                </a:ext>
              </a:extLst>
            </p:cNvPr>
            <p:cNvSpPr/>
            <p:nvPr/>
          </p:nvSpPr>
          <p:spPr>
            <a:xfrm>
              <a:off x="6466821" y="5152088"/>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1859FFF-DA21-5D1C-B750-C4FFE469A556}"/>
                </a:ext>
              </a:extLst>
            </p:cNvPr>
            <p:cNvSpPr/>
            <p:nvPr/>
          </p:nvSpPr>
          <p:spPr>
            <a:xfrm>
              <a:off x="6455353" y="5246509"/>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969"/>
                    <a:pt x="10233" y="204"/>
                  </a:cubicBezTo>
                  <a:close/>
                </a:path>
              </a:pathLst>
            </a:custGeom>
            <a:solidFill>
              <a:srgbClr val="29ABE2"/>
            </a:solidFill>
            <a:ln w="381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272CFE8-7CCC-40BC-1389-780373E64694}"/>
                </a:ext>
              </a:extLst>
            </p:cNvPr>
            <p:cNvSpPr/>
            <p:nvPr/>
          </p:nvSpPr>
          <p:spPr>
            <a:xfrm>
              <a:off x="6840612" y="5111567"/>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3"/>
                  </a:cubicBezTo>
                  <a:cubicBezTo>
                    <a:pt x="9849" y="21229"/>
                    <a:pt x="14435" y="17406"/>
                    <a:pt x="15582" y="12055"/>
                  </a:cubicBezTo>
                  <a:cubicBezTo>
                    <a:pt x="16729" y="6703"/>
                    <a:pt x="14435" y="1351"/>
                    <a:pt x="10231" y="204"/>
                  </a:cubicBezTo>
                  <a:close/>
                </a:path>
              </a:pathLst>
            </a:custGeom>
            <a:solidFill>
              <a:srgbClr val="29ABE2"/>
            </a:solidFill>
            <a:ln w="381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667D78D-1CD3-EAA8-59ED-4095330EF2E4}"/>
                </a:ext>
              </a:extLst>
            </p:cNvPr>
            <p:cNvSpPr/>
            <p:nvPr/>
          </p:nvSpPr>
          <p:spPr>
            <a:xfrm>
              <a:off x="6937688" y="5187639"/>
              <a:ext cx="15676" cy="20286"/>
            </a:xfrm>
            <a:custGeom>
              <a:avLst/>
              <a:gdLst>
                <a:gd name="connsiteX0" fmla="*/ 10233 w 15676"/>
                <a:gd name="connsiteY0" fmla="*/ 204 h 20286"/>
                <a:gd name="connsiteX1" fmla="*/ 296 w 15676"/>
                <a:gd name="connsiteY1" fmla="*/ 8232 h 20286"/>
                <a:gd name="connsiteX2" fmla="*/ 5265 w 15676"/>
                <a:gd name="connsiteY2" fmla="*/ 20083 h 20286"/>
                <a:gd name="connsiteX3" fmla="*/ 15202 w 15676"/>
                <a:gd name="connsiteY3" fmla="*/ 12054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2136E2-BFED-E760-375E-2E416AF86A9F}"/>
                </a:ext>
              </a:extLst>
            </p:cNvPr>
            <p:cNvSpPr/>
            <p:nvPr/>
          </p:nvSpPr>
          <p:spPr>
            <a:xfrm>
              <a:off x="6814238" y="517617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B8FB339-5EA6-261E-0D0A-1B61F3603FD6}"/>
                </a:ext>
              </a:extLst>
            </p:cNvPr>
            <p:cNvSpPr/>
            <p:nvPr/>
          </p:nvSpPr>
          <p:spPr>
            <a:xfrm>
              <a:off x="5827399" y="572588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F6AE277-98D5-48EE-23AA-1190EB32A43F}"/>
                </a:ext>
              </a:extLst>
            </p:cNvPr>
            <p:cNvSpPr/>
            <p:nvPr/>
          </p:nvSpPr>
          <p:spPr>
            <a:xfrm>
              <a:off x="5825871" y="565898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2"/>
                  </a:cubicBezTo>
                  <a:cubicBezTo>
                    <a:pt x="9469" y="21229"/>
                    <a:pt x="14055" y="17407"/>
                    <a:pt x="15202" y="12055"/>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295F7E2-D84C-E1FB-FF58-DE9A74A56C4B}"/>
                </a:ext>
              </a:extLst>
            </p:cNvPr>
            <p:cNvSpPr/>
            <p:nvPr/>
          </p:nvSpPr>
          <p:spPr>
            <a:xfrm>
              <a:off x="5947794" y="569147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2A78630-725B-CD1E-FB64-7160745EC260}"/>
                </a:ext>
              </a:extLst>
            </p:cNvPr>
            <p:cNvSpPr/>
            <p:nvPr/>
          </p:nvSpPr>
          <p:spPr>
            <a:xfrm>
              <a:off x="6514976" y="561387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8C52503-6D39-0BB5-799D-5D0A7295BDEB}"/>
                </a:ext>
              </a:extLst>
            </p:cNvPr>
            <p:cNvSpPr/>
            <p:nvPr/>
          </p:nvSpPr>
          <p:spPr>
            <a:xfrm>
              <a:off x="6526442" y="5464406"/>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21EAA61-6655-DAEE-C5B6-5EE1542FFEBD}"/>
                </a:ext>
              </a:extLst>
            </p:cNvPr>
            <p:cNvSpPr/>
            <p:nvPr/>
          </p:nvSpPr>
          <p:spPr>
            <a:xfrm>
              <a:off x="6584154" y="56066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321"/>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681C97C-DC33-A001-9546-071D4B4FB463}"/>
                </a:ext>
              </a:extLst>
            </p:cNvPr>
            <p:cNvSpPr/>
            <p:nvPr/>
          </p:nvSpPr>
          <p:spPr>
            <a:xfrm>
              <a:off x="6622376" y="5819156"/>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DECE8AB-6F0F-BF7B-5E01-1270142B7E11}"/>
                </a:ext>
              </a:extLst>
            </p:cNvPr>
            <p:cNvSpPr/>
            <p:nvPr/>
          </p:nvSpPr>
          <p:spPr>
            <a:xfrm>
              <a:off x="6717541" y="5877262"/>
              <a:ext cx="15677" cy="20286"/>
            </a:xfrm>
            <a:custGeom>
              <a:avLst/>
              <a:gdLst>
                <a:gd name="connsiteX0" fmla="*/ 10234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4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4" y="204"/>
                  </a:moveTo>
                  <a:cubicBezTo>
                    <a:pt x="6029" y="-943"/>
                    <a:pt x="1443" y="2880"/>
                    <a:pt x="296" y="8232"/>
                  </a:cubicBezTo>
                  <a:cubicBezTo>
                    <a:pt x="-850" y="13584"/>
                    <a:pt x="1443" y="18936"/>
                    <a:pt x="5265" y="20082"/>
                  </a:cubicBezTo>
                  <a:cubicBezTo>
                    <a:pt x="9087" y="21229"/>
                    <a:pt x="14056" y="17407"/>
                    <a:pt x="15202" y="12055"/>
                  </a:cubicBezTo>
                  <a:cubicBezTo>
                    <a:pt x="16731" y="6320"/>
                    <a:pt x="14438" y="1351"/>
                    <a:pt x="10234" y="204"/>
                  </a:cubicBezTo>
                  <a:close/>
                </a:path>
              </a:pathLst>
            </a:custGeom>
            <a:solidFill>
              <a:srgbClr val="29ABE2"/>
            </a:solidFill>
            <a:ln w="381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AB84F76-74A3-6085-A60C-B3CC1DE434FA}"/>
                </a:ext>
              </a:extLst>
            </p:cNvPr>
            <p:cNvSpPr/>
            <p:nvPr/>
          </p:nvSpPr>
          <p:spPr>
            <a:xfrm>
              <a:off x="6564279" y="578819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4DBD5A7-920F-50FE-6F0B-135DC21FE3E5}"/>
                </a:ext>
              </a:extLst>
            </p:cNvPr>
            <p:cNvSpPr/>
            <p:nvPr/>
          </p:nvSpPr>
          <p:spPr>
            <a:xfrm>
              <a:off x="5525080" y="53627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05E47AD-62BF-F867-DBC0-B2977DD3A245}"/>
                </a:ext>
              </a:extLst>
            </p:cNvPr>
            <p:cNvSpPr/>
            <p:nvPr/>
          </p:nvSpPr>
          <p:spPr>
            <a:xfrm>
              <a:off x="5694394" y="527900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4FB2823-13F1-310F-C874-DAB8A76B70BD}"/>
                </a:ext>
              </a:extLst>
            </p:cNvPr>
            <p:cNvSpPr/>
            <p:nvPr/>
          </p:nvSpPr>
          <p:spPr>
            <a:xfrm>
              <a:off x="5804470" y="5350106"/>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551C57E-4EBA-754B-7389-D45E0A92AFC0}"/>
                </a:ext>
              </a:extLst>
            </p:cNvPr>
            <p:cNvSpPr/>
            <p:nvPr/>
          </p:nvSpPr>
          <p:spPr>
            <a:xfrm>
              <a:off x="6995400" y="5151323"/>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8A78908-4E31-3D3F-C873-D647D8FD3924}"/>
                </a:ext>
              </a:extLst>
            </p:cNvPr>
            <p:cNvSpPr/>
            <p:nvPr/>
          </p:nvSpPr>
          <p:spPr>
            <a:xfrm>
              <a:off x="7215547" y="516279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D81A1AE-A683-8DC0-BB2A-957C092A1112}"/>
                </a:ext>
              </a:extLst>
            </p:cNvPr>
            <p:cNvSpPr/>
            <p:nvPr/>
          </p:nvSpPr>
          <p:spPr>
            <a:xfrm>
              <a:off x="7147900" y="5223955"/>
              <a:ext cx="15728" cy="20286"/>
            </a:xfrm>
            <a:custGeom>
              <a:avLst/>
              <a:gdLst>
                <a:gd name="connsiteX0" fmla="*/ 10231 w 15728"/>
                <a:gd name="connsiteY0" fmla="*/ 204 h 20286"/>
                <a:gd name="connsiteX1" fmla="*/ 294 w 15728"/>
                <a:gd name="connsiteY1" fmla="*/ 8232 h 20286"/>
                <a:gd name="connsiteX2" fmla="*/ 5645 w 15728"/>
                <a:gd name="connsiteY2" fmla="*/ 20083 h 20286"/>
                <a:gd name="connsiteX3" fmla="*/ 15582 w 15728"/>
                <a:gd name="connsiteY3" fmla="*/ 12054 h 20286"/>
                <a:gd name="connsiteX4" fmla="*/ 10231 w 1572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8" h="20286">
                  <a:moveTo>
                    <a:pt x="10231" y="204"/>
                  </a:moveTo>
                  <a:cubicBezTo>
                    <a:pt x="6027" y="-943"/>
                    <a:pt x="1441" y="2880"/>
                    <a:pt x="294" y="8232"/>
                  </a:cubicBezTo>
                  <a:cubicBezTo>
                    <a:pt x="-853" y="13584"/>
                    <a:pt x="1441" y="18936"/>
                    <a:pt x="5645" y="20083"/>
                  </a:cubicBezTo>
                  <a:cubicBezTo>
                    <a:pt x="9849" y="21229"/>
                    <a:pt x="14435" y="17406"/>
                    <a:pt x="15582" y="12054"/>
                  </a:cubicBezTo>
                  <a:cubicBezTo>
                    <a:pt x="16346" y="6320"/>
                    <a:pt x="14053" y="1351"/>
                    <a:pt x="10231" y="204"/>
                  </a:cubicBezTo>
                  <a:close/>
                </a:path>
              </a:pathLst>
            </a:custGeom>
            <a:solidFill>
              <a:srgbClr val="29ABE2"/>
            </a:solidFill>
            <a:ln w="381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6972B08-8A32-EDB3-93E5-95767F24B737}"/>
                </a:ext>
              </a:extLst>
            </p:cNvPr>
            <p:cNvSpPr/>
            <p:nvPr/>
          </p:nvSpPr>
          <p:spPr>
            <a:xfrm>
              <a:off x="6610143" y="58199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F74025A-6D4A-8566-A48E-DCE1CFD91A1C}"/>
                </a:ext>
              </a:extLst>
            </p:cNvPr>
            <p:cNvSpPr/>
            <p:nvPr/>
          </p:nvSpPr>
          <p:spPr>
            <a:xfrm>
              <a:off x="6751175" y="5578324"/>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320"/>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59111C2-67D4-B003-BEE7-BEB4B48EB781}"/>
                </a:ext>
              </a:extLst>
            </p:cNvPr>
            <p:cNvSpPr/>
            <p:nvPr/>
          </p:nvSpPr>
          <p:spPr>
            <a:xfrm>
              <a:off x="6759966" y="5782840"/>
              <a:ext cx="15676" cy="20286"/>
            </a:xfrm>
            <a:custGeom>
              <a:avLst/>
              <a:gdLst>
                <a:gd name="connsiteX0" fmla="*/ 10233 w 15676"/>
                <a:gd name="connsiteY0" fmla="*/ 204 h 20286"/>
                <a:gd name="connsiteX1" fmla="*/ 296 w 15676"/>
                <a:gd name="connsiteY1" fmla="*/ 8232 h 20286"/>
                <a:gd name="connsiteX2" fmla="*/ 5265 w 15676"/>
                <a:gd name="connsiteY2" fmla="*/ 20082 h 20286"/>
                <a:gd name="connsiteX3" fmla="*/ 15202 w 15676"/>
                <a:gd name="connsiteY3" fmla="*/ 12055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E979ABE-ED4E-1E5C-4122-2DE37843B430}"/>
                </a:ext>
              </a:extLst>
            </p:cNvPr>
            <p:cNvSpPr/>
            <p:nvPr/>
          </p:nvSpPr>
          <p:spPr>
            <a:xfrm>
              <a:off x="6198133" y="577634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420E92-4A47-3EC2-FCF6-364CA5D4AC6B}"/>
                </a:ext>
              </a:extLst>
            </p:cNvPr>
            <p:cNvSpPr/>
            <p:nvPr/>
          </p:nvSpPr>
          <p:spPr>
            <a:xfrm>
              <a:off x="6536381" y="5876115"/>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639DB88-E98C-86C5-DEAD-55DBB778732E}"/>
                </a:ext>
              </a:extLst>
            </p:cNvPr>
            <p:cNvSpPr/>
            <p:nvPr/>
          </p:nvSpPr>
          <p:spPr>
            <a:xfrm>
              <a:off x="6527971" y="593154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grpSp>
      <p:grpSp>
        <p:nvGrpSpPr>
          <p:cNvPr id="199" name="Group 198">
            <a:extLst>
              <a:ext uri="{FF2B5EF4-FFF2-40B4-BE49-F238E27FC236}">
                <a16:creationId xmlns:a16="http://schemas.microsoft.com/office/drawing/2014/main" id="{4B84919B-BBF9-E645-E834-99DE166823FF}"/>
              </a:ext>
            </a:extLst>
          </p:cNvPr>
          <p:cNvGrpSpPr/>
          <p:nvPr/>
        </p:nvGrpSpPr>
        <p:grpSpPr>
          <a:xfrm>
            <a:off x="10484630" y="57150"/>
            <a:ext cx="2553138" cy="2747357"/>
            <a:chOff x="7921122" y="3017458"/>
            <a:chExt cx="2553138" cy="2747357"/>
          </a:xfrm>
          <a:effectLst>
            <a:glow rad="12700">
              <a:srgbClr val="29ABE2">
                <a:alpha val="40000"/>
              </a:srgbClr>
            </a:glow>
          </a:effectLst>
        </p:grpSpPr>
        <p:sp>
          <p:nvSpPr>
            <p:cNvPr id="200" name="Freeform 199">
              <a:extLst>
                <a:ext uri="{FF2B5EF4-FFF2-40B4-BE49-F238E27FC236}">
                  <a16:creationId xmlns:a16="http://schemas.microsoft.com/office/drawing/2014/main" id="{B06116C0-822A-48D9-ECEE-BE2DA67BD3F3}"/>
                </a:ext>
              </a:extLst>
            </p:cNvPr>
            <p:cNvSpPr/>
            <p:nvPr/>
          </p:nvSpPr>
          <p:spPr>
            <a:xfrm>
              <a:off x="9455201" y="4411584"/>
              <a:ext cx="486539" cy="146410"/>
            </a:xfrm>
            <a:custGeom>
              <a:avLst/>
              <a:gdLst>
                <a:gd name="connsiteX0" fmla="*/ 0 w 486539"/>
                <a:gd name="connsiteY0" fmla="*/ 146411 h 146410"/>
                <a:gd name="connsiteX1" fmla="*/ 486539 w 486539"/>
                <a:gd name="connsiteY1" fmla="*/ 0 h 146410"/>
                <a:gd name="connsiteX2" fmla="*/ 134534 w 486539"/>
                <a:gd name="connsiteY2" fmla="*/ 56194 h 146410"/>
              </a:gdLst>
              <a:ahLst/>
              <a:cxnLst>
                <a:cxn ang="0">
                  <a:pos x="connsiteX0" y="connsiteY0"/>
                </a:cxn>
                <a:cxn ang="0">
                  <a:pos x="connsiteX1" y="connsiteY1"/>
                </a:cxn>
                <a:cxn ang="0">
                  <a:pos x="connsiteX2" y="connsiteY2"/>
                </a:cxn>
              </a:cxnLst>
              <a:rect l="l" t="t" r="r" b="b"/>
              <a:pathLst>
                <a:path w="486539" h="146410">
                  <a:moveTo>
                    <a:pt x="0" y="146411"/>
                  </a:moveTo>
                  <a:lnTo>
                    <a:pt x="486539" y="0"/>
                  </a:lnTo>
                  <a:lnTo>
                    <a:pt x="134534" y="56194"/>
                  </a:lnTo>
                  <a:close/>
                </a:path>
              </a:pathLst>
            </a:custGeom>
            <a:noFill/>
            <a:ln w="696" cap="flat">
              <a:solidFill>
                <a:srgbClr val="29ABE2"/>
              </a:solid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6D2CB385-481A-254B-DD28-49B630B031DC}"/>
                </a:ext>
              </a:extLst>
            </p:cNvPr>
            <p:cNvSpPr/>
            <p:nvPr/>
          </p:nvSpPr>
          <p:spPr>
            <a:xfrm>
              <a:off x="9158614" y="4273582"/>
              <a:ext cx="192245" cy="177375"/>
            </a:xfrm>
            <a:custGeom>
              <a:avLst/>
              <a:gdLst>
                <a:gd name="connsiteX0" fmla="*/ 187660 w 192245"/>
                <a:gd name="connsiteY0" fmla="*/ 0 h 177375"/>
                <a:gd name="connsiteX1" fmla="*/ 0 w 192245"/>
                <a:gd name="connsiteY1" fmla="*/ 177375 h 177375"/>
                <a:gd name="connsiteX2" fmla="*/ 192246 w 192245"/>
                <a:gd name="connsiteY2" fmla="*/ 132649 h 177375"/>
              </a:gdLst>
              <a:ahLst/>
              <a:cxnLst>
                <a:cxn ang="0">
                  <a:pos x="connsiteX0" y="connsiteY0"/>
                </a:cxn>
                <a:cxn ang="0">
                  <a:pos x="connsiteX1" y="connsiteY1"/>
                </a:cxn>
                <a:cxn ang="0">
                  <a:pos x="connsiteX2" y="connsiteY2"/>
                </a:cxn>
              </a:cxnLst>
              <a:rect l="l" t="t" r="r" b="b"/>
              <a:pathLst>
                <a:path w="192245" h="177375">
                  <a:moveTo>
                    <a:pt x="187660" y="0"/>
                  </a:moveTo>
                  <a:lnTo>
                    <a:pt x="0" y="177375"/>
                  </a:lnTo>
                  <a:lnTo>
                    <a:pt x="192246" y="132649"/>
                  </a:lnTo>
                  <a:close/>
                </a:path>
              </a:pathLst>
            </a:custGeom>
            <a:noFill/>
            <a:ln w="696" cap="flat">
              <a:solidFill>
                <a:srgbClr val="29ABE2"/>
              </a:solid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E2167590-BCEC-BEF9-FFFB-413F30230789}"/>
                </a:ext>
              </a:extLst>
            </p:cNvPr>
            <p:cNvSpPr/>
            <p:nvPr/>
          </p:nvSpPr>
          <p:spPr>
            <a:xfrm>
              <a:off x="8688509" y="4108058"/>
              <a:ext cx="182308" cy="157497"/>
            </a:xfrm>
            <a:custGeom>
              <a:avLst/>
              <a:gdLst>
                <a:gd name="connsiteX0" fmla="*/ 182309 w 182308"/>
                <a:gd name="connsiteY0" fmla="*/ 157497 h 157497"/>
                <a:gd name="connsiteX1" fmla="*/ 62298 w 182308"/>
                <a:gd name="connsiteY1" fmla="*/ 0 h 157497"/>
                <a:gd name="connsiteX2" fmla="*/ 0 w 182308"/>
                <a:gd name="connsiteY2" fmla="*/ 84865 h 157497"/>
              </a:gdLst>
              <a:ahLst/>
              <a:cxnLst>
                <a:cxn ang="0">
                  <a:pos x="connsiteX0" y="connsiteY0"/>
                </a:cxn>
                <a:cxn ang="0">
                  <a:pos x="connsiteX1" y="connsiteY1"/>
                </a:cxn>
                <a:cxn ang="0">
                  <a:pos x="connsiteX2" y="connsiteY2"/>
                </a:cxn>
              </a:cxnLst>
              <a:rect l="l" t="t" r="r" b="b"/>
              <a:pathLst>
                <a:path w="182308" h="157497">
                  <a:moveTo>
                    <a:pt x="182309" y="157497"/>
                  </a:moveTo>
                  <a:lnTo>
                    <a:pt x="62298" y="0"/>
                  </a:lnTo>
                  <a:lnTo>
                    <a:pt x="0" y="84865"/>
                  </a:lnTo>
                  <a:close/>
                </a:path>
              </a:pathLst>
            </a:custGeom>
            <a:noFill/>
            <a:ln w="696" cap="flat">
              <a:solidFill>
                <a:srgbClr val="29ABE2"/>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710183C5-0344-C958-434C-959232B35BA6}"/>
                </a:ext>
              </a:extLst>
            </p:cNvPr>
            <p:cNvSpPr/>
            <p:nvPr/>
          </p:nvSpPr>
          <p:spPr>
            <a:xfrm>
              <a:off x="9650887" y="4539645"/>
              <a:ext cx="157848" cy="232422"/>
            </a:xfrm>
            <a:custGeom>
              <a:avLst/>
              <a:gdLst>
                <a:gd name="connsiteX0" fmla="*/ 93257 w 157848"/>
                <a:gd name="connsiteY0" fmla="*/ 232423 h 232422"/>
                <a:gd name="connsiteX1" fmla="*/ 157848 w 157848"/>
                <a:gd name="connsiteY1" fmla="*/ 0 h 232422"/>
                <a:gd name="connsiteX2" fmla="*/ 0 w 157848"/>
                <a:gd name="connsiteY2" fmla="*/ 175082 h 232422"/>
              </a:gdLst>
              <a:ahLst/>
              <a:cxnLst>
                <a:cxn ang="0">
                  <a:pos x="connsiteX0" y="connsiteY0"/>
                </a:cxn>
                <a:cxn ang="0">
                  <a:pos x="connsiteX1" y="connsiteY1"/>
                </a:cxn>
                <a:cxn ang="0">
                  <a:pos x="connsiteX2" y="connsiteY2"/>
                </a:cxn>
              </a:cxnLst>
              <a:rect l="l" t="t" r="r" b="b"/>
              <a:pathLst>
                <a:path w="157848" h="232422">
                  <a:moveTo>
                    <a:pt x="93257" y="232423"/>
                  </a:moveTo>
                  <a:lnTo>
                    <a:pt x="157848" y="0"/>
                  </a:lnTo>
                  <a:lnTo>
                    <a:pt x="0" y="175082"/>
                  </a:lnTo>
                  <a:close/>
                </a:path>
              </a:pathLst>
            </a:custGeom>
            <a:noFill/>
            <a:ln w="696" cap="flat">
              <a:solidFill>
                <a:srgbClr val="29ABE2"/>
              </a:solid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EA722DC0-390C-DE11-0F6C-ACAC3480F9F9}"/>
                </a:ext>
              </a:extLst>
            </p:cNvPr>
            <p:cNvSpPr/>
            <p:nvPr/>
          </p:nvSpPr>
          <p:spPr>
            <a:xfrm>
              <a:off x="9029813" y="4134052"/>
              <a:ext cx="442968" cy="478224"/>
            </a:xfrm>
            <a:custGeom>
              <a:avLst/>
              <a:gdLst>
                <a:gd name="connsiteX0" fmla="*/ 0 w 442968"/>
                <a:gd name="connsiteY0" fmla="*/ 286706 h 478224"/>
                <a:gd name="connsiteX1" fmla="*/ 70707 w 442968"/>
                <a:gd name="connsiteY1" fmla="*/ 478225 h 478224"/>
                <a:gd name="connsiteX2" fmla="*/ 442969 w 442968"/>
                <a:gd name="connsiteY2" fmla="*/ 0 h 478224"/>
              </a:gdLst>
              <a:ahLst/>
              <a:cxnLst>
                <a:cxn ang="0">
                  <a:pos x="connsiteX0" y="connsiteY0"/>
                </a:cxn>
                <a:cxn ang="0">
                  <a:pos x="connsiteX1" y="connsiteY1"/>
                </a:cxn>
                <a:cxn ang="0">
                  <a:pos x="connsiteX2" y="connsiteY2"/>
                </a:cxn>
              </a:cxnLst>
              <a:rect l="l" t="t" r="r" b="b"/>
              <a:pathLst>
                <a:path w="442968" h="478224">
                  <a:moveTo>
                    <a:pt x="0" y="286706"/>
                  </a:moveTo>
                  <a:lnTo>
                    <a:pt x="70707" y="478225"/>
                  </a:lnTo>
                  <a:lnTo>
                    <a:pt x="442969" y="0"/>
                  </a:lnTo>
                  <a:close/>
                </a:path>
              </a:pathLst>
            </a:custGeom>
            <a:noFill/>
            <a:ln w="696" cap="flat">
              <a:solidFill>
                <a:srgbClr val="29ABE2"/>
              </a:solidFill>
              <a:prstDash val="solid"/>
              <a:miter/>
            </a:ln>
          </p:spPr>
          <p:txBody>
            <a:bodyPr rtlCol="0" anchor="ctr"/>
            <a:lstStyle/>
            <a:p>
              <a:endParaRPr lang="en-US"/>
            </a:p>
          </p:txBody>
        </p:sp>
        <p:grpSp>
          <p:nvGrpSpPr>
            <p:cNvPr id="205" name="Graphic 4">
              <a:extLst>
                <a:ext uri="{FF2B5EF4-FFF2-40B4-BE49-F238E27FC236}">
                  <a16:creationId xmlns:a16="http://schemas.microsoft.com/office/drawing/2014/main" id="{A1AB73A7-3685-4C9C-2C87-F3C0B132B46C}"/>
                </a:ext>
              </a:extLst>
            </p:cNvPr>
            <p:cNvGrpSpPr/>
            <p:nvPr/>
          </p:nvGrpSpPr>
          <p:grpSpPr>
            <a:xfrm>
              <a:off x="7921122" y="3017458"/>
              <a:ext cx="1459913" cy="1322678"/>
              <a:chOff x="6227927" y="2459963"/>
              <a:chExt cx="1459913" cy="1322678"/>
            </a:xfrm>
          </p:grpSpPr>
          <p:grpSp>
            <p:nvGrpSpPr>
              <p:cNvPr id="234" name="Graphic 4">
                <a:extLst>
                  <a:ext uri="{FF2B5EF4-FFF2-40B4-BE49-F238E27FC236}">
                    <a16:creationId xmlns:a16="http://schemas.microsoft.com/office/drawing/2014/main" id="{03A9D108-EF1B-1ED9-A0F5-6E3365A3927A}"/>
                  </a:ext>
                </a:extLst>
              </p:cNvPr>
              <p:cNvGrpSpPr/>
              <p:nvPr/>
            </p:nvGrpSpPr>
            <p:grpSpPr>
              <a:xfrm>
                <a:off x="7427129" y="2727622"/>
                <a:ext cx="20420" cy="20424"/>
                <a:chOff x="7427129" y="2727622"/>
                <a:chExt cx="20420" cy="20424"/>
              </a:xfrm>
            </p:grpSpPr>
            <p:sp>
              <p:nvSpPr>
                <p:cNvPr id="313" name="Freeform 312">
                  <a:extLst>
                    <a:ext uri="{FF2B5EF4-FFF2-40B4-BE49-F238E27FC236}">
                      <a16:creationId xmlns:a16="http://schemas.microsoft.com/office/drawing/2014/main" id="{02E5984F-BB09-CEE7-8CFC-15E3A08CA3E5}"/>
                    </a:ext>
                  </a:extLst>
                </p:cNvPr>
                <p:cNvSpPr/>
                <p:nvPr/>
              </p:nvSpPr>
              <p:spPr>
                <a:xfrm rot="-2328823">
                  <a:off x="7430077" y="2730571"/>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74D65088-58E7-41F1-56FE-724BE4E664AA}"/>
                    </a:ext>
                  </a:extLst>
                </p:cNvPr>
                <p:cNvSpPr/>
                <p:nvPr/>
              </p:nvSpPr>
              <p:spPr>
                <a:xfrm>
                  <a:off x="7430312" y="2730639"/>
                  <a:ext cx="14032" cy="14034"/>
                </a:xfrm>
                <a:custGeom>
                  <a:avLst/>
                  <a:gdLst>
                    <a:gd name="connsiteX0" fmla="*/ 12558 w 14032"/>
                    <a:gd name="connsiteY0" fmla="*/ 2621 h 14034"/>
                    <a:gd name="connsiteX1" fmla="*/ 2621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9882" y="-437"/>
                        <a:pt x="5678" y="-819"/>
                        <a:pt x="2621" y="1475"/>
                      </a:cubicBezTo>
                      <a:cubicBezTo>
                        <a:pt x="-437" y="4151"/>
                        <a:pt x="-819" y="8355"/>
                        <a:pt x="1474" y="11414"/>
                      </a:cubicBezTo>
                      <a:cubicBezTo>
                        <a:pt x="4149" y="14472"/>
                        <a:pt x="8354"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35" name="Graphic 4">
                <a:extLst>
                  <a:ext uri="{FF2B5EF4-FFF2-40B4-BE49-F238E27FC236}">
                    <a16:creationId xmlns:a16="http://schemas.microsoft.com/office/drawing/2014/main" id="{E24CA7F7-810C-24A4-9179-F6FE5A44A6E7}"/>
                  </a:ext>
                </a:extLst>
              </p:cNvPr>
              <p:cNvGrpSpPr/>
              <p:nvPr/>
            </p:nvGrpSpPr>
            <p:grpSpPr>
              <a:xfrm>
                <a:off x="7524725" y="3009937"/>
                <a:ext cx="18806" cy="18810"/>
                <a:chOff x="7524725" y="3009937"/>
                <a:chExt cx="18806" cy="18810"/>
              </a:xfrm>
            </p:grpSpPr>
            <p:sp>
              <p:nvSpPr>
                <p:cNvPr id="311" name="Freeform 310">
                  <a:extLst>
                    <a:ext uri="{FF2B5EF4-FFF2-40B4-BE49-F238E27FC236}">
                      <a16:creationId xmlns:a16="http://schemas.microsoft.com/office/drawing/2014/main" id="{6E1FB4A2-B45D-9962-331B-EE07EF5BD805}"/>
                    </a:ext>
                  </a:extLst>
                </p:cNvPr>
                <p:cNvSpPr/>
                <p:nvPr/>
              </p:nvSpPr>
              <p:spPr>
                <a:xfrm rot="-2328072">
                  <a:off x="7527440" y="3012653"/>
                  <a:ext cx="13376" cy="13379"/>
                </a:xfrm>
                <a:custGeom>
                  <a:avLst/>
                  <a:gdLst>
                    <a:gd name="connsiteX0" fmla="*/ 0 w 13376"/>
                    <a:gd name="connsiteY0" fmla="*/ 0 h 13379"/>
                    <a:gd name="connsiteX1" fmla="*/ 13376 w 13376"/>
                    <a:gd name="connsiteY1" fmla="*/ 0 h 13379"/>
                    <a:gd name="connsiteX2" fmla="*/ 13376 w 13376"/>
                    <a:gd name="connsiteY2" fmla="*/ 13379 h 13379"/>
                    <a:gd name="connsiteX3" fmla="*/ 0 w 13376"/>
                    <a:gd name="connsiteY3" fmla="*/ 13379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6" y="0"/>
                      </a:lnTo>
                      <a:lnTo>
                        <a:pt x="13376" y="13379"/>
                      </a:lnTo>
                      <a:lnTo>
                        <a:pt x="0" y="13379"/>
                      </a:lnTo>
                      <a:close/>
                    </a:path>
                  </a:pathLst>
                </a:custGeom>
                <a:noFill/>
                <a:ln w="3819"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59EAA40A-DFEA-1930-8574-CC23E0D702FD}"/>
                    </a:ext>
                  </a:extLst>
                </p:cNvPr>
                <p:cNvSpPr/>
                <p:nvPr/>
              </p:nvSpPr>
              <p:spPr>
                <a:xfrm>
                  <a:off x="7527390" y="3012757"/>
                  <a:ext cx="13649" cy="13652"/>
                </a:xfrm>
                <a:custGeom>
                  <a:avLst/>
                  <a:gdLst>
                    <a:gd name="connsiteX0" fmla="*/ 12175 w 13649"/>
                    <a:gd name="connsiteY0" fmla="*/ 2621 h 13652"/>
                    <a:gd name="connsiteX1" fmla="*/ 2620 w 13649"/>
                    <a:gd name="connsiteY1" fmla="*/ 1474 h 13652"/>
                    <a:gd name="connsiteX2" fmla="*/ 1474 w 13649"/>
                    <a:gd name="connsiteY2" fmla="*/ 11031 h 13652"/>
                    <a:gd name="connsiteX3" fmla="*/ 11029 w 13649"/>
                    <a:gd name="connsiteY3" fmla="*/ 12178 h 13652"/>
                    <a:gd name="connsiteX4" fmla="*/ 12175 w 13649"/>
                    <a:gd name="connsiteY4" fmla="*/ 2621 h 1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 h="13652">
                      <a:moveTo>
                        <a:pt x="12175" y="2621"/>
                      </a:moveTo>
                      <a:cubicBezTo>
                        <a:pt x="9882" y="-437"/>
                        <a:pt x="5678" y="-819"/>
                        <a:pt x="2620" y="1474"/>
                      </a:cubicBezTo>
                      <a:cubicBezTo>
                        <a:pt x="-437" y="3768"/>
                        <a:pt x="-819" y="7973"/>
                        <a:pt x="1474" y="11031"/>
                      </a:cubicBezTo>
                      <a:cubicBezTo>
                        <a:pt x="3767" y="14089"/>
                        <a:pt x="7971" y="14472"/>
                        <a:pt x="11029" y="12178"/>
                      </a:cubicBezTo>
                      <a:cubicBezTo>
                        <a:pt x="14086" y="9885"/>
                        <a:pt x="14469" y="5297"/>
                        <a:pt x="12175" y="2621"/>
                      </a:cubicBezTo>
                      <a:close/>
                    </a:path>
                  </a:pathLst>
                </a:custGeom>
                <a:solidFill>
                  <a:srgbClr val="29ABE2"/>
                </a:solidFill>
                <a:ln w="3819" cap="flat">
                  <a:noFill/>
                  <a:prstDash val="solid"/>
                  <a:miter/>
                </a:ln>
              </p:spPr>
              <p:txBody>
                <a:bodyPr rtlCol="0" anchor="ctr"/>
                <a:lstStyle/>
                <a:p>
                  <a:endParaRPr lang="en-US"/>
                </a:p>
              </p:txBody>
            </p:sp>
          </p:grpSp>
          <p:grpSp>
            <p:nvGrpSpPr>
              <p:cNvPr id="236" name="Graphic 4">
                <a:extLst>
                  <a:ext uri="{FF2B5EF4-FFF2-40B4-BE49-F238E27FC236}">
                    <a16:creationId xmlns:a16="http://schemas.microsoft.com/office/drawing/2014/main" id="{9A364755-489C-5FA4-9803-ED479DA30CAB}"/>
                  </a:ext>
                </a:extLst>
              </p:cNvPr>
              <p:cNvGrpSpPr/>
              <p:nvPr/>
            </p:nvGrpSpPr>
            <p:grpSpPr>
              <a:xfrm>
                <a:off x="7458294" y="2982602"/>
                <a:ext cx="16657" cy="16660"/>
                <a:chOff x="7458294" y="2982602"/>
                <a:chExt cx="16657" cy="16660"/>
              </a:xfrm>
            </p:grpSpPr>
            <p:sp>
              <p:nvSpPr>
                <p:cNvPr id="309" name="Freeform 308">
                  <a:extLst>
                    <a:ext uri="{FF2B5EF4-FFF2-40B4-BE49-F238E27FC236}">
                      <a16:creationId xmlns:a16="http://schemas.microsoft.com/office/drawing/2014/main" id="{8F3E0CFF-C7F9-7EF8-5F19-3B638DAE48A6}"/>
                    </a:ext>
                  </a:extLst>
                </p:cNvPr>
                <p:cNvSpPr/>
                <p:nvPr/>
              </p:nvSpPr>
              <p:spPr>
                <a:xfrm rot="-2327588">
                  <a:off x="7460698" y="2985008"/>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EBC7396A-EC19-1B5F-B787-5000562ED221}"/>
                    </a:ext>
                  </a:extLst>
                </p:cNvPr>
                <p:cNvSpPr/>
                <p:nvPr/>
              </p:nvSpPr>
              <p:spPr>
                <a:xfrm>
                  <a:off x="7460474" y="2984820"/>
                  <a:ext cx="12184" cy="12186"/>
                </a:xfrm>
                <a:custGeom>
                  <a:avLst/>
                  <a:gdLst>
                    <a:gd name="connsiteX0" fmla="*/ 10679 w 12184"/>
                    <a:gd name="connsiteY0" fmla="*/ 2271 h 12186"/>
                    <a:gd name="connsiteX1" fmla="*/ 2270 w 12184"/>
                    <a:gd name="connsiteY1" fmla="*/ 1506 h 12186"/>
                    <a:gd name="connsiteX2" fmla="*/ 1506 w 12184"/>
                    <a:gd name="connsiteY2" fmla="*/ 9916 h 12186"/>
                    <a:gd name="connsiteX3" fmla="*/ 9914 w 12184"/>
                    <a:gd name="connsiteY3" fmla="*/ 10681 h 12186"/>
                    <a:gd name="connsiteX4" fmla="*/ 10679 w 12184"/>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 h="12186">
                      <a:moveTo>
                        <a:pt x="10679" y="2271"/>
                      </a:moveTo>
                      <a:cubicBezTo>
                        <a:pt x="8768" y="-405"/>
                        <a:pt x="4946" y="-788"/>
                        <a:pt x="2270" y="1506"/>
                      </a:cubicBezTo>
                      <a:cubicBezTo>
                        <a:pt x="-405" y="3417"/>
                        <a:pt x="-787" y="7240"/>
                        <a:pt x="1506" y="9916"/>
                      </a:cubicBezTo>
                      <a:cubicBezTo>
                        <a:pt x="3417" y="12592"/>
                        <a:pt x="7239" y="12974"/>
                        <a:pt x="9914" y="10681"/>
                      </a:cubicBezTo>
                      <a:cubicBezTo>
                        <a:pt x="12590" y="8387"/>
                        <a:pt x="12972" y="4946"/>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37" name="Graphic 4">
                <a:extLst>
                  <a:ext uri="{FF2B5EF4-FFF2-40B4-BE49-F238E27FC236}">
                    <a16:creationId xmlns:a16="http://schemas.microsoft.com/office/drawing/2014/main" id="{2CACA473-0A6B-58BD-E87F-0B1EFF62D7CB}"/>
                  </a:ext>
                </a:extLst>
              </p:cNvPr>
              <p:cNvGrpSpPr/>
              <p:nvPr/>
            </p:nvGrpSpPr>
            <p:grpSpPr>
              <a:xfrm>
                <a:off x="7146844" y="2459963"/>
                <a:ext cx="21493" cy="21497"/>
                <a:chOff x="7146844" y="2459963"/>
                <a:chExt cx="21493" cy="21497"/>
              </a:xfrm>
            </p:grpSpPr>
            <p:sp>
              <p:nvSpPr>
                <p:cNvPr id="307" name="Freeform 306">
                  <a:extLst>
                    <a:ext uri="{FF2B5EF4-FFF2-40B4-BE49-F238E27FC236}">
                      <a16:creationId xmlns:a16="http://schemas.microsoft.com/office/drawing/2014/main" id="{BCEF3280-99A3-5DDF-45EB-BABE23120154}"/>
                    </a:ext>
                  </a:extLst>
                </p:cNvPr>
                <p:cNvSpPr/>
                <p:nvPr/>
              </p:nvSpPr>
              <p:spPr>
                <a:xfrm rot="-2328555">
                  <a:off x="7149947" y="2463067"/>
                  <a:ext cx="15287" cy="15290"/>
                </a:xfrm>
                <a:custGeom>
                  <a:avLst/>
                  <a:gdLst>
                    <a:gd name="connsiteX0" fmla="*/ 0 w 15287"/>
                    <a:gd name="connsiteY0" fmla="*/ 0 h 15290"/>
                    <a:gd name="connsiteX1" fmla="*/ 15287 w 15287"/>
                    <a:gd name="connsiteY1" fmla="*/ 0 h 15290"/>
                    <a:gd name="connsiteX2" fmla="*/ 15287 w 15287"/>
                    <a:gd name="connsiteY2" fmla="*/ 15290 h 15290"/>
                    <a:gd name="connsiteX3" fmla="*/ 0 w 15287"/>
                    <a:gd name="connsiteY3" fmla="*/ 15290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7" y="0"/>
                      </a:lnTo>
                      <a:lnTo>
                        <a:pt x="15287" y="15290"/>
                      </a:lnTo>
                      <a:lnTo>
                        <a:pt x="0" y="15290"/>
                      </a:lnTo>
                      <a:close/>
                    </a:path>
                  </a:pathLst>
                </a:custGeom>
                <a:noFill/>
                <a:ln w="3819"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A40379B8-8799-EA94-52C3-31C9D0C15D79}"/>
                    </a:ext>
                  </a:extLst>
                </p:cNvPr>
                <p:cNvSpPr/>
                <p:nvPr/>
              </p:nvSpPr>
              <p:spPr>
                <a:xfrm>
                  <a:off x="7149878" y="246276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7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8"/>
                        <a:pt x="6342" y="-920"/>
                        <a:pt x="2902" y="1756"/>
                      </a:cubicBezTo>
                      <a:cubicBezTo>
                        <a:pt x="-537" y="4432"/>
                        <a:pt x="-920" y="9019"/>
                        <a:pt x="1756" y="12460"/>
                      </a:cubicBezTo>
                      <a:cubicBezTo>
                        <a:pt x="4431" y="15900"/>
                        <a:pt x="9017" y="16283"/>
                        <a:pt x="12457" y="13607"/>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38" name="Graphic 4">
                <a:extLst>
                  <a:ext uri="{FF2B5EF4-FFF2-40B4-BE49-F238E27FC236}">
                    <a16:creationId xmlns:a16="http://schemas.microsoft.com/office/drawing/2014/main" id="{DDD6ADDD-3690-543B-2AE3-EEE4CDFB5B71}"/>
                  </a:ext>
                </a:extLst>
              </p:cNvPr>
              <p:cNvGrpSpPr/>
              <p:nvPr/>
            </p:nvGrpSpPr>
            <p:grpSpPr>
              <a:xfrm>
                <a:off x="7664197" y="3427937"/>
                <a:ext cx="23642" cy="23647"/>
                <a:chOff x="7664197" y="3427937"/>
                <a:chExt cx="23642" cy="23647"/>
              </a:xfrm>
            </p:grpSpPr>
            <p:sp>
              <p:nvSpPr>
                <p:cNvPr id="305" name="Freeform 304">
                  <a:extLst>
                    <a:ext uri="{FF2B5EF4-FFF2-40B4-BE49-F238E27FC236}">
                      <a16:creationId xmlns:a16="http://schemas.microsoft.com/office/drawing/2014/main" id="{F16366EF-4C2B-C807-578E-F985554A214C}"/>
                    </a:ext>
                  </a:extLst>
                </p:cNvPr>
                <p:cNvSpPr/>
                <p:nvPr/>
              </p:nvSpPr>
              <p:spPr>
                <a:xfrm rot="-2329038">
                  <a:off x="7667611" y="3431351"/>
                  <a:ext cx="16815" cy="16819"/>
                </a:xfrm>
                <a:custGeom>
                  <a:avLst/>
                  <a:gdLst>
                    <a:gd name="connsiteX0" fmla="*/ 0 w 16815"/>
                    <a:gd name="connsiteY0" fmla="*/ 0 h 16819"/>
                    <a:gd name="connsiteX1" fmla="*/ 16816 w 16815"/>
                    <a:gd name="connsiteY1" fmla="*/ 0 h 16819"/>
                    <a:gd name="connsiteX2" fmla="*/ 16816 w 16815"/>
                    <a:gd name="connsiteY2" fmla="*/ 16819 h 16819"/>
                    <a:gd name="connsiteX3" fmla="*/ 0 w 16815"/>
                    <a:gd name="connsiteY3" fmla="*/ 16819 h 16819"/>
                  </a:gdLst>
                  <a:ahLst/>
                  <a:cxnLst>
                    <a:cxn ang="0">
                      <a:pos x="connsiteX0" y="connsiteY0"/>
                    </a:cxn>
                    <a:cxn ang="0">
                      <a:pos x="connsiteX1" y="connsiteY1"/>
                    </a:cxn>
                    <a:cxn ang="0">
                      <a:pos x="connsiteX2" y="connsiteY2"/>
                    </a:cxn>
                    <a:cxn ang="0">
                      <a:pos x="connsiteX3" y="connsiteY3"/>
                    </a:cxn>
                  </a:cxnLst>
                  <a:rect l="l" t="t" r="r" b="b"/>
                  <a:pathLst>
                    <a:path w="16815" h="16819">
                      <a:moveTo>
                        <a:pt x="0" y="0"/>
                      </a:moveTo>
                      <a:lnTo>
                        <a:pt x="16816" y="0"/>
                      </a:lnTo>
                      <a:lnTo>
                        <a:pt x="16816" y="16819"/>
                      </a:lnTo>
                      <a:lnTo>
                        <a:pt x="0" y="16819"/>
                      </a:lnTo>
                      <a:close/>
                    </a:path>
                  </a:pathLst>
                </a:custGeom>
                <a:noFill/>
                <a:ln w="3819"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8D0E219E-8B8A-B273-D55E-F8270DA86EAD}"/>
                    </a:ext>
                  </a:extLst>
                </p:cNvPr>
                <p:cNvSpPr/>
                <p:nvPr/>
              </p:nvSpPr>
              <p:spPr>
                <a:xfrm>
                  <a:off x="7667980" y="3431289"/>
                  <a:ext cx="16825" cy="16828"/>
                </a:xfrm>
                <a:custGeom>
                  <a:avLst/>
                  <a:gdLst>
                    <a:gd name="connsiteX0" fmla="*/ 14910 w 16825"/>
                    <a:gd name="connsiteY0" fmla="*/ 3063 h 16828"/>
                    <a:gd name="connsiteX1" fmla="*/ 3062 w 16825"/>
                    <a:gd name="connsiteY1" fmla="*/ 1916 h 16828"/>
                    <a:gd name="connsiteX2" fmla="*/ 1916 w 16825"/>
                    <a:gd name="connsiteY2" fmla="*/ 13766 h 16828"/>
                    <a:gd name="connsiteX3" fmla="*/ 13764 w 16825"/>
                    <a:gd name="connsiteY3" fmla="*/ 14913 h 16828"/>
                    <a:gd name="connsiteX4" fmla="*/ 14910 w 16825"/>
                    <a:gd name="connsiteY4" fmla="*/ 3063 h 1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5" h="16828">
                      <a:moveTo>
                        <a:pt x="14910" y="3063"/>
                      </a:moveTo>
                      <a:cubicBezTo>
                        <a:pt x="11853" y="-378"/>
                        <a:pt x="6884" y="-1142"/>
                        <a:pt x="3062" y="1916"/>
                      </a:cubicBezTo>
                      <a:cubicBezTo>
                        <a:pt x="-378" y="4974"/>
                        <a:pt x="-1142" y="9944"/>
                        <a:pt x="1916" y="13766"/>
                      </a:cubicBezTo>
                      <a:cubicBezTo>
                        <a:pt x="4973" y="17207"/>
                        <a:pt x="9942" y="17971"/>
                        <a:pt x="13764" y="14913"/>
                      </a:cubicBezTo>
                      <a:cubicBezTo>
                        <a:pt x="17204" y="11855"/>
                        <a:pt x="17968" y="6886"/>
                        <a:pt x="14910" y="3063"/>
                      </a:cubicBezTo>
                      <a:close/>
                    </a:path>
                  </a:pathLst>
                </a:custGeom>
                <a:solidFill>
                  <a:srgbClr val="29ABE2"/>
                </a:solidFill>
                <a:ln w="3819" cap="flat">
                  <a:noFill/>
                  <a:prstDash val="solid"/>
                  <a:miter/>
                </a:ln>
              </p:spPr>
              <p:txBody>
                <a:bodyPr rtlCol="0" anchor="ctr"/>
                <a:lstStyle/>
                <a:p>
                  <a:endParaRPr lang="en-US"/>
                </a:p>
              </p:txBody>
            </p:sp>
          </p:grpSp>
          <p:grpSp>
            <p:nvGrpSpPr>
              <p:cNvPr id="239" name="Graphic 4">
                <a:extLst>
                  <a:ext uri="{FF2B5EF4-FFF2-40B4-BE49-F238E27FC236}">
                    <a16:creationId xmlns:a16="http://schemas.microsoft.com/office/drawing/2014/main" id="{C0C9E42E-914F-1370-7C28-51C9844A3CD4}"/>
                  </a:ext>
                </a:extLst>
              </p:cNvPr>
              <p:cNvGrpSpPr/>
              <p:nvPr/>
            </p:nvGrpSpPr>
            <p:grpSpPr>
              <a:xfrm>
                <a:off x="7321575" y="2840658"/>
                <a:ext cx="22568" cy="22572"/>
                <a:chOff x="7321575" y="2840658"/>
                <a:chExt cx="22568" cy="22572"/>
              </a:xfrm>
            </p:grpSpPr>
            <p:sp>
              <p:nvSpPr>
                <p:cNvPr id="303" name="Freeform 302">
                  <a:extLst>
                    <a:ext uri="{FF2B5EF4-FFF2-40B4-BE49-F238E27FC236}">
                      <a16:creationId xmlns:a16="http://schemas.microsoft.com/office/drawing/2014/main" id="{7D35EA33-58CE-5AFC-818A-E453937545F4}"/>
                    </a:ext>
                  </a:extLst>
                </p:cNvPr>
                <p:cNvSpPr/>
                <p:nvPr/>
              </p:nvSpPr>
              <p:spPr>
                <a:xfrm rot="-2327588">
                  <a:off x="7324833" y="2843916"/>
                  <a:ext cx="16052" cy="16055"/>
                </a:xfrm>
                <a:custGeom>
                  <a:avLst/>
                  <a:gdLst>
                    <a:gd name="connsiteX0" fmla="*/ 0 w 16052"/>
                    <a:gd name="connsiteY0" fmla="*/ 0 h 16055"/>
                    <a:gd name="connsiteX1" fmla="*/ 16052 w 16052"/>
                    <a:gd name="connsiteY1" fmla="*/ 0 h 16055"/>
                    <a:gd name="connsiteX2" fmla="*/ 16052 w 16052"/>
                    <a:gd name="connsiteY2" fmla="*/ 16055 h 16055"/>
                    <a:gd name="connsiteX3" fmla="*/ 0 w 16052"/>
                    <a:gd name="connsiteY3" fmla="*/ 16055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2" y="0"/>
                      </a:lnTo>
                      <a:lnTo>
                        <a:pt x="16052" y="16055"/>
                      </a:lnTo>
                      <a:lnTo>
                        <a:pt x="0" y="16055"/>
                      </a:lnTo>
                      <a:close/>
                    </a:path>
                  </a:pathLst>
                </a:custGeom>
                <a:noFill/>
                <a:ln w="3819"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04656A0B-A054-BEB5-0FB9-A1AA6C1E1398}"/>
                    </a:ext>
                  </a:extLst>
                </p:cNvPr>
                <p:cNvSpPr/>
                <p:nvPr/>
              </p:nvSpPr>
              <p:spPr>
                <a:xfrm>
                  <a:off x="7324925" y="2843511"/>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39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39" y="13989"/>
                      </a:cubicBezTo>
                      <a:cubicBezTo>
                        <a:pt x="16279" y="11313"/>
                        <a:pt x="16661"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0" name="Graphic 4">
                <a:extLst>
                  <a:ext uri="{FF2B5EF4-FFF2-40B4-BE49-F238E27FC236}">
                    <a16:creationId xmlns:a16="http://schemas.microsoft.com/office/drawing/2014/main" id="{6819D585-06AA-C662-F652-6B3E1358EAE7}"/>
                  </a:ext>
                </a:extLst>
              </p:cNvPr>
              <p:cNvGrpSpPr/>
              <p:nvPr/>
            </p:nvGrpSpPr>
            <p:grpSpPr>
              <a:xfrm>
                <a:off x="7439781" y="3080731"/>
                <a:ext cx="24181" cy="24186"/>
                <a:chOff x="7439781" y="3080731"/>
                <a:chExt cx="24181" cy="24186"/>
              </a:xfrm>
            </p:grpSpPr>
            <p:sp>
              <p:nvSpPr>
                <p:cNvPr id="301" name="Freeform 300">
                  <a:extLst>
                    <a:ext uri="{FF2B5EF4-FFF2-40B4-BE49-F238E27FC236}">
                      <a16:creationId xmlns:a16="http://schemas.microsoft.com/office/drawing/2014/main" id="{0FD03801-D7D5-7ED5-175C-6B5630C2DD84}"/>
                    </a:ext>
                  </a:extLst>
                </p:cNvPr>
                <p:cNvSpPr/>
                <p:nvPr/>
              </p:nvSpPr>
              <p:spPr>
                <a:xfrm rot="-2328823">
                  <a:off x="7443272" y="3084223"/>
                  <a:ext cx="17199" cy="17202"/>
                </a:xfrm>
                <a:custGeom>
                  <a:avLst/>
                  <a:gdLst>
                    <a:gd name="connsiteX0" fmla="*/ 0 w 17199"/>
                    <a:gd name="connsiteY0" fmla="*/ 0 h 17202"/>
                    <a:gd name="connsiteX1" fmla="*/ 17199 w 17199"/>
                    <a:gd name="connsiteY1" fmla="*/ 0 h 17202"/>
                    <a:gd name="connsiteX2" fmla="*/ 17199 w 17199"/>
                    <a:gd name="connsiteY2" fmla="*/ 17203 h 17202"/>
                    <a:gd name="connsiteX3" fmla="*/ 0 w 17199"/>
                    <a:gd name="connsiteY3" fmla="*/ 17203 h 17202"/>
                  </a:gdLst>
                  <a:ahLst/>
                  <a:cxnLst>
                    <a:cxn ang="0">
                      <a:pos x="connsiteX0" y="connsiteY0"/>
                    </a:cxn>
                    <a:cxn ang="0">
                      <a:pos x="connsiteX1" y="connsiteY1"/>
                    </a:cxn>
                    <a:cxn ang="0">
                      <a:pos x="connsiteX2" y="connsiteY2"/>
                    </a:cxn>
                    <a:cxn ang="0">
                      <a:pos x="connsiteX3" y="connsiteY3"/>
                    </a:cxn>
                  </a:cxnLst>
                  <a:rect l="l" t="t" r="r" b="b"/>
                  <a:pathLst>
                    <a:path w="17199" h="17202">
                      <a:moveTo>
                        <a:pt x="0" y="0"/>
                      </a:moveTo>
                      <a:lnTo>
                        <a:pt x="17199" y="0"/>
                      </a:lnTo>
                      <a:lnTo>
                        <a:pt x="17199" y="17203"/>
                      </a:lnTo>
                      <a:lnTo>
                        <a:pt x="0" y="17203"/>
                      </a:lnTo>
                      <a:close/>
                    </a:path>
                  </a:pathLst>
                </a:custGeom>
                <a:noFill/>
                <a:ln w="3819"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B3205F89-61D5-5963-FFC8-DD88D0978983}"/>
                    </a:ext>
                  </a:extLst>
                </p:cNvPr>
                <p:cNvSpPr/>
                <p:nvPr/>
              </p:nvSpPr>
              <p:spPr>
                <a:xfrm>
                  <a:off x="7443124" y="3084443"/>
                  <a:ext cx="17170" cy="17457"/>
                </a:xfrm>
                <a:custGeom>
                  <a:avLst/>
                  <a:gdLst>
                    <a:gd name="connsiteX0" fmla="*/ 15415 w 17170"/>
                    <a:gd name="connsiteY0" fmla="*/ 3186 h 17457"/>
                    <a:gd name="connsiteX1" fmla="*/ 3185 w 17170"/>
                    <a:gd name="connsiteY1" fmla="*/ 2039 h 17457"/>
                    <a:gd name="connsiteX2" fmla="*/ 2038 w 17170"/>
                    <a:gd name="connsiteY2" fmla="*/ 14271 h 17457"/>
                    <a:gd name="connsiteX3" fmla="*/ 14269 w 17170"/>
                    <a:gd name="connsiteY3" fmla="*/ 15418 h 17457"/>
                    <a:gd name="connsiteX4" fmla="*/ 15415 w 17170"/>
                    <a:gd name="connsiteY4" fmla="*/ 3186 h 1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0" h="17457">
                      <a:moveTo>
                        <a:pt x="15415" y="3186"/>
                      </a:moveTo>
                      <a:cubicBezTo>
                        <a:pt x="12358" y="-637"/>
                        <a:pt x="7007" y="-1019"/>
                        <a:pt x="3185" y="2039"/>
                      </a:cubicBezTo>
                      <a:cubicBezTo>
                        <a:pt x="-637" y="5097"/>
                        <a:pt x="-1019" y="10449"/>
                        <a:pt x="2038" y="14271"/>
                      </a:cubicBezTo>
                      <a:cubicBezTo>
                        <a:pt x="5096" y="18094"/>
                        <a:pt x="10447" y="18477"/>
                        <a:pt x="14269" y="15418"/>
                      </a:cubicBezTo>
                      <a:cubicBezTo>
                        <a:pt x="17708" y="11978"/>
                        <a:pt x="18091" y="6626"/>
                        <a:pt x="15415" y="3186"/>
                      </a:cubicBezTo>
                      <a:close/>
                    </a:path>
                  </a:pathLst>
                </a:custGeom>
                <a:solidFill>
                  <a:srgbClr val="29ABE2"/>
                </a:solidFill>
                <a:ln w="3819" cap="flat">
                  <a:noFill/>
                  <a:prstDash val="solid"/>
                  <a:miter/>
                </a:ln>
              </p:spPr>
              <p:txBody>
                <a:bodyPr rtlCol="0" anchor="ctr"/>
                <a:lstStyle/>
                <a:p>
                  <a:endParaRPr lang="en-US"/>
                </a:p>
              </p:txBody>
            </p:sp>
          </p:grpSp>
          <p:grpSp>
            <p:nvGrpSpPr>
              <p:cNvPr id="241" name="Graphic 4">
                <a:extLst>
                  <a:ext uri="{FF2B5EF4-FFF2-40B4-BE49-F238E27FC236}">
                    <a16:creationId xmlns:a16="http://schemas.microsoft.com/office/drawing/2014/main" id="{0B0E44AD-457E-9DAC-7530-3F576677B06C}"/>
                  </a:ext>
                </a:extLst>
              </p:cNvPr>
              <p:cNvGrpSpPr/>
              <p:nvPr/>
            </p:nvGrpSpPr>
            <p:grpSpPr>
              <a:xfrm>
                <a:off x="7600472" y="3465481"/>
                <a:ext cx="27405" cy="27411"/>
                <a:chOff x="7600472" y="3465481"/>
                <a:chExt cx="27405" cy="27411"/>
              </a:xfrm>
            </p:grpSpPr>
            <p:sp>
              <p:nvSpPr>
                <p:cNvPr id="299" name="Freeform 298">
                  <a:extLst>
                    <a:ext uri="{FF2B5EF4-FFF2-40B4-BE49-F238E27FC236}">
                      <a16:creationId xmlns:a16="http://schemas.microsoft.com/office/drawing/2014/main" id="{79458664-ADCE-1DEC-EAEF-48D94B3D5DB3}"/>
                    </a:ext>
                  </a:extLst>
                </p:cNvPr>
                <p:cNvSpPr/>
                <p:nvPr/>
              </p:nvSpPr>
              <p:spPr>
                <a:xfrm rot="-2328339">
                  <a:off x="7604429" y="3469439"/>
                  <a:ext cx="19492" cy="19496"/>
                </a:xfrm>
                <a:custGeom>
                  <a:avLst/>
                  <a:gdLst>
                    <a:gd name="connsiteX0" fmla="*/ 0 w 19492"/>
                    <a:gd name="connsiteY0" fmla="*/ 0 h 19496"/>
                    <a:gd name="connsiteX1" fmla="*/ 19493 w 19492"/>
                    <a:gd name="connsiteY1" fmla="*/ 0 h 19496"/>
                    <a:gd name="connsiteX2" fmla="*/ 19493 w 19492"/>
                    <a:gd name="connsiteY2" fmla="*/ 19497 h 19496"/>
                    <a:gd name="connsiteX3" fmla="*/ 0 w 19492"/>
                    <a:gd name="connsiteY3" fmla="*/ 19497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7"/>
                      </a:lnTo>
                      <a:lnTo>
                        <a:pt x="0" y="19497"/>
                      </a:lnTo>
                      <a:close/>
                    </a:path>
                  </a:pathLst>
                </a:custGeom>
                <a:noFill/>
                <a:ln w="3819"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A531384C-7D7A-D350-B10D-AD5F336BB939}"/>
                    </a:ext>
                  </a:extLst>
                </p:cNvPr>
                <p:cNvSpPr/>
                <p:nvPr/>
              </p:nvSpPr>
              <p:spPr>
                <a:xfrm>
                  <a:off x="7604285" y="346888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4400"/>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2" name="Graphic 4">
                <a:extLst>
                  <a:ext uri="{FF2B5EF4-FFF2-40B4-BE49-F238E27FC236}">
                    <a16:creationId xmlns:a16="http://schemas.microsoft.com/office/drawing/2014/main" id="{B681420E-759B-05FF-DBCF-5787BEE220D3}"/>
                  </a:ext>
                </a:extLst>
              </p:cNvPr>
              <p:cNvGrpSpPr/>
              <p:nvPr/>
            </p:nvGrpSpPr>
            <p:grpSpPr>
              <a:xfrm>
                <a:off x="7081725" y="2657022"/>
                <a:ext cx="27405" cy="27411"/>
                <a:chOff x="7081725" y="2657022"/>
                <a:chExt cx="27405" cy="27411"/>
              </a:xfrm>
            </p:grpSpPr>
            <p:sp>
              <p:nvSpPr>
                <p:cNvPr id="297" name="Freeform 296">
                  <a:extLst>
                    <a:ext uri="{FF2B5EF4-FFF2-40B4-BE49-F238E27FC236}">
                      <a16:creationId xmlns:a16="http://schemas.microsoft.com/office/drawing/2014/main" id="{B48FDE25-12CE-250A-5283-5D320F3FD362}"/>
                    </a:ext>
                  </a:extLst>
                </p:cNvPr>
                <p:cNvSpPr/>
                <p:nvPr/>
              </p:nvSpPr>
              <p:spPr>
                <a:xfrm rot="-2328823">
                  <a:off x="7085682" y="2660979"/>
                  <a:ext cx="19492" cy="19496"/>
                </a:xfrm>
                <a:custGeom>
                  <a:avLst/>
                  <a:gdLst>
                    <a:gd name="connsiteX0" fmla="*/ 0 w 19492"/>
                    <a:gd name="connsiteY0" fmla="*/ 0 h 19496"/>
                    <a:gd name="connsiteX1" fmla="*/ 19493 w 19492"/>
                    <a:gd name="connsiteY1" fmla="*/ 0 h 19496"/>
                    <a:gd name="connsiteX2" fmla="*/ 19493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6"/>
                      </a:lnTo>
                      <a:lnTo>
                        <a:pt x="0" y="19496"/>
                      </a:lnTo>
                      <a:close/>
                    </a:path>
                  </a:pathLst>
                </a:custGeom>
                <a:noFill/>
                <a:ln w="3819"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1015A56-7195-8E4E-2721-387902A8B0A3}"/>
                    </a:ext>
                  </a:extLst>
                </p:cNvPr>
                <p:cNvSpPr/>
                <p:nvPr/>
              </p:nvSpPr>
              <p:spPr>
                <a:xfrm>
                  <a:off x="7085258" y="2660755"/>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3"/>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3" name="Graphic 4">
                <a:extLst>
                  <a:ext uri="{FF2B5EF4-FFF2-40B4-BE49-F238E27FC236}">
                    <a16:creationId xmlns:a16="http://schemas.microsoft.com/office/drawing/2014/main" id="{D4BCC4E8-520E-1C2C-B7D8-7ABF288CE561}"/>
                  </a:ext>
                </a:extLst>
              </p:cNvPr>
              <p:cNvGrpSpPr/>
              <p:nvPr/>
            </p:nvGrpSpPr>
            <p:grpSpPr>
              <a:xfrm>
                <a:off x="7026993" y="2668220"/>
                <a:ext cx="22569" cy="22574"/>
                <a:chOff x="7026993" y="2668220"/>
                <a:chExt cx="22569" cy="22574"/>
              </a:xfrm>
            </p:grpSpPr>
            <p:sp>
              <p:nvSpPr>
                <p:cNvPr id="295" name="Freeform 294">
                  <a:extLst>
                    <a:ext uri="{FF2B5EF4-FFF2-40B4-BE49-F238E27FC236}">
                      <a16:creationId xmlns:a16="http://schemas.microsoft.com/office/drawing/2014/main" id="{69C05BB0-BCFC-8E50-78E8-B47641E69AA8}"/>
                    </a:ext>
                  </a:extLst>
                </p:cNvPr>
                <p:cNvSpPr/>
                <p:nvPr/>
              </p:nvSpPr>
              <p:spPr>
                <a:xfrm rot="-2328823">
                  <a:off x="7030252" y="2671479"/>
                  <a:ext cx="16052" cy="16055"/>
                </a:xfrm>
                <a:custGeom>
                  <a:avLst/>
                  <a:gdLst>
                    <a:gd name="connsiteX0" fmla="*/ 0 w 16052"/>
                    <a:gd name="connsiteY0" fmla="*/ 0 h 16055"/>
                    <a:gd name="connsiteX1" fmla="*/ 16053 w 16052"/>
                    <a:gd name="connsiteY1" fmla="*/ 0 h 16055"/>
                    <a:gd name="connsiteX2" fmla="*/ 16053 w 16052"/>
                    <a:gd name="connsiteY2" fmla="*/ 16056 h 16055"/>
                    <a:gd name="connsiteX3" fmla="*/ 0 w 16052"/>
                    <a:gd name="connsiteY3" fmla="*/ 16056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3" y="0"/>
                      </a:lnTo>
                      <a:lnTo>
                        <a:pt x="16053" y="16056"/>
                      </a:lnTo>
                      <a:lnTo>
                        <a:pt x="0" y="16056"/>
                      </a:lnTo>
                      <a:close/>
                    </a:path>
                  </a:pathLst>
                </a:custGeom>
                <a:noFill/>
                <a:ln w="3819"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FD4800B1-8AB3-CF88-2015-EE6A57B38AF0}"/>
                    </a:ext>
                  </a:extLst>
                </p:cNvPr>
                <p:cNvSpPr/>
                <p:nvPr/>
              </p:nvSpPr>
              <p:spPr>
                <a:xfrm>
                  <a:off x="7030250" y="2671487"/>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40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40" y="13989"/>
                      </a:cubicBezTo>
                      <a:cubicBezTo>
                        <a:pt x="16279" y="11695"/>
                        <a:pt x="16662"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4" name="Graphic 4">
                <a:extLst>
                  <a:ext uri="{FF2B5EF4-FFF2-40B4-BE49-F238E27FC236}">
                    <a16:creationId xmlns:a16="http://schemas.microsoft.com/office/drawing/2014/main" id="{58D61158-DD67-4E4B-85E6-E93FFA8F5F12}"/>
                  </a:ext>
                </a:extLst>
              </p:cNvPr>
              <p:cNvGrpSpPr/>
              <p:nvPr/>
            </p:nvGrpSpPr>
            <p:grpSpPr>
              <a:xfrm>
                <a:off x="7093988" y="2940978"/>
                <a:ext cx="16121" cy="16124"/>
                <a:chOff x="7093988" y="2940978"/>
                <a:chExt cx="16121" cy="16124"/>
              </a:xfrm>
            </p:grpSpPr>
            <p:sp>
              <p:nvSpPr>
                <p:cNvPr id="293" name="Freeform 292">
                  <a:extLst>
                    <a:ext uri="{FF2B5EF4-FFF2-40B4-BE49-F238E27FC236}">
                      <a16:creationId xmlns:a16="http://schemas.microsoft.com/office/drawing/2014/main" id="{3FB89A14-7B90-3ABE-5BF9-E10A704E8D33}"/>
                    </a:ext>
                  </a:extLst>
                </p:cNvPr>
                <p:cNvSpPr/>
                <p:nvPr/>
              </p:nvSpPr>
              <p:spPr>
                <a:xfrm rot="-2329306">
                  <a:off x="7096315" y="2943306"/>
                  <a:ext cx="11465" cy="11468"/>
                </a:xfrm>
                <a:custGeom>
                  <a:avLst/>
                  <a:gdLst>
                    <a:gd name="connsiteX0" fmla="*/ 0 w 11465"/>
                    <a:gd name="connsiteY0" fmla="*/ 0 h 11468"/>
                    <a:gd name="connsiteX1" fmla="*/ 11466 w 11465"/>
                    <a:gd name="connsiteY1" fmla="*/ 0 h 11468"/>
                    <a:gd name="connsiteX2" fmla="*/ 11466 w 11465"/>
                    <a:gd name="connsiteY2" fmla="*/ 11468 h 11468"/>
                    <a:gd name="connsiteX3" fmla="*/ 0 w 11465"/>
                    <a:gd name="connsiteY3" fmla="*/ 11468 h 11468"/>
                  </a:gdLst>
                  <a:ahLst/>
                  <a:cxnLst>
                    <a:cxn ang="0">
                      <a:pos x="connsiteX0" y="connsiteY0"/>
                    </a:cxn>
                    <a:cxn ang="0">
                      <a:pos x="connsiteX1" y="connsiteY1"/>
                    </a:cxn>
                    <a:cxn ang="0">
                      <a:pos x="connsiteX2" y="connsiteY2"/>
                    </a:cxn>
                    <a:cxn ang="0">
                      <a:pos x="connsiteX3" y="connsiteY3"/>
                    </a:cxn>
                  </a:cxnLst>
                  <a:rect l="l" t="t" r="r" b="b"/>
                  <a:pathLst>
                    <a:path w="11465" h="11468">
                      <a:moveTo>
                        <a:pt x="0" y="0"/>
                      </a:moveTo>
                      <a:lnTo>
                        <a:pt x="11466" y="0"/>
                      </a:lnTo>
                      <a:lnTo>
                        <a:pt x="11466" y="11468"/>
                      </a:lnTo>
                      <a:lnTo>
                        <a:pt x="0" y="11468"/>
                      </a:lnTo>
                      <a:close/>
                    </a:path>
                  </a:pathLst>
                </a:custGeom>
                <a:noFill/>
                <a:ln w="3819"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293F9F88-E9F2-05E3-73FC-57C6D44FC86D}"/>
                    </a:ext>
                  </a:extLst>
                </p:cNvPr>
                <p:cNvSpPr/>
                <p:nvPr/>
              </p:nvSpPr>
              <p:spPr>
                <a:xfrm>
                  <a:off x="7096238" y="2942770"/>
                  <a:ext cx="11520" cy="11804"/>
                </a:xfrm>
                <a:custGeom>
                  <a:avLst/>
                  <a:gdLst>
                    <a:gd name="connsiteX0" fmla="*/ 10296 w 11520"/>
                    <a:gd name="connsiteY0" fmla="*/ 2271 h 11804"/>
                    <a:gd name="connsiteX1" fmla="*/ 2270 w 11520"/>
                    <a:gd name="connsiteY1" fmla="*/ 1506 h 11804"/>
                    <a:gd name="connsiteX2" fmla="*/ 1506 w 11520"/>
                    <a:gd name="connsiteY2" fmla="*/ 9534 h 11804"/>
                    <a:gd name="connsiteX3" fmla="*/ 9532 w 11520"/>
                    <a:gd name="connsiteY3" fmla="*/ 10298 h 11804"/>
                    <a:gd name="connsiteX4" fmla="*/ 10296 w 11520"/>
                    <a:gd name="connsiteY4" fmla="*/ 2271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 h="11804">
                      <a:moveTo>
                        <a:pt x="10296" y="2271"/>
                      </a:moveTo>
                      <a:cubicBezTo>
                        <a:pt x="8385" y="-405"/>
                        <a:pt x="4563" y="-788"/>
                        <a:pt x="2270" y="1506"/>
                      </a:cubicBezTo>
                      <a:cubicBezTo>
                        <a:pt x="-405" y="3417"/>
                        <a:pt x="-787" y="7240"/>
                        <a:pt x="1506" y="9534"/>
                      </a:cubicBezTo>
                      <a:cubicBezTo>
                        <a:pt x="3417" y="12210"/>
                        <a:pt x="7239" y="12592"/>
                        <a:pt x="9532" y="10298"/>
                      </a:cubicBezTo>
                      <a:cubicBezTo>
                        <a:pt x="11825" y="8387"/>
                        <a:pt x="12207" y="4946"/>
                        <a:pt x="10296" y="2271"/>
                      </a:cubicBezTo>
                      <a:close/>
                    </a:path>
                  </a:pathLst>
                </a:custGeom>
                <a:solidFill>
                  <a:srgbClr val="29ABE2"/>
                </a:solidFill>
                <a:ln w="3819" cap="flat">
                  <a:noFill/>
                  <a:prstDash val="solid"/>
                  <a:miter/>
                </a:ln>
              </p:spPr>
              <p:txBody>
                <a:bodyPr rtlCol="0" anchor="ctr"/>
                <a:lstStyle/>
                <a:p>
                  <a:endParaRPr lang="en-US"/>
                </a:p>
              </p:txBody>
            </p:sp>
          </p:grpSp>
          <p:grpSp>
            <p:nvGrpSpPr>
              <p:cNvPr id="245" name="Graphic 4">
                <a:extLst>
                  <a:ext uri="{FF2B5EF4-FFF2-40B4-BE49-F238E27FC236}">
                    <a16:creationId xmlns:a16="http://schemas.microsoft.com/office/drawing/2014/main" id="{B87CC203-5AC9-841F-E20F-9ED74BAF69C9}"/>
                  </a:ext>
                </a:extLst>
              </p:cNvPr>
              <p:cNvGrpSpPr/>
              <p:nvPr/>
            </p:nvGrpSpPr>
            <p:grpSpPr>
              <a:xfrm>
                <a:off x="7321311" y="3510088"/>
                <a:ext cx="21494" cy="21499"/>
                <a:chOff x="7321311" y="3510088"/>
                <a:chExt cx="21494" cy="21499"/>
              </a:xfrm>
            </p:grpSpPr>
            <p:sp>
              <p:nvSpPr>
                <p:cNvPr id="291" name="Freeform 290">
                  <a:extLst>
                    <a:ext uri="{FF2B5EF4-FFF2-40B4-BE49-F238E27FC236}">
                      <a16:creationId xmlns:a16="http://schemas.microsoft.com/office/drawing/2014/main" id="{B6A1E902-215B-4AA0-97EC-87FBA8DF51A6}"/>
                    </a:ext>
                  </a:extLst>
                </p:cNvPr>
                <p:cNvSpPr/>
                <p:nvPr/>
              </p:nvSpPr>
              <p:spPr>
                <a:xfrm rot="-2329306">
                  <a:off x="7324415" y="3513192"/>
                  <a:ext cx="15287" cy="15290"/>
                </a:xfrm>
                <a:custGeom>
                  <a:avLst/>
                  <a:gdLst>
                    <a:gd name="connsiteX0" fmla="*/ 0 w 15287"/>
                    <a:gd name="connsiteY0" fmla="*/ 0 h 15290"/>
                    <a:gd name="connsiteX1" fmla="*/ 15288 w 15287"/>
                    <a:gd name="connsiteY1" fmla="*/ 0 h 15290"/>
                    <a:gd name="connsiteX2" fmla="*/ 15288 w 15287"/>
                    <a:gd name="connsiteY2" fmla="*/ 15291 h 15290"/>
                    <a:gd name="connsiteX3" fmla="*/ 0 w 15287"/>
                    <a:gd name="connsiteY3" fmla="*/ 15291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8" y="0"/>
                      </a:lnTo>
                      <a:lnTo>
                        <a:pt x="15288" y="15291"/>
                      </a:lnTo>
                      <a:lnTo>
                        <a:pt x="0" y="15291"/>
                      </a:lnTo>
                      <a:close/>
                    </a:path>
                  </a:pathLst>
                </a:custGeom>
                <a:noFill/>
                <a:ln w="3819"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D96DA709-1A05-EDAE-D2A7-AC6ED45BB4C8}"/>
                    </a:ext>
                  </a:extLst>
                </p:cNvPr>
                <p:cNvSpPr/>
                <p:nvPr/>
              </p:nvSpPr>
              <p:spPr>
                <a:xfrm>
                  <a:off x="7324161" y="351325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6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7"/>
                        <a:pt x="6342" y="-920"/>
                        <a:pt x="2902" y="1756"/>
                      </a:cubicBezTo>
                      <a:cubicBezTo>
                        <a:pt x="-538" y="4432"/>
                        <a:pt x="-920" y="9019"/>
                        <a:pt x="1756" y="12460"/>
                      </a:cubicBezTo>
                      <a:cubicBezTo>
                        <a:pt x="4431" y="15900"/>
                        <a:pt x="9017" y="16282"/>
                        <a:pt x="12457" y="13606"/>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46" name="Graphic 4">
                <a:extLst>
                  <a:ext uri="{FF2B5EF4-FFF2-40B4-BE49-F238E27FC236}">
                    <a16:creationId xmlns:a16="http://schemas.microsoft.com/office/drawing/2014/main" id="{383E680B-9008-E1EB-2834-3B232B773F2F}"/>
                  </a:ext>
                </a:extLst>
              </p:cNvPr>
              <p:cNvGrpSpPr/>
              <p:nvPr/>
            </p:nvGrpSpPr>
            <p:grpSpPr>
              <a:xfrm>
                <a:off x="7151636" y="3681470"/>
                <a:ext cx="27941" cy="27946"/>
                <a:chOff x="7151636" y="3681470"/>
                <a:chExt cx="27941" cy="27946"/>
              </a:xfrm>
            </p:grpSpPr>
            <p:sp>
              <p:nvSpPr>
                <p:cNvPr id="289" name="Freeform 288">
                  <a:extLst>
                    <a:ext uri="{FF2B5EF4-FFF2-40B4-BE49-F238E27FC236}">
                      <a16:creationId xmlns:a16="http://schemas.microsoft.com/office/drawing/2014/main" id="{409DE955-D553-B9C5-A15F-B71938EB1B0A}"/>
                    </a:ext>
                  </a:extLst>
                </p:cNvPr>
                <p:cNvSpPr/>
                <p:nvPr/>
              </p:nvSpPr>
              <p:spPr>
                <a:xfrm rot="-2328072">
                  <a:off x="7155670" y="3685505"/>
                  <a:ext cx="19873" cy="19877"/>
                </a:xfrm>
                <a:custGeom>
                  <a:avLst/>
                  <a:gdLst>
                    <a:gd name="connsiteX0" fmla="*/ 0 w 19873"/>
                    <a:gd name="connsiteY0" fmla="*/ 0 h 19877"/>
                    <a:gd name="connsiteX1" fmla="*/ 19874 w 19873"/>
                    <a:gd name="connsiteY1" fmla="*/ 0 h 19877"/>
                    <a:gd name="connsiteX2" fmla="*/ 19874 w 19873"/>
                    <a:gd name="connsiteY2" fmla="*/ 19878 h 19877"/>
                    <a:gd name="connsiteX3" fmla="*/ 0 w 19873"/>
                    <a:gd name="connsiteY3" fmla="*/ 19878 h 19877"/>
                  </a:gdLst>
                  <a:ahLst/>
                  <a:cxnLst>
                    <a:cxn ang="0">
                      <a:pos x="connsiteX0" y="connsiteY0"/>
                    </a:cxn>
                    <a:cxn ang="0">
                      <a:pos x="connsiteX1" y="connsiteY1"/>
                    </a:cxn>
                    <a:cxn ang="0">
                      <a:pos x="connsiteX2" y="connsiteY2"/>
                    </a:cxn>
                    <a:cxn ang="0">
                      <a:pos x="connsiteX3" y="connsiteY3"/>
                    </a:cxn>
                  </a:cxnLst>
                  <a:rect l="l" t="t" r="r" b="b"/>
                  <a:pathLst>
                    <a:path w="19873" h="19877">
                      <a:moveTo>
                        <a:pt x="0" y="0"/>
                      </a:moveTo>
                      <a:lnTo>
                        <a:pt x="19874" y="0"/>
                      </a:lnTo>
                      <a:lnTo>
                        <a:pt x="19874" y="19878"/>
                      </a:lnTo>
                      <a:lnTo>
                        <a:pt x="0" y="19878"/>
                      </a:lnTo>
                      <a:close/>
                    </a:path>
                  </a:pathLst>
                </a:custGeom>
                <a:noFill/>
                <a:ln w="3819"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ABC730EB-BD6F-2FBA-3E42-45BC5B983287}"/>
                    </a:ext>
                  </a:extLst>
                </p:cNvPr>
                <p:cNvSpPr/>
                <p:nvPr/>
              </p:nvSpPr>
              <p:spPr>
                <a:xfrm>
                  <a:off x="7155965" y="3685632"/>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4"/>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7" name="Graphic 4">
                <a:extLst>
                  <a:ext uri="{FF2B5EF4-FFF2-40B4-BE49-F238E27FC236}">
                    <a16:creationId xmlns:a16="http://schemas.microsoft.com/office/drawing/2014/main" id="{E0C51A86-3C94-6744-AE8F-B6F1B6E4236D}"/>
                  </a:ext>
                </a:extLst>
              </p:cNvPr>
              <p:cNvGrpSpPr/>
              <p:nvPr/>
            </p:nvGrpSpPr>
            <p:grpSpPr>
              <a:xfrm>
                <a:off x="6890126" y="3499970"/>
                <a:ext cx="17194" cy="17198"/>
                <a:chOff x="6890126" y="3499970"/>
                <a:chExt cx="17194" cy="17198"/>
              </a:xfrm>
            </p:grpSpPr>
            <p:sp>
              <p:nvSpPr>
                <p:cNvPr id="287" name="Freeform 286">
                  <a:extLst>
                    <a:ext uri="{FF2B5EF4-FFF2-40B4-BE49-F238E27FC236}">
                      <a16:creationId xmlns:a16="http://schemas.microsoft.com/office/drawing/2014/main" id="{C597E8A1-70C9-649C-FE98-68406D2072EF}"/>
                    </a:ext>
                  </a:extLst>
                </p:cNvPr>
                <p:cNvSpPr/>
                <p:nvPr/>
              </p:nvSpPr>
              <p:spPr>
                <a:xfrm rot="-2329038">
                  <a:off x="6892608" y="3502453"/>
                  <a:ext cx="12229" cy="12232"/>
                </a:xfrm>
                <a:custGeom>
                  <a:avLst/>
                  <a:gdLst>
                    <a:gd name="connsiteX0" fmla="*/ 0 w 12229"/>
                    <a:gd name="connsiteY0" fmla="*/ 0 h 12232"/>
                    <a:gd name="connsiteX1" fmla="*/ 12229 w 12229"/>
                    <a:gd name="connsiteY1" fmla="*/ 0 h 12232"/>
                    <a:gd name="connsiteX2" fmla="*/ 12229 w 12229"/>
                    <a:gd name="connsiteY2" fmla="*/ 12232 h 12232"/>
                    <a:gd name="connsiteX3" fmla="*/ 0 w 12229"/>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29" h="12232">
                      <a:moveTo>
                        <a:pt x="0" y="0"/>
                      </a:moveTo>
                      <a:lnTo>
                        <a:pt x="12229" y="0"/>
                      </a:lnTo>
                      <a:lnTo>
                        <a:pt x="12229" y="12232"/>
                      </a:lnTo>
                      <a:lnTo>
                        <a:pt x="0" y="12232"/>
                      </a:lnTo>
                      <a:close/>
                    </a:path>
                  </a:pathLst>
                </a:custGeom>
                <a:noFill/>
                <a:ln w="3819"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1E8ADED8-3995-A960-CEA4-F5B58119AFCF}"/>
                    </a:ext>
                  </a:extLst>
                </p:cNvPr>
                <p:cNvSpPr/>
                <p:nvPr/>
              </p:nvSpPr>
              <p:spPr>
                <a:xfrm>
                  <a:off x="6892908" y="3502419"/>
                  <a:ext cx="12284" cy="12568"/>
                </a:xfrm>
                <a:custGeom>
                  <a:avLst/>
                  <a:gdLst>
                    <a:gd name="connsiteX0" fmla="*/ 11061 w 12284"/>
                    <a:gd name="connsiteY0" fmla="*/ 2271 h 12568"/>
                    <a:gd name="connsiteX1" fmla="*/ 2270 w 12284"/>
                    <a:gd name="connsiteY1" fmla="*/ 1506 h 12568"/>
                    <a:gd name="connsiteX2" fmla="*/ 1506 w 12284"/>
                    <a:gd name="connsiteY2" fmla="*/ 10299 h 12568"/>
                    <a:gd name="connsiteX3" fmla="*/ 10296 w 12284"/>
                    <a:gd name="connsiteY3" fmla="*/ 11063 h 12568"/>
                    <a:gd name="connsiteX4" fmla="*/ 11061 w 12284"/>
                    <a:gd name="connsiteY4" fmla="*/ 2271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12568">
                      <a:moveTo>
                        <a:pt x="11061" y="2271"/>
                      </a:moveTo>
                      <a:cubicBezTo>
                        <a:pt x="8768" y="-405"/>
                        <a:pt x="4946" y="-788"/>
                        <a:pt x="2270" y="1506"/>
                      </a:cubicBezTo>
                      <a:cubicBezTo>
                        <a:pt x="-405" y="3800"/>
                        <a:pt x="-787" y="7623"/>
                        <a:pt x="1506" y="10299"/>
                      </a:cubicBezTo>
                      <a:cubicBezTo>
                        <a:pt x="3799" y="12974"/>
                        <a:pt x="7621" y="13357"/>
                        <a:pt x="10296" y="11063"/>
                      </a:cubicBezTo>
                      <a:cubicBezTo>
                        <a:pt x="12590" y="8769"/>
                        <a:pt x="12972" y="4947"/>
                        <a:pt x="11061" y="2271"/>
                      </a:cubicBezTo>
                      <a:close/>
                    </a:path>
                  </a:pathLst>
                </a:custGeom>
                <a:solidFill>
                  <a:srgbClr val="29ABE2"/>
                </a:solidFill>
                <a:ln w="3819" cap="flat">
                  <a:noFill/>
                  <a:prstDash val="solid"/>
                  <a:miter/>
                </a:ln>
              </p:spPr>
              <p:txBody>
                <a:bodyPr rtlCol="0" anchor="ctr"/>
                <a:lstStyle/>
                <a:p>
                  <a:endParaRPr lang="en-US"/>
                </a:p>
              </p:txBody>
            </p:sp>
          </p:grpSp>
          <p:grpSp>
            <p:nvGrpSpPr>
              <p:cNvPr id="248" name="Graphic 4">
                <a:extLst>
                  <a:ext uri="{FF2B5EF4-FFF2-40B4-BE49-F238E27FC236}">
                    <a16:creationId xmlns:a16="http://schemas.microsoft.com/office/drawing/2014/main" id="{3DC12A6E-CC9D-53B4-598D-B1730C0F61D2}"/>
                  </a:ext>
                </a:extLst>
              </p:cNvPr>
              <p:cNvGrpSpPr/>
              <p:nvPr/>
            </p:nvGrpSpPr>
            <p:grpSpPr>
              <a:xfrm>
                <a:off x="6925698" y="3752006"/>
                <a:ext cx="30630" cy="30636"/>
                <a:chOff x="6925698" y="3752006"/>
                <a:chExt cx="30630" cy="30636"/>
              </a:xfrm>
            </p:grpSpPr>
            <p:sp>
              <p:nvSpPr>
                <p:cNvPr id="285" name="Freeform 284">
                  <a:extLst>
                    <a:ext uri="{FF2B5EF4-FFF2-40B4-BE49-F238E27FC236}">
                      <a16:creationId xmlns:a16="http://schemas.microsoft.com/office/drawing/2014/main" id="{163BB69C-DE0D-3137-7E4C-1D7380016848}"/>
                    </a:ext>
                  </a:extLst>
                </p:cNvPr>
                <p:cNvSpPr/>
                <p:nvPr/>
              </p:nvSpPr>
              <p:spPr>
                <a:xfrm rot="-2328823">
                  <a:off x="6930120" y="3756429"/>
                  <a:ext cx="21785" cy="21789"/>
                </a:xfrm>
                <a:custGeom>
                  <a:avLst/>
                  <a:gdLst>
                    <a:gd name="connsiteX0" fmla="*/ 0 w 21785"/>
                    <a:gd name="connsiteY0" fmla="*/ 0 h 21789"/>
                    <a:gd name="connsiteX1" fmla="*/ 21785 w 21785"/>
                    <a:gd name="connsiteY1" fmla="*/ 0 h 21789"/>
                    <a:gd name="connsiteX2" fmla="*/ 21785 w 21785"/>
                    <a:gd name="connsiteY2" fmla="*/ 21790 h 21789"/>
                    <a:gd name="connsiteX3" fmla="*/ 0 w 21785"/>
                    <a:gd name="connsiteY3" fmla="*/ 21790 h 21789"/>
                  </a:gdLst>
                  <a:ahLst/>
                  <a:cxnLst>
                    <a:cxn ang="0">
                      <a:pos x="connsiteX0" y="connsiteY0"/>
                    </a:cxn>
                    <a:cxn ang="0">
                      <a:pos x="connsiteX1" y="connsiteY1"/>
                    </a:cxn>
                    <a:cxn ang="0">
                      <a:pos x="connsiteX2" y="connsiteY2"/>
                    </a:cxn>
                    <a:cxn ang="0">
                      <a:pos x="connsiteX3" y="connsiteY3"/>
                    </a:cxn>
                  </a:cxnLst>
                  <a:rect l="l" t="t" r="r" b="b"/>
                  <a:pathLst>
                    <a:path w="21785" h="21789">
                      <a:moveTo>
                        <a:pt x="0" y="0"/>
                      </a:moveTo>
                      <a:lnTo>
                        <a:pt x="21785" y="0"/>
                      </a:lnTo>
                      <a:lnTo>
                        <a:pt x="21785" y="21790"/>
                      </a:lnTo>
                      <a:lnTo>
                        <a:pt x="0" y="21790"/>
                      </a:lnTo>
                      <a:close/>
                    </a:path>
                  </a:pathLst>
                </a:custGeom>
                <a:noFill/>
                <a:ln w="381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5D25051A-78C5-8B2E-C4D3-0D3023903D22}"/>
                    </a:ext>
                  </a:extLst>
                </p:cNvPr>
                <p:cNvSpPr/>
                <p:nvPr/>
              </p:nvSpPr>
              <p:spPr>
                <a:xfrm>
                  <a:off x="6930186" y="3756455"/>
                  <a:ext cx="21711" cy="21715"/>
                </a:xfrm>
                <a:custGeom>
                  <a:avLst/>
                  <a:gdLst>
                    <a:gd name="connsiteX0" fmla="*/ 19264 w 21711"/>
                    <a:gd name="connsiteY0" fmla="*/ 3977 h 21715"/>
                    <a:gd name="connsiteX1" fmla="*/ 3976 w 21711"/>
                    <a:gd name="connsiteY1" fmla="*/ 2448 h 21715"/>
                    <a:gd name="connsiteX2" fmla="*/ 2447 w 21711"/>
                    <a:gd name="connsiteY2" fmla="*/ 17739 h 21715"/>
                    <a:gd name="connsiteX3" fmla="*/ 17735 w 21711"/>
                    <a:gd name="connsiteY3" fmla="*/ 19268 h 21715"/>
                    <a:gd name="connsiteX4" fmla="*/ 19264 w 21711"/>
                    <a:gd name="connsiteY4" fmla="*/ 3977 h 2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 h="21715">
                      <a:moveTo>
                        <a:pt x="19264" y="3977"/>
                      </a:moveTo>
                      <a:cubicBezTo>
                        <a:pt x="15442" y="-611"/>
                        <a:pt x="8562" y="-1375"/>
                        <a:pt x="3976" y="2448"/>
                      </a:cubicBezTo>
                      <a:cubicBezTo>
                        <a:pt x="-611" y="6270"/>
                        <a:pt x="-1375" y="13151"/>
                        <a:pt x="2447" y="17739"/>
                      </a:cubicBezTo>
                      <a:cubicBezTo>
                        <a:pt x="6269" y="22326"/>
                        <a:pt x="13148" y="23090"/>
                        <a:pt x="17735" y="19268"/>
                      </a:cubicBezTo>
                      <a:cubicBezTo>
                        <a:pt x="22321" y="15827"/>
                        <a:pt x="23086" y="8946"/>
                        <a:pt x="19264" y="3977"/>
                      </a:cubicBezTo>
                      <a:close/>
                    </a:path>
                  </a:pathLst>
                </a:custGeom>
                <a:solidFill>
                  <a:srgbClr val="29ABE2"/>
                </a:solidFill>
                <a:ln w="3819" cap="flat">
                  <a:noFill/>
                  <a:prstDash val="solid"/>
                  <a:miter/>
                </a:ln>
              </p:spPr>
              <p:txBody>
                <a:bodyPr rtlCol="0" anchor="ctr"/>
                <a:lstStyle/>
                <a:p>
                  <a:endParaRPr lang="en-US"/>
                </a:p>
              </p:txBody>
            </p:sp>
          </p:grpSp>
          <p:grpSp>
            <p:nvGrpSpPr>
              <p:cNvPr id="249" name="Graphic 4">
                <a:extLst>
                  <a:ext uri="{FF2B5EF4-FFF2-40B4-BE49-F238E27FC236}">
                    <a16:creationId xmlns:a16="http://schemas.microsoft.com/office/drawing/2014/main" id="{2CDBC0B6-677E-C62A-784E-DD82F639E37C}"/>
                  </a:ext>
                </a:extLst>
              </p:cNvPr>
              <p:cNvGrpSpPr/>
              <p:nvPr/>
            </p:nvGrpSpPr>
            <p:grpSpPr>
              <a:xfrm>
                <a:off x="6736534" y="3027539"/>
                <a:ext cx="27943" cy="27948"/>
                <a:chOff x="6736534" y="3027539"/>
                <a:chExt cx="27943" cy="27948"/>
              </a:xfrm>
            </p:grpSpPr>
            <p:sp>
              <p:nvSpPr>
                <p:cNvPr id="283" name="Freeform 282">
                  <a:extLst>
                    <a:ext uri="{FF2B5EF4-FFF2-40B4-BE49-F238E27FC236}">
                      <a16:creationId xmlns:a16="http://schemas.microsoft.com/office/drawing/2014/main" id="{72348B44-13E5-A5F9-84A3-75E5D37A854A}"/>
                    </a:ext>
                  </a:extLst>
                </p:cNvPr>
                <p:cNvSpPr/>
                <p:nvPr/>
              </p:nvSpPr>
              <p:spPr>
                <a:xfrm rot="-2328339">
                  <a:off x="6740568" y="3031574"/>
                  <a:ext cx="19874" cy="19878"/>
                </a:xfrm>
                <a:custGeom>
                  <a:avLst/>
                  <a:gdLst>
                    <a:gd name="connsiteX0" fmla="*/ 0 w 19874"/>
                    <a:gd name="connsiteY0" fmla="*/ 0 h 19878"/>
                    <a:gd name="connsiteX1" fmla="*/ 19875 w 19874"/>
                    <a:gd name="connsiteY1" fmla="*/ 0 h 19878"/>
                    <a:gd name="connsiteX2" fmla="*/ 19875 w 19874"/>
                    <a:gd name="connsiteY2" fmla="*/ 19879 h 19878"/>
                    <a:gd name="connsiteX3" fmla="*/ 0 w 19874"/>
                    <a:gd name="connsiteY3" fmla="*/ 19879 h 19878"/>
                  </a:gdLst>
                  <a:ahLst/>
                  <a:cxnLst>
                    <a:cxn ang="0">
                      <a:pos x="connsiteX0" y="connsiteY0"/>
                    </a:cxn>
                    <a:cxn ang="0">
                      <a:pos x="connsiteX1" y="connsiteY1"/>
                    </a:cxn>
                    <a:cxn ang="0">
                      <a:pos x="connsiteX2" y="connsiteY2"/>
                    </a:cxn>
                    <a:cxn ang="0">
                      <a:pos x="connsiteX3" y="connsiteY3"/>
                    </a:cxn>
                  </a:cxnLst>
                  <a:rect l="l" t="t" r="r" b="b"/>
                  <a:pathLst>
                    <a:path w="19874" h="19878">
                      <a:moveTo>
                        <a:pt x="0" y="0"/>
                      </a:moveTo>
                      <a:lnTo>
                        <a:pt x="19875" y="0"/>
                      </a:lnTo>
                      <a:lnTo>
                        <a:pt x="19875" y="19879"/>
                      </a:lnTo>
                      <a:lnTo>
                        <a:pt x="0" y="19879"/>
                      </a:lnTo>
                      <a:close/>
                    </a:path>
                  </a:pathLst>
                </a:custGeom>
                <a:noFill/>
                <a:ln w="381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6FEF7FED-D2EA-11FC-99BA-0AE245BB7DF8}"/>
                    </a:ext>
                  </a:extLst>
                </p:cNvPr>
                <p:cNvSpPr/>
                <p:nvPr/>
              </p:nvSpPr>
              <p:spPr>
                <a:xfrm>
                  <a:off x="6740514" y="3031561"/>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3"/>
                        <a:pt x="2166" y="15929"/>
                      </a:cubicBezTo>
                      <a:cubicBezTo>
                        <a:pt x="5606" y="20134"/>
                        <a:pt x="11721" y="20898"/>
                        <a:pt x="15926"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0" name="Graphic 4">
                <a:extLst>
                  <a:ext uri="{FF2B5EF4-FFF2-40B4-BE49-F238E27FC236}">
                    <a16:creationId xmlns:a16="http://schemas.microsoft.com/office/drawing/2014/main" id="{844F097C-30B9-FCDE-BF9F-AD30886AABEE}"/>
                  </a:ext>
                </a:extLst>
              </p:cNvPr>
              <p:cNvGrpSpPr/>
              <p:nvPr/>
            </p:nvGrpSpPr>
            <p:grpSpPr>
              <a:xfrm>
                <a:off x="6685480" y="2909175"/>
                <a:ext cx="19882" cy="19886"/>
                <a:chOff x="6685480" y="2909175"/>
                <a:chExt cx="19882" cy="19886"/>
              </a:xfrm>
            </p:grpSpPr>
            <p:sp>
              <p:nvSpPr>
                <p:cNvPr id="281" name="Freeform 280">
                  <a:extLst>
                    <a:ext uri="{FF2B5EF4-FFF2-40B4-BE49-F238E27FC236}">
                      <a16:creationId xmlns:a16="http://schemas.microsoft.com/office/drawing/2014/main" id="{2D26BEB5-4444-6F1D-96B8-641AFC62AB95}"/>
                    </a:ext>
                  </a:extLst>
                </p:cNvPr>
                <p:cNvSpPr/>
                <p:nvPr/>
              </p:nvSpPr>
              <p:spPr>
                <a:xfrm rot="-2328823">
                  <a:off x="6688351" y="2912046"/>
                  <a:ext cx="14141" cy="14144"/>
                </a:xfrm>
                <a:custGeom>
                  <a:avLst/>
                  <a:gdLst>
                    <a:gd name="connsiteX0" fmla="*/ 0 w 14141"/>
                    <a:gd name="connsiteY0" fmla="*/ 0 h 14144"/>
                    <a:gd name="connsiteX1" fmla="*/ 14141 w 14141"/>
                    <a:gd name="connsiteY1" fmla="*/ 0 h 14144"/>
                    <a:gd name="connsiteX2" fmla="*/ 14141 w 14141"/>
                    <a:gd name="connsiteY2" fmla="*/ 14144 h 14144"/>
                    <a:gd name="connsiteX3" fmla="*/ 0 w 14141"/>
                    <a:gd name="connsiteY3" fmla="*/ 14144 h 14144"/>
                  </a:gdLst>
                  <a:ahLst/>
                  <a:cxnLst>
                    <a:cxn ang="0">
                      <a:pos x="connsiteX0" y="connsiteY0"/>
                    </a:cxn>
                    <a:cxn ang="0">
                      <a:pos x="connsiteX1" y="connsiteY1"/>
                    </a:cxn>
                    <a:cxn ang="0">
                      <a:pos x="connsiteX2" y="connsiteY2"/>
                    </a:cxn>
                    <a:cxn ang="0">
                      <a:pos x="connsiteX3" y="connsiteY3"/>
                    </a:cxn>
                  </a:cxnLst>
                  <a:rect l="l" t="t" r="r" b="b"/>
                  <a:pathLst>
                    <a:path w="14141" h="14144">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0D7DC8F3-4A2A-220F-03F9-2F5BE6B469B4}"/>
                    </a:ext>
                  </a:extLst>
                </p:cNvPr>
                <p:cNvSpPr/>
                <p:nvPr/>
              </p:nvSpPr>
              <p:spPr>
                <a:xfrm>
                  <a:off x="6688463" y="2912219"/>
                  <a:ext cx="14032" cy="14034"/>
                </a:xfrm>
                <a:custGeom>
                  <a:avLst/>
                  <a:gdLst>
                    <a:gd name="connsiteX0" fmla="*/ 12558 w 14032"/>
                    <a:gd name="connsiteY0" fmla="*/ 2621 h 14034"/>
                    <a:gd name="connsiteX1" fmla="*/ 2620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4" y="-437"/>
                        <a:pt x="5678" y="-819"/>
                        <a:pt x="2620" y="1475"/>
                      </a:cubicBezTo>
                      <a:cubicBezTo>
                        <a:pt x="-437" y="3768"/>
                        <a:pt x="-819" y="8355"/>
                        <a:pt x="1474" y="11414"/>
                      </a:cubicBezTo>
                      <a:cubicBezTo>
                        <a:pt x="3767" y="14472"/>
                        <a:pt x="8353"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1" name="Graphic 4">
                <a:extLst>
                  <a:ext uri="{FF2B5EF4-FFF2-40B4-BE49-F238E27FC236}">
                    <a16:creationId xmlns:a16="http://schemas.microsoft.com/office/drawing/2014/main" id="{2D7CBA08-CBD3-F437-F509-4363DD690569}"/>
                  </a:ext>
                </a:extLst>
              </p:cNvPr>
              <p:cNvGrpSpPr/>
              <p:nvPr/>
            </p:nvGrpSpPr>
            <p:grpSpPr>
              <a:xfrm>
                <a:off x="6582674" y="2725272"/>
                <a:ext cx="16657" cy="16660"/>
                <a:chOff x="6582674" y="2725272"/>
                <a:chExt cx="16657" cy="16660"/>
              </a:xfrm>
            </p:grpSpPr>
            <p:sp>
              <p:nvSpPr>
                <p:cNvPr id="279" name="Freeform 278">
                  <a:extLst>
                    <a:ext uri="{FF2B5EF4-FFF2-40B4-BE49-F238E27FC236}">
                      <a16:creationId xmlns:a16="http://schemas.microsoft.com/office/drawing/2014/main" id="{C6196107-6354-B25B-B6E0-9892ABC17608}"/>
                    </a:ext>
                  </a:extLst>
                </p:cNvPr>
                <p:cNvSpPr/>
                <p:nvPr/>
              </p:nvSpPr>
              <p:spPr>
                <a:xfrm rot="-2328555">
                  <a:off x="6585079" y="2727678"/>
                  <a:ext cx="11847" cy="11849"/>
                </a:xfrm>
                <a:custGeom>
                  <a:avLst/>
                  <a:gdLst>
                    <a:gd name="connsiteX0" fmla="*/ 0 w 11847"/>
                    <a:gd name="connsiteY0" fmla="*/ 0 h 11849"/>
                    <a:gd name="connsiteX1" fmla="*/ 11847 w 11847"/>
                    <a:gd name="connsiteY1" fmla="*/ 0 h 11849"/>
                    <a:gd name="connsiteX2" fmla="*/ 11847 w 11847"/>
                    <a:gd name="connsiteY2" fmla="*/ 11850 h 11849"/>
                    <a:gd name="connsiteX3" fmla="*/ 0 w 11847"/>
                    <a:gd name="connsiteY3" fmla="*/ 11850 h 11849"/>
                  </a:gdLst>
                  <a:ahLst/>
                  <a:cxnLst>
                    <a:cxn ang="0">
                      <a:pos x="connsiteX0" y="connsiteY0"/>
                    </a:cxn>
                    <a:cxn ang="0">
                      <a:pos x="connsiteX1" y="connsiteY1"/>
                    </a:cxn>
                    <a:cxn ang="0">
                      <a:pos x="connsiteX2" y="connsiteY2"/>
                    </a:cxn>
                    <a:cxn ang="0">
                      <a:pos x="connsiteX3" y="connsiteY3"/>
                    </a:cxn>
                  </a:cxnLst>
                  <a:rect l="l" t="t" r="r" b="b"/>
                  <a:pathLst>
                    <a:path w="11847" h="11849">
                      <a:moveTo>
                        <a:pt x="0" y="0"/>
                      </a:moveTo>
                      <a:lnTo>
                        <a:pt x="11847" y="0"/>
                      </a:lnTo>
                      <a:lnTo>
                        <a:pt x="11847" y="11850"/>
                      </a:lnTo>
                      <a:lnTo>
                        <a:pt x="0" y="11850"/>
                      </a:lnTo>
                      <a:close/>
                    </a:path>
                  </a:pathLst>
                </a:custGeom>
                <a:noFill/>
                <a:ln w="381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27A8EAA3-EE60-3CCD-876A-2A4B5B7A414F}"/>
                    </a:ext>
                  </a:extLst>
                </p:cNvPr>
                <p:cNvSpPr/>
                <p:nvPr/>
              </p:nvSpPr>
              <p:spPr>
                <a:xfrm>
                  <a:off x="6585238" y="2727549"/>
                  <a:ext cx="11519" cy="11804"/>
                </a:xfrm>
                <a:custGeom>
                  <a:avLst/>
                  <a:gdLst>
                    <a:gd name="connsiteX0" fmla="*/ 10296 w 11519"/>
                    <a:gd name="connsiteY0" fmla="*/ 2270 h 11804"/>
                    <a:gd name="connsiteX1" fmla="*/ 2270 w 11519"/>
                    <a:gd name="connsiteY1" fmla="*/ 1506 h 11804"/>
                    <a:gd name="connsiteX2" fmla="*/ 1506 w 11519"/>
                    <a:gd name="connsiteY2" fmla="*/ 9534 h 11804"/>
                    <a:gd name="connsiteX3" fmla="*/ 9532 w 11519"/>
                    <a:gd name="connsiteY3" fmla="*/ 10298 h 11804"/>
                    <a:gd name="connsiteX4" fmla="*/ 10296 w 11519"/>
                    <a:gd name="connsiteY4" fmla="*/ 2270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9" h="11804">
                      <a:moveTo>
                        <a:pt x="10296" y="2270"/>
                      </a:moveTo>
                      <a:cubicBezTo>
                        <a:pt x="8385" y="-405"/>
                        <a:pt x="4563" y="-788"/>
                        <a:pt x="2270" y="1506"/>
                      </a:cubicBezTo>
                      <a:cubicBezTo>
                        <a:pt x="-405" y="3417"/>
                        <a:pt x="-788" y="7240"/>
                        <a:pt x="1506" y="9534"/>
                      </a:cubicBezTo>
                      <a:cubicBezTo>
                        <a:pt x="3417" y="12210"/>
                        <a:pt x="7239" y="12592"/>
                        <a:pt x="9532" y="10298"/>
                      </a:cubicBezTo>
                      <a:cubicBezTo>
                        <a:pt x="11825" y="8769"/>
                        <a:pt x="12207" y="4946"/>
                        <a:pt x="10296" y="2270"/>
                      </a:cubicBezTo>
                      <a:close/>
                    </a:path>
                  </a:pathLst>
                </a:custGeom>
                <a:solidFill>
                  <a:srgbClr val="29ABE2"/>
                </a:solidFill>
                <a:ln w="3819" cap="flat">
                  <a:noFill/>
                  <a:prstDash val="solid"/>
                  <a:miter/>
                </a:ln>
              </p:spPr>
              <p:txBody>
                <a:bodyPr rtlCol="0" anchor="ctr"/>
                <a:lstStyle/>
                <a:p>
                  <a:endParaRPr lang="en-US"/>
                </a:p>
              </p:txBody>
            </p:sp>
          </p:grpSp>
          <p:grpSp>
            <p:nvGrpSpPr>
              <p:cNvPr id="252" name="Graphic 4">
                <a:extLst>
                  <a:ext uri="{FF2B5EF4-FFF2-40B4-BE49-F238E27FC236}">
                    <a16:creationId xmlns:a16="http://schemas.microsoft.com/office/drawing/2014/main" id="{EE35DDA7-8A49-D814-4908-596E372F64C6}"/>
                  </a:ext>
                </a:extLst>
              </p:cNvPr>
              <p:cNvGrpSpPr/>
              <p:nvPr/>
            </p:nvGrpSpPr>
            <p:grpSpPr>
              <a:xfrm>
                <a:off x="6641155" y="3306109"/>
                <a:ext cx="31704" cy="31711"/>
                <a:chOff x="6641155" y="3306109"/>
                <a:chExt cx="31704" cy="31711"/>
              </a:xfrm>
            </p:grpSpPr>
            <p:sp>
              <p:nvSpPr>
                <p:cNvPr id="277" name="Freeform 276">
                  <a:extLst>
                    <a:ext uri="{FF2B5EF4-FFF2-40B4-BE49-F238E27FC236}">
                      <a16:creationId xmlns:a16="http://schemas.microsoft.com/office/drawing/2014/main" id="{56D01DEA-FEBD-2FEB-19D2-DDA5A642969E}"/>
                    </a:ext>
                  </a:extLst>
                </p:cNvPr>
                <p:cNvSpPr/>
                <p:nvPr/>
              </p:nvSpPr>
              <p:spPr>
                <a:xfrm rot="-2328823">
                  <a:off x="6645732" y="3310688"/>
                  <a:ext cx="22550" cy="22554"/>
                </a:xfrm>
                <a:custGeom>
                  <a:avLst/>
                  <a:gdLst>
                    <a:gd name="connsiteX0" fmla="*/ 0 w 22550"/>
                    <a:gd name="connsiteY0" fmla="*/ 0 h 22554"/>
                    <a:gd name="connsiteX1" fmla="*/ 22550 w 22550"/>
                    <a:gd name="connsiteY1" fmla="*/ 0 h 22554"/>
                    <a:gd name="connsiteX2" fmla="*/ 22550 w 22550"/>
                    <a:gd name="connsiteY2" fmla="*/ 22555 h 22554"/>
                    <a:gd name="connsiteX3" fmla="*/ 0 w 22550"/>
                    <a:gd name="connsiteY3" fmla="*/ 22555 h 22554"/>
                  </a:gdLst>
                  <a:ahLst/>
                  <a:cxnLst>
                    <a:cxn ang="0">
                      <a:pos x="connsiteX0" y="connsiteY0"/>
                    </a:cxn>
                    <a:cxn ang="0">
                      <a:pos x="connsiteX1" y="connsiteY1"/>
                    </a:cxn>
                    <a:cxn ang="0">
                      <a:pos x="connsiteX2" y="connsiteY2"/>
                    </a:cxn>
                    <a:cxn ang="0">
                      <a:pos x="connsiteX3" y="connsiteY3"/>
                    </a:cxn>
                  </a:cxnLst>
                  <a:rect l="l" t="t" r="r" b="b"/>
                  <a:pathLst>
                    <a:path w="22550" h="22554">
                      <a:moveTo>
                        <a:pt x="0" y="0"/>
                      </a:moveTo>
                      <a:lnTo>
                        <a:pt x="22550" y="0"/>
                      </a:lnTo>
                      <a:lnTo>
                        <a:pt x="22550" y="22555"/>
                      </a:lnTo>
                      <a:lnTo>
                        <a:pt x="0" y="22555"/>
                      </a:lnTo>
                      <a:close/>
                    </a:path>
                  </a:pathLst>
                </a:custGeom>
                <a:noFill/>
                <a:ln w="381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07D8750D-F13A-475D-026B-53F7506983EF}"/>
                    </a:ext>
                  </a:extLst>
                </p:cNvPr>
                <p:cNvSpPr/>
                <p:nvPr/>
              </p:nvSpPr>
              <p:spPr>
                <a:xfrm>
                  <a:off x="6645548" y="3310441"/>
                  <a:ext cx="22375" cy="22661"/>
                </a:xfrm>
                <a:custGeom>
                  <a:avLst/>
                  <a:gdLst>
                    <a:gd name="connsiteX0" fmla="*/ 19928 w 22375"/>
                    <a:gd name="connsiteY0" fmla="*/ 4259 h 22661"/>
                    <a:gd name="connsiteX1" fmla="*/ 4258 w 22375"/>
                    <a:gd name="connsiteY1" fmla="*/ 2730 h 22661"/>
                    <a:gd name="connsiteX2" fmla="*/ 2729 w 22375"/>
                    <a:gd name="connsiteY2" fmla="*/ 18403 h 22661"/>
                    <a:gd name="connsiteX3" fmla="*/ 18399 w 22375"/>
                    <a:gd name="connsiteY3" fmla="*/ 19932 h 22661"/>
                    <a:gd name="connsiteX4" fmla="*/ 19928 w 22375"/>
                    <a:gd name="connsiteY4" fmla="*/ 4259 h 2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5" h="22661">
                      <a:moveTo>
                        <a:pt x="19928" y="4259"/>
                      </a:moveTo>
                      <a:cubicBezTo>
                        <a:pt x="16106" y="-711"/>
                        <a:pt x="8844" y="-1476"/>
                        <a:pt x="4258" y="2730"/>
                      </a:cubicBezTo>
                      <a:cubicBezTo>
                        <a:pt x="-711" y="6552"/>
                        <a:pt x="-1475" y="13815"/>
                        <a:pt x="2729" y="18403"/>
                      </a:cubicBezTo>
                      <a:cubicBezTo>
                        <a:pt x="6551" y="23372"/>
                        <a:pt x="13813" y="24137"/>
                        <a:pt x="18399" y="19932"/>
                      </a:cubicBezTo>
                      <a:cubicBezTo>
                        <a:pt x="22986" y="16109"/>
                        <a:pt x="23750" y="8846"/>
                        <a:pt x="19928" y="4259"/>
                      </a:cubicBezTo>
                      <a:close/>
                    </a:path>
                  </a:pathLst>
                </a:custGeom>
                <a:solidFill>
                  <a:srgbClr val="29ABE2"/>
                </a:solidFill>
                <a:ln w="3819"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2D4FA2A4-2B0E-6CB1-3DE1-1B7DBFFB44EA}"/>
                  </a:ext>
                </a:extLst>
              </p:cNvPr>
              <p:cNvGrpSpPr/>
              <p:nvPr/>
            </p:nvGrpSpPr>
            <p:grpSpPr>
              <a:xfrm>
                <a:off x="6526176" y="3013301"/>
                <a:ext cx="17195" cy="17199"/>
                <a:chOff x="6526176" y="3013301"/>
                <a:chExt cx="17195" cy="17199"/>
              </a:xfrm>
            </p:grpSpPr>
            <p:sp>
              <p:nvSpPr>
                <p:cNvPr id="275" name="Freeform 274">
                  <a:extLst>
                    <a:ext uri="{FF2B5EF4-FFF2-40B4-BE49-F238E27FC236}">
                      <a16:creationId xmlns:a16="http://schemas.microsoft.com/office/drawing/2014/main" id="{4FA4EC83-0A07-B7E3-8B39-13F936184BA5}"/>
                    </a:ext>
                  </a:extLst>
                </p:cNvPr>
                <p:cNvSpPr/>
                <p:nvPr/>
              </p:nvSpPr>
              <p:spPr>
                <a:xfrm rot="-2328339">
                  <a:off x="6528659" y="3015784"/>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FEA984C-753D-4300-9BBE-10576EE28F85}"/>
                    </a:ext>
                  </a:extLst>
                </p:cNvPr>
                <p:cNvSpPr/>
                <p:nvPr/>
              </p:nvSpPr>
              <p:spPr>
                <a:xfrm>
                  <a:off x="6528672" y="3015784"/>
                  <a:ext cx="12063" cy="12186"/>
                </a:xfrm>
                <a:custGeom>
                  <a:avLst/>
                  <a:gdLst>
                    <a:gd name="connsiteX0" fmla="*/ 10679 w 12063"/>
                    <a:gd name="connsiteY0" fmla="*/ 2271 h 12186"/>
                    <a:gd name="connsiteX1" fmla="*/ 2270 w 12063"/>
                    <a:gd name="connsiteY1" fmla="*/ 1506 h 12186"/>
                    <a:gd name="connsiteX2" fmla="*/ 1506 w 12063"/>
                    <a:gd name="connsiteY2" fmla="*/ 9916 h 12186"/>
                    <a:gd name="connsiteX3" fmla="*/ 9914 w 12063"/>
                    <a:gd name="connsiteY3" fmla="*/ 10681 h 12186"/>
                    <a:gd name="connsiteX4" fmla="*/ 10679 w 12063"/>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 h="12186">
                      <a:moveTo>
                        <a:pt x="10679" y="2271"/>
                      </a:moveTo>
                      <a:cubicBezTo>
                        <a:pt x="8385" y="-405"/>
                        <a:pt x="4563" y="-788"/>
                        <a:pt x="2270" y="1506"/>
                      </a:cubicBezTo>
                      <a:cubicBezTo>
                        <a:pt x="-405" y="3800"/>
                        <a:pt x="-787" y="7623"/>
                        <a:pt x="1506" y="9916"/>
                      </a:cubicBezTo>
                      <a:cubicBezTo>
                        <a:pt x="3799" y="12592"/>
                        <a:pt x="7621" y="12974"/>
                        <a:pt x="9914" y="10681"/>
                      </a:cubicBezTo>
                      <a:cubicBezTo>
                        <a:pt x="12207" y="8769"/>
                        <a:pt x="12972" y="4947"/>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54" name="Graphic 4">
                <a:extLst>
                  <a:ext uri="{FF2B5EF4-FFF2-40B4-BE49-F238E27FC236}">
                    <a16:creationId xmlns:a16="http://schemas.microsoft.com/office/drawing/2014/main" id="{8E91DD42-9E44-5D87-715E-5E83C64808F5}"/>
                  </a:ext>
                </a:extLst>
              </p:cNvPr>
              <p:cNvGrpSpPr/>
              <p:nvPr/>
            </p:nvGrpSpPr>
            <p:grpSpPr>
              <a:xfrm>
                <a:off x="6515570" y="3172233"/>
                <a:ext cx="27405" cy="27411"/>
                <a:chOff x="6515570" y="3172233"/>
                <a:chExt cx="27405" cy="27411"/>
              </a:xfrm>
            </p:grpSpPr>
            <p:sp>
              <p:nvSpPr>
                <p:cNvPr id="273" name="Freeform 272">
                  <a:extLst>
                    <a:ext uri="{FF2B5EF4-FFF2-40B4-BE49-F238E27FC236}">
                      <a16:creationId xmlns:a16="http://schemas.microsoft.com/office/drawing/2014/main" id="{F88B7CF8-4CB6-D5A8-3AC1-ED4DEF5B85CC}"/>
                    </a:ext>
                  </a:extLst>
                </p:cNvPr>
                <p:cNvSpPr/>
                <p:nvPr/>
              </p:nvSpPr>
              <p:spPr>
                <a:xfrm rot="-2328823">
                  <a:off x="6519527" y="3176190"/>
                  <a:ext cx="19492" cy="19496"/>
                </a:xfrm>
                <a:custGeom>
                  <a:avLst/>
                  <a:gdLst>
                    <a:gd name="connsiteX0" fmla="*/ 0 w 19492"/>
                    <a:gd name="connsiteY0" fmla="*/ 0 h 19496"/>
                    <a:gd name="connsiteX1" fmla="*/ 19492 w 19492"/>
                    <a:gd name="connsiteY1" fmla="*/ 0 h 19496"/>
                    <a:gd name="connsiteX2" fmla="*/ 19492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2" y="0"/>
                      </a:lnTo>
                      <a:lnTo>
                        <a:pt x="19492" y="19496"/>
                      </a:lnTo>
                      <a:lnTo>
                        <a:pt x="0" y="19496"/>
                      </a:lnTo>
                      <a:close/>
                    </a:path>
                  </a:pathLst>
                </a:custGeom>
                <a:noFill/>
                <a:ln w="381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EA7A72A5-2424-6153-8084-3E2BDA3CAD2D}"/>
                    </a:ext>
                  </a:extLst>
                </p:cNvPr>
                <p:cNvSpPr/>
                <p:nvPr/>
              </p:nvSpPr>
              <p:spPr>
                <a:xfrm>
                  <a:off x="6519221" y="317644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3635"/>
                        <a:pt x="20894" y="7519"/>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5" name="Graphic 4">
                <a:extLst>
                  <a:ext uri="{FF2B5EF4-FFF2-40B4-BE49-F238E27FC236}">
                    <a16:creationId xmlns:a16="http://schemas.microsoft.com/office/drawing/2014/main" id="{3291C48F-6C54-CCDC-9DEF-C31582A6B548}"/>
                  </a:ext>
                </a:extLst>
              </p:cNvPr>
              <p:cNvGrpSpPr/>
              <p:nvPr/>
            </p:nvGrpSpPr>
            <p:grpSpPr>
              <a:xfrm>
                <a:off x="6598367" y="3701061"/>
                <a:ext cx="19882" cy="19886"/>
                <a:chOff x="6598367" y="3701061"/>
                <a:chExt cx="19882" cy="19886"/>
              </a:xfrm>
            </p:grpSpPr>
            <p:sp>
              <p:nvSpPr>
                <p:cNvPr id="271" name="Freeform 270">
                  <a:extLst>
                    <a:ext uri="{FF2B5EF4-FFF2-40B4-BE49-F238E27FC236}">
                      <a16:creationId xmlns:a16="http://schemas.microsoft.com/office/drawing/2014/main" id="{EE41F4C0-5B1E-91AA-2A23-394C9B075704}"/>
                    </a:ext>
                  </a:extLst>
                </p:cNvPr>
                <p:cNvSpPr/>
                <p:nvPr/>
              </p:nvSpPr>
              <p:spPr>
                <a:xfrm rot="-2327856">
                  <a:off x="6601237" y="3703932"/>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35899DB7-D07F-7A56-C18A-0863E7F0C981}"/>
                    </a:ext>
                  </a:extLst>
                </p:cNvPr>
                <p:cNvSpPr/>
                <p:nvPr/>
              </p:nvSpPr>
              <p:spPr>
                <a:xfrm>
                  <a:off x="6600939" y="3703909"/>
                  <a:ext cx="14032" cy="14034"/>
                </a:xfrm>
                <a:custGeom>
                  <a:avLst/>
                  <a:gdLst>
                    <a:gd name="connsiteX0" fmla="*/ 12558 w 14032"/>
                    <a:gd name="connsiteY0" fmla="*/ 2621 h 14034"/>
                    <a:gd name="connsiteX1" fmla="*/ 2621 w 14032"/>
                    <a:gd name="connsiteY1" fmla="*/ 1474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5" y="-437"/>
                        <a:pt x="5678" y="-819"/>
                        <a:pt x="2621" y="1474"/>
                      </a:cubicBezTo>
                      <a:cubicBezTo>
                        <a:pt x="-437" y="3768"/>
                        <a:pt x="-819" y="8355"/>
                        <a:pt x="1474" y="11414"/>
                      </a:cubicBezTo>
                      <a:cubicBezTo>
                        <a:pt x="3767" y="14472"/>
                        <a:pt x="8354" y="14854"/>
                        <a:pt x="11411" y="12560"/>
                      </a:cubicBezTo>
                      <a:cubicBezTo>
                        <a:pt x="14469" y="9885"/>
                        <a:pt x="14851" y="5680"/>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6" name="Graphic 4">
                <a:extLst>
                  <a:ext uri="{FF2B5EF4-FFF2-40B4-BE49-F238E27FC236}">
                    <a16:creationId xmlns:a16="http://schemas.microsoft.com/office/drawing/2014/main" id="{D88D827B-117D-999D-DC18-BD639541F259}"/>
                  </a:ext>
                </a:extLst>
              </p:cNvPr>
              <p:cNvGrpSpPr/>
              <p:nvPr/>
            </p:nvGrpSpPr>
            <p:grpSpPr>
              <a:xfrm>
                <a:off x="6443891" y="3316596"/>
                <a:ext cx="31167" cy="31173"/>
                <a:chOff x="6443891" y="3316596"/>
                <a:chExt cx="31167" cy="31173"/>
              </a:xfrm>
            </p:grpSpPr>
            <p:sp>
              <p:nvSpPr>
                <p:cNvPr id="269" name="Freeform 268">
                  <a:extLst>
                    <a:ext uri="{FF2B5EF4-FFF2-40B4-BE49-F238E27FC236}">
                      <a16:creationId xmlns:a16="http://schemas.microsoft.com/office/drawing/2014/main" id="{5B405B52-D733-5799-575B-20AD6C9924C5}"/>
                    </a:ext>
                  </a:extLst>
                </p:cNvPr>
                <p:cNvSpPr/>
                <p:nvPr/>
              </p:nvSpPr>
              <p:spPr>
                <a:xfrm rot="-2328823">
                  <a:off x="6448391" y="3321097"/>
                  <a:ext cx="22167" cy="22172"/>
                </a:xfrm>
                <a:custGeom>
                  <a:avLst/>
                  <a:gdLst>
                    <a:gd name="connsiteX0" fmla="*/ 0 w 22167"/>
                    <a:gd name="connsiteY0" fmla="*/ 0 h 22172"/>
                    <a:gd name="connsiteX1" fmla="*/ 22168 w 22167"/>
                    <a:gd name="connsiteY1" fmla="*/ 0 h 22172"/>
                    <a:gd name="connsiteX2" fmla="*/ 22168 w 22167"/>
                    <a:gd name="connsiteY2" fmla="*/ 22172 h 22172"/>
                    <a:gd name="connsiteX3" fmla="*/ 0 w 22167"/>
                    <a:gd name="connsiteY3" fmla="*/ 22172 h 22172"/>
                  </a:gdLst>
                  <a:ahLst/>
                  <a:cxnLst>
                    <a:cxn ang="0">
                      <a:pos x="connsiteX0" y="connsiteY0"/>
                    </a:cxn>
                    <a:cxn ang="0">
                      <a:pos x="connsiteX1" y="connsiteY1"/>
                    </a:cxn>
                    <a:cxn ang="0">
                      <a:pos x="connsiteX2" y="connsiteY2"/>
                    </a:cxn>
                    <a:cxn ang="0">
                      <a:pos x="connsiteX3" y="connsiteY3"/>
                    </a:cxn>
                  </a:cxnLst>
                  <a:rect l="l" t="t" r="r" b="b"/>
                  <a:pathLst>
                    <a:path w="22167" h="22172">
                      <a:moveTo>
                        <a:pt x="0" y="0"/>
                      </a:moveTo>
                      <a:lnTo>
                        <a:pt x="22168" y="0"/>
                      </a:lnTo>
                      <a:lnTo>
                        <a:pt x="22168" y="22172"/>
                      </a:lnTo>
                      <a:lnTo>
                        <a:pt x="0" y="22172"/>
                      </a:lnTo>
                      <a:close/>
                    </a:path>
                  </a:pathLst>
                </a:custGeom>
                <a:noFill/>
                <a:ln w="381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02EEFA28-C4C3-461F-F81A-E54DC8240C7F}"/>
                    </a:ext>
                  </a:extLst>
                </p:cNvPr>
                <p:cNvSpPr/>
                <p:nvPr/>
              </p:nvSpPr>
              <p:spPr>
                <a:xfrm>
                  <a:off x="6447951" y="3321302"/>
                  <a:ext cx="22374" cy="22345"/>
                </a:xfrm>
                <a:custGeom>
                  <a:avLst/>
                  <a:gdLst>
                    <a:gd name="connsiteX0" fmla="*/ 19928 w 22374"/>
                    <a:gd name="connsiteY0" fmla="*/ 4101 h 22345"/>
                    <a:gd name="connsiteX1" fmla="*/ 4258 w 22374"/>
                    <a:gd name="connsiteY1" fmla="*/ 2572 h 22345"/>
                    <a:gd name="connsiteX2" fmla="*/ 2729 w 22374"/>
                    <a:gd name="connsiteY2" fmla="*/ 18245 h 22345"/>
                    <a:gd name="connsiteX3" fmla="*/ 18399 w 22374"/>
                    <a:gd name="connsiteY3" fmla="*/ 19774 h 22345"/>
                    <a:gd name="connsiteX4" fmla="*/ 19928 w 22374"/>
                    <a:gd name="connsiteY4" fmla="*/ 4101 h 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4" h="22345">
                      <a:moveTo>
                        <a:pt x="19928" y="4101"/>
                      </a:moveTo>
                      <a:cubicBezTo>
                        <a:pt x="16106" y="-869"/>
                        <a:pt x="9226" y="-1251"/>
                        <a:pt x="4258" y="2572"/>
                      </a:cubicBezTo>
                      <a:cubicBezTo>
                        <a:pt x="-711" y="6394"/>
                        <a:pt x="-1475" y="13275"/>
                        <a:pt x="2729" y="18245"/>
                      </a:cubicBezTo>
                      <a:cubicBezTo>
                        <a:pt x="6551" y="23215"/>
                        <a:pt x="13430" y="23597"/>
                        <a:pt x="18399" y="19774"/>
                      </a:cubicBezTo>
                      <a:cubicBezTo>
                        <a:pt x="22985" y="15951"/>
                        <a:pt x="23750" y="8688"/>
                        <a:pt x="19928" y="4101"/>
                      </a:cubicBezTo>
                      <a:close/>
                    </a:path>
                  </a:pathLst>
                </a:custGeom>
                <a:solidFill>
                  <a:srgbClr val="29ABE2"/>
                </a:solidFill>
                <a:ln w="3819" cap="flat">
                  <a:noFill/>
                  <a:prstDash val="solid"/>
                  <a:miter/>
                </a:ln>
              </p:spPr>
              <p:txBody>
                <a:bodyPr rtlCol="0" anchor="ctr"/>
                <a:lstStyle/>
                <a:p>
                  <a:endParaRPr lang="en-US"/>
                </a:p>
              </p:txBody>
            </p:sp>
          </p:grpSp>
          <p:grpSp>
            <p:nvGrpSpPr>
              <p:cNvPr id="257" name="Graphic 4">
                <a:extLst>
                  <a:ext uri="{FF2B5EF4-FFF2-40B4-BE49-F238E27FC236}">
                    <a16:creationId xmlns:a16="http://schemas.microsoft.com/office/drawing/2014/main" id="{A2568907-452C-FED8-1EB5-A002B8915093}"/>
                  </a:ext>
                </a:extLst>
              </p:cNvPr>
              <p:cNvGrpSpPr/>
              <p:nvPr/>
            </p:nvGrpSpPr>
            <p:grpSpPr>
              <a:xfrm>
                <a:off x="6308232" y="2877565"/>
                <a:ext cx="29018" cy="29023"/>
                <a:chOff x="6308232" y="2877565"/>
                <a:chExt cx="29018" cy="29023"/>
              </a:xfrm>
            </p:grpSpPr>
            <p:sp>
              <p:nvSpPr>
                <p:cNvPr id="267" name="Freeform 266">
                  <a:extLst>
                    <a:ext uri="{FF2B5EF4-FFF2-40B4-BE49-F238E27FC236}">
                      <a16:creationId xmlns:a16="http://schemas.microsoft.com/office/drawing/2014/main" id="{907DF02E-7D82-CA2F-C535-2691A8AE7D01}"/>
                    </a:ext>
                  </a:extLst>
                </p:cNvPr>
                <p:cNvSpPr/>
                <p:nvPr/>
              </p:nvSpPr>
              <p:spPr>
                <a:xfrm rot="-2328823">
                  <a:off x="6312421" y="2881755"/>
                  <a:ext cx="20639" cy="20643"/>
                </a:xfrm>
                <a:custGeom>
                  <a:avLst/>
                  <a:gdLst>
                    <a:gd name="connsiteX0" fmla="*/ 0 w 20639"/>
                    <a:gd name="connsiteY0" fmla="*/ 0 h 20643"/>
                    <a:gd name="connsiteX1" fmla="*/ 20639 w 20639"/>
                    <a:gd name="connsiteY1" fmla="*/ 0 h 20643"/>
                    <a:gd name="connsiteX2" fmla="*/ 20639 w 20639"/>
                    <a:gd name="connsiteY2" fmla="*/ 20643 h 20643"/>
                    <a:gd name="connsiteX3" fmla="*/ 0 w 20639"/>
                    <a:gd name="connsiteY3" fmla="*/ 20643 h 20643"/>
                  </a:gdLst>
                  <a:ahLst/>
                  <a:cxnLst>
                    <a:cxn ang="0">
                      <a:pos x="connsiteX0" y="connsiteY0"/>
                    </a:cxn>
                    <a:cxn ang="0">
                      <a:pos x="connsiteX1" y="connsiteY1"/>
                    </a:cxn>
                    <a:cxn ang="0">
                      <a:pos x="connsiteX2" y="connsiteY2"/>
                    </a:cxn>
                    <a:cxn ang="0">
                      <a:pos x="connsiteX3" y="connsiteY3"/>
                    </a:cxn>
                  </a:cxnLst>
                  <a:rect l="l" t="t" r="r" b="b"/>
                  <a:pathLst>
                    <a:path w="20639" h="20643">
                      <a:moveTo>
                        <a:pt x="0" y="0"/>
                      </a:moveTo>
                      <a:lnTo>
                        <a:pt x="20639" y="0"/>
                      </a:lnTo>
                      <a:lnTo>
                        <a:pt x="20639" y="20643"/>
                      </a:lnTo>
                      <a:lnTo>
                        <a:pt x="0" y="20643"/>
                      </a:lnTo>
                      <a:close/>
                    </a:path>
                  </a:pathLst>
                </a:custGeom>
                <a:noFill/>
                <a:ln w="381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82EBBC08-1BB3-4CEA-3EA8-C50FFBFCA25B}"/>
                    </a:ext>
                  </a:extLst>
                </p:cNvPr>
                <p:cNvSpPr/>
                <p:nvPr/>
              </p:nvSpPr>
              <p:spPr>
                <a:xfrm>
                  <a:off x="6312329" y="2881588"/>
                  <a:ext cx="20506" cy="20632"/>
                </a:xfrm>
                <a:custGeom>
                  <a:avLst/>
                  <a:gdLst>
                    <a:gd name="connsiteX0" fmla="*/ 18341 w 20506"/>
                    <a:gd name="connsiteY0" fmla="*/ 3818 h 20632"/>
                    <a:gd name="connsiteX1" fmla="*/ 3817 w 20506"/>
                    <a:gd name="connsiteY1" fmla="*/ 2289 h 20632"/>
                    <a:gd name="connsiteX2" fmla="*/ 2288 w 20506"/>
                    <a:gd name="connsiteY2" fmla="*/ 16815 h 20632"/>
                    <a:gd name="connsiteX3" fmla="*/ 16812 w 20506"/>
                    <a:gd name="connsiteY3" fmla="*/ 18344 h 20632"/>
                    <a:gd name="connsiteX4" fmla="*/ 18341 w 20506"/>
                    <a:gd name="connsiteY4" fmla="*/ 3818 h 2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 h="20632">
                      <a:moveTo>
                        <a:pt x="18341" y="3818"/>
                      </a:moveTo>
                      <a:cubicBezTo>
                        <a:pt x="14901" y="-770"/>
                        <a:pt x="8403" y="-1152"/>
                        <a:pt x="3817" y="2289"/>
                      </a:cubicBezTo>
                      <a:cubicBezTo>
                        <a:pt x="-769" y="5729"/>
                        <a:pt x="-1152" y="12228"/>
                        <a:pt x="2288" y="16815"/>
                      </a:cubicBezTo>
                      <a:cubicBezTo>
                        <a:pt x="5728" y="21402"/>
                        <a:pt x="12225" y="21785"/>
                        <a:pt x="16812" y="18344"/>
                      </a:cubicBezTo>
                      <a:cubicBezTo>
                        <a:pt x="21016" y="14521"/>
                        <a:pt x="21780" y="8023"/>
                        <a:pt x="18341" y="3818"/>
                      </a:cubicBezTo>
                      <a:close/>
                    </a:path>
                  </a:pathLst>
                </a:custGeom>
                <a:solidFill>
                  <a:srgbClr val="29ABE2"/>
                </a:solidFill>
                <a:ln w="3819" cap="flat">
                  <a:no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id="{5AA00417-53C6-6B07-3290-2933F12E0ACC}"/>
                  </a:ext>
                </a:extLst>
              </p:cNvPr>
              <p:cNvGrpSpPr/>
              <p:nvPr/>
            </p:nvGrpSpPr>
            <p:grpSpPr>
              <a:xfrm>
                <a:off x="6339283" y="3192048"/>
                <a:ext cx="20420" cy="20424"/>
                <a:chOff x="6339283" y="3192048"/>
                <a:chExt cx="20420" cy="20424"/>
              </a:xfrm>
            </p:grpSpPr>
            <p:sp>
              <p:nvSpPr>
                <p:cNvPr id="265" name="Freeform 264">
                  <a:extLst>
                    <a:ext uri="{FF2B5EF4-FFF2-40B4-BE49-F238E27FC236}">
                      <a16:creationId xmlns:a16="http://schemas.microsoft.com/office/drawing/2014/main" id="{D10B0395-B43B-518B-2A0B-A45541B64F92}"/>
                    </a:ext>
                  </a:extLst>
                </p:cNvPr>
                <p:cNvSpPr/>
                <p:nvPr/>
              </p:nvSpPr>
              <p:spPr>
                <a:xfrm rot="-2328823">
                  <a:off x="6342231" y="3194996"/>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C50B6FCB-04AB-2F66-1569-620631DDC924}"/>
                    </a:ext>
                  </a:extLst>
                </p:cNvPr>
                <p:cNvSpPr/>
                <p:nvPr/>
              </p:nvSpPr>
              <p:spPr>
                <a:xfrm>
                  <a:off x="6341808" y="3195102"/>
                  <a:ext cx="14695" cy="14417"/>
                </a:xfrm>
                <a:custGeom>
                  <a:avLst/>
                  <a:gdLst>
                    <a:gd name="connsiteX0" fmla="*/ 12940 w 14695"/>
                    <a:gd name="connsiteY0" fmla="*/ 2621 h 14417"/>
                    <a:gd name="connsiteX1" fmla="*/ 2621 w 14695"/>
                    <a:gd name="connsiteY1" fmla="*/ 1475 h 14417"/>
                    <a:gd name="connsiteX2" fmla="*/ 1474 w 14695"/>
                    <a:gd name="connsiteY2" fmla="*/ 11796 h 14417"/>
                    <a:gd name="connsiteX3" fmla="*/ 11794 w 14695"/>
                    <a:gd name="connsiteY3" fmla="*/ 12943 h 14417"/>
                    <a:gd name="connsiteX4" fmla="*/ 12940 w 14695"/>
                    <a:gd name="connsiteY4" fmla="*/ 2621 h 1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14417">
                      <a:moveTo>
                        <a:pt x="12940" y="2621"/>
                      </a:moveTo>
                      <a:cubicBezTo>
                        <a:pt x="10265" y="-437"/>
                        <a:pt x="6061" y="-819"/>
                        <a:pt x="2621" y="1475"/>
                      </a:cubicBezTo>
                      <a:cubicBezTo>
                        <a:pt x="-437" y="4151"/>
                        <a:pt x="-819" y="8738"/>
                        <a:pt x="1474" y="11796"/>
                      </a:cubicBezTo>
                      <a:cubicBezTo>
                        <a:pt x="4150" y="14854"/>
                        <a:pt x="8736" y="15236"/>
                        <a:pt x="11794" y="12943"/>
                      </a:cubicBezTo>
                      <a:cubicBezTo>
                        <a:pt x="15233" y="10267"/>
                        <a:pt x="15616" y="5679"/>
                        <a:pt x="12940" y="2621"/>
                      </a:cubicBezTo>
                      <a:close/>
                    </a:path>
                  </a:pathLst>
                </a:custGeom>
                <a:solidFill>
                  <a:srgbClr val="29ABE2"/>
                </a:solidFill>
                <a:ln w="3819" cap="flat">
                  <a:noFill/>
                  <a:prstDash val="solid"/>
                  <a:miter/>
                </a:ln>
              </p:spPr>
              <p:txBody>
                <a:bodyPr rtlCol="0" anchor="ctr"/>
                <a:lstStyle/>
                <a:p>
                  <a:endParaRPr lang="en-US"/>
                </a:p>
              </p:txBody>
            </p:sp>
          </p:grpSp>
          <p:grpSp>
            <p:nvGrpSpPr>
              <p:cNvPr id="259" name="Graphic 4">
                <a:extLst>
                  <a:ext uri="{FF2B5EF4-FFF2-40B4-BE49-F238E27FC236}">
                    <a16:creationId xmlns:a16="http://schemas.microsoft.com/office/drawing/2014/main" id="{16556BB9-3889-86DA-514D-4E63EA8773E5}"/>
                  </a:ext>
                </a:extLst>
              </p:cNvPr>
              <p:cNvGrpSpPr/>
              <p:nvPr/>
            </p:nvGrpSpPr>
            <p:grpSpPr>
              <a:xfrm>
                <a:off x="6227927" y="2728042"/>
                <a:ext cx="23106" cy="23111"/>
                <a:chOff x="6227927" y="2728042"/>
                <a:chExt cx="23106" cy="23111"/>
              </a:xfrm>
            </p:grpSpPr>
            <p:sp>
              <p:nvSpPr>
                <p:cNvPr id="263" name="Freeform 262">
                  <a:extLst>
                    <a:ext uri="{FF2B5EF4-FFF2-40B4-BE49-F238E27FC236}">
                      <a16:creationId xmlns:a16="http://schemas.microsoft.com/office/drawing/2014/main" id="{CD245EDD-561C-2714-1AC5-DCE60BCF72A9}"/>
                    </a:ext>
                  </a:extLst>
                </p:cNvPr>
                <p:cNvSpPr/>
                <p:nvPr/>
              </p:nvSpPr>
              <p:spPr>
                <a:xfrm rot="-2328823">
                  <a:off x="6231263" y="2731379"/>
                  <a:ext cx="16434" cy="16438"/>
                </a:xfrm>
                <a:custGeom>
                  <a:avLst/>
                  <a:gdLst>
                    <a:gd name="connsiteX0" fmla="*/ 0 w 16434"/>
                    <a:gd name="connsiteY0" fmla="*/ 0 h 16438"/>
                    <a:gd name="connsiteX1" fmla="*/ 16435 w 16434"/>
                    <a:gd name="connsiteY1" fmla="*/ 0 h 16438"/>
                    <a:gd name="connsiteX2" fmla="*/ 16435 w 16434"/>
                    <a:gd name="connsiteY2" fmla="*/ 16438 h 16438"/>
                    <a:gd name="connsiteX3" fmla="*/ 0 w 16434"/>
                    <a:gd name="connsiteY3" fmla="*/ 16438 h 16438"/>
                  </a:gdLst>
                  <a:ahLst/>
                  <a:cxnLst>
                    <a:cxn ang="0">
                      <a:pos x="connsiteX0" y="connsiteY0"/>
                    </a:cxn>
                    <a:cxn ang="0">
                      <a:pos x="connsiteX1" y="connsiteY1"/>
                    </a:cxn>
                    <a:cxn ang="0">
                      <a:pos x="connsiteX2" y="connsiteY2"/>
                    </a:cxn>
                    <a:cxn ang="0">
                      <a:pos x="connsiteX3" y="connsiteY3"/>
                    </a:cxn>
                  </a:cxnLst>
                  <a:rect l="l" t="t" r="r" b="b"/>
                  <a:pathLst>
                    <a:path w="16434" h="16438">
                      <a:moveTo>
                        <a:pt x="0" y="0"/>
                      </a:moveTo>
                      <a:lnTo>
                        <a:pt x="16435" y="0"/>
                      </a:lnTo>
                      <a:lnTo>
                        <a:pt x="16435" y="16438"/>
                      </a:lnTo>
                      <a:lnTo>
                        <a:pt x="0" y="16438"/>
                      </a:lnTo>
                      <a:close/>
                    </a:path>
                  </a:pathLst>
                </a:custGeom>
                <a:noFill/>
                <a:ln w="381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A5272C47-DEC9-8A90-AFF6-E405C0A7BC81}"/>
                    </a:ext>
                  </a:extLst>
                </p:cNvPr>
                <p:cNvSpPr/>
                <p:nvPr/>
              </p:nvSpPr>
              <p:spPr>
                <a:xfrm>
                  <a:off x="6231676" y="2731345"/>
                  <a:ext cx="16283" cy="16446"/>
                </a:xfrm>
                <a:custGeom>
                  <a:avLst/>
                  <a:gdLst>
                    <a:gd name="connsiteX0" fmla="*/ 14528 w 16283"/>
                    <a:gd name="connsiteY0" fmla="*/ 3063 h 16446"/>
                    <a:gd name="connsiteX1" fmla="*/ 3062 w 16283"/>
                    <a:gd name="connsiteY1" fmla="*/ 1916 h 16446"/>
                    <a:gd name="connsiteX2" fmla="*/ 1915 w 16283"/>
                    <a:gd name="connsiteY2" fmla="*/ 13384 h 16446"/>
                    <a:gd name="connsiteX3" fmla="*/ 13381 w 16283"/>
                    <a:gd name="connsiteY3" fmla="*/ 14531 h 16446"/>
                    <a:gd name="connsiteX4" fmla="*/ 14528 w 16283"/>
                    <a:gd name="connsiteY4" fmla="*/ 3063 h 16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 h="16446">
                      <a:moveTo>
                        <a:pt x="14528" y="3063"/>
                      </a:moveTo>
                      <a:cubicBezTo>
                        <a:pt x="11853" y="-378"/>
                        <a:pt x="6502" y="-1142"/>
                        <a:pt x="3062" y="1916"/>
                      </a:cubicBezTo>
                      <a:cubicBezTo>
                        <a:pt x="-378" y="4592"/>
                        <a:pt x="-1142" y="9943"/>
                        <a:pt x="1915" y="13384"/>
                      </a:cubicBezTo>
                      <a:cubicBezTo>
                        <a:pt x="4591" y="16825"/>
                        <a:pt x="9942" y="17589"/>
                        <a:pt x="13381" y="14531"/>
                      </a:cubicBezTo>
                      <a:cubicBezTo>
                        <a:pt x="16821" y="11855"/>
                        <a:pt x="17203" y="6885"/>
                        <a:pt x="14528" y="3063"/>
                      </a:cubicBezTo>
                      <a:close/>
                    </a:path>
                  </a:pathLst>
                </a:custGeom>
                <a:solidFill>
                  <a:srgbClr val="29ABE2"/>
                </a:solidFill>
                <a:ln w="3819" cap="flat">
                  <a:noFill/>
                  <a:prstDash val="solid"/>
                  <a:miter/>
                </a:ln>
              </p:spPr>
              <p:txBody>
                <a:bodyPr rtlCol="0" anchor="ctr"/>
                <a:lstStyle/>
                <a:p>
                  <a:endParaRPr lang="en-US"/>
                </a:p>
              </p:txBody>
            </p:sp>
          </p:grpSp>
          <p:grpSp>
            <p:nvGrpSpPr>
              <p:cNvPr id="260" name="Graphic 4">
                <a:extLst>
                  <a:ext uri="{FF2B5EF4-FFF2-40B4-BE49-F238E27FC236}">
                    <a16:creationId xmlns:a16="http://schemas.microsoft.com/office/drawing/2014/main" id="{3D09579B-B27F-B41E-A307-D08A149E165B}"/>
                  </a:ext>
                </a:extLst>
              </p:cNvPr>
              <p:cNvGrpSpPr/>
              <p:nvPr/>
            </p:nvGrpSpPr>
            <p:grpSpPr>
              <a:xfrm>
                <a:off x="6359205" y="3575083"/>
                <a:ext cx="24181" cy="24186"/>
                <a:chOff x="6359205" y="3575083"/>
                <a:chExt cx="24181" cy="24186"/>
              </a:xfrm>
            </p:grpSpPr>
            <p:sp>
              <p:nvSpPr>
                <p:cNvPr id="261" name="Freeform 260">
                  <a:extLst>
                    <a:ext uri="{FF2B5EF4-FFF2-40B4-BE49-F238E27FC236}">
                      <a16:creationId xmlns:a16="http://schemas.microsoft.com/office/drawing/2014/main" id="{AC217DF3-4F4E-5BAC-8B99-2F0D36FBBF7B}"/>
                    </a:ext>
                  </a:extLst>
                </p:cNvPr>
                <p:cNvSpPr/>
                <p:nvPr/>
              </p:nvSpPr>
              <p:spPr>
                <a:xfrm rot="-2327856">
                  <a:off x="6362696" y="3578575"/>
                  <a:ext cx="17199" cy="17203"/>
                </a:xfrm>
                <a:custGeom>
                  <a:avLst/>
                  <a:gdLst>
                    <a:gd name="connsiteX0" fmla="*/ 0 w 17199"/>
                    <a:gd name="connsiteY0" fmla="*/ 0 h 17203"/>
                    <a:gd name="connsiteX1" fmla="*/ 17200 w 17199"/>
                    <a:gd name="connsiteY1" fmla="*/ 0 h 17203"/>
                    <a:gd name="connsiteX2" fmla="*/ 17200 w 17199"/>
                    <a:gd name="connsiteY2" fmla="*/ 17203 h 17203"/>
                    <a:gd name="connsiteX3" fmla="*/ 0 w 17199"/>
                    <a:gd name="connsiteY3" fmla="*/ 17203 h 17203"/>
                  </a:gdLst>
                  <a:ahLst/>
                  <a:cxnLst>
                    <a:cxn ang="0">
                      <a:pos x="connsiteX0" y="connsiteY0"/>
                    </a:cxn>
                    <a:cxn ang="0">
                      <a:pos x="connsiteX1" y="connsiteY1"/>
                    </a:cxn>
                    <a:cxn ang="0">
                      <a:pos x="connsiteX2" y="connsiteY2"/>
                    </a:cxn>
                    <a:cxn ang="0">
                      <a:pos x="connsiteX3" y="connsiteY3"/>
                    </a:cxn>
                  </a:cxnLst>
                  <a:rect l="l" t="t" r="r" b="b"/>
                  <a:pathLst>
                    <a:path w="17199" h="17203">
                      <a:moveTo>
                        <a:pt x="0" y="0"/>
                      </a:moveTo>
                      <a:lnTo>
                        <a:pt x="17200" y="0"/>
                      </a:lnTo>
                      <a:lnTo>
                        <a:pt x="17200" y="17203"/>
                      </a:lnTo>
                      <a:lnTo>
                        <a:pt x="0" y="17203"/>
                      </a:lnTo>
                      <a:close/>
                    </a:path>
                  </a:pathLst>
                </a:custGeom>
                <a:noFill/>
                <a:ln w="381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4C9E7054-3043-86A4-0C1D-38B6D6C3A291}"/>
                    </a:ext>
                  </a:extLst>
                </p:cNvPr>
                <p:cNvSpPr/>
                <p:nvPr/>
              </p:nvSpPr>
              <p:spPr>
                <a:xfrm>
                  <a:off x="6362647" y="3578341"/>
                  <a:ext cx="16948" cy="17074"/>
                </a:xfrm>
                <a:custGeom>
                  <a:avLst/>
                  <a:gdLst>
                    <a:gd name="connsiteX0" fmla="*/ 15033 w 16948"/>
                    <a:gd name="connsiteY0" fmla="*/ 3186 h 17074"/>
                    <a:gd name="connsiteX1" fmla="*/ 3185 w 16948"/>
                    <a:gd name="connsiteY1" fmla="*/ 2039 h 17074"/>
                    <a:gd name="connsiteX2" fmla="*/ 2038 w 16948"/>
                    <a:gd name="connsiteY2" fmla="*/ 13889 h 17074"/>
                    <a:gd name="connsiteX3" fmla="*/ 13887 w 16948"/>
                    <a:gd name="connsiteY3" fmla="*/ 15036 h 17074"/>
                    <a:gd name="connsiteX4" fmla="*/ 15033 w 16948"/>
                    <a:gd name="connsiteY4" fmla="*/ 3186 h 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 h="17074">
                      <a:moveTo>
                        <a:pt x="15033" y="3186"/>
                      </a:moveTo>
                      <a:cubicBezTo>
                        <a:pt x="11976" y="-637"/>
                        <a:pt x="6625" y="-1019"/>
                        <a:pt x="3185" y="2039"/>
                      </a:cubicBezTo>
                      <a:cubicBezTo>
                        <a:pt x="-637" y="5097"/>
                        <a:pt x="-1019" y="10449"/>
                        <a:pt x="2038" y="13889"/>
                      </a:cubicBezTo>
                      <a:cubicBezTo>
                        <a:pt x="5096" y="17712"/>
                        <a:pt x="10447" y="18094"/>
                        <a:pt x="13887" y="15036"/>
                      </a:cubicBezTo>
                      <a:cubicBezTo>
                        <a:pt x="17326" y="12360"/>
                        <a:pt x="18091" y="7008"/>
                        <a:pt x="15033" y="3186"/>
                      </a:cubicBezTo>
                      <a:close/>
                    </a:path>
                  </a:pathLst>
                </a:custGeom>
                <a:solidFill>
                  <a:srgbClr val="29ABE2"/>
                </a:solidFill>
                <a:ln w="3819" cap="flat">
                  <a:noFill/>
                  <a:prstDash val="solid"/>
                  <a:miter/>
                </a:ln>
              </p:spPr>
              <p:txBody>
                <a:bodyPr rtlCol="0" anchor="ctr"/>
                <a:lstStyle/>
                <a:p>
                  <a:endParaRPr lang="en-US"/>
                </a:p>
              </p:txBody>
            </p:sp>
          </p:grpSp>
        </p:grpSp>
        <p:grpSp>
          <p:nvGrpSpPr>
            <p:cNvPr id="206" name="Graphic 4">
              <a:extLst>
                <a:ext uri="{FF2B5EF4-FFF2-40B4-BE49-F238E27FC236}">
                  <a16:creationId xmlns:a16="http://schemas.microsoft.com/office/drawing/2014/main" id="{E3D1BA6F-C4A1-BF8D-6A80-439580B08156}"/>
                </a:ext>
              </a:extLst>
            </p:cNvPr>
            <p:cNvGrpSpPr/>
            <p:nvPr/>
          </p:nvGrpSpPr>
          <p:grpSpPr>
            <a:xfrm>
              <a:off x="10452230" y="5742780"/>
              <a:ext cx="22030" cy="22035"/>
              <a:chOff x="8759035" y="5185285"/>
              <a:chExt cx="22030" cy="22035"/>
            </a:xfrm>
          </p:grpSpPr>
          <p:sp>
            <p:nvSpPr>
              <p:cNvPr id="232" name="Freeform 231">
                <a:extLst>
                  <a:ext uri="{FF2B5EF4-FFF2-40B4-BE49-F238E27FC236}">
                    <a16:creationId xmlns:a16="http://schemas.microsoft.com/office/drawing/2014/main" id="{B3788BBA-EBF5-1019-CA35-9105F834B352}"/>
                  </a:ext>
                </a:extLst>
              </p:cNvPr>
              <p:cNvSpPr/>
              <p:nvPr/>
            </p:nvSpPr>
            <p:spPr>
              <a:xfrm rot="-2328555">
                <a:off x="8762216" y="5188466"/>
                <a:ext cx="15669" cy="15672"/>
              </a:xfrm>
              <a:custGeom>
                <a:avLst/>
                <a:gdLst>
                  <a:gd name="connsiteX0" fmla="*/ 0 w 15669"/>
                  <a:gd name="connsiteY0" fmla="*/ 0 h 15672"/>
                  <a:gd name="connsiteX1" fmla="*/ 15669 w 15669"/>
                  <a:gd name="connsiteY1" fmla="*/ 0 h 15672"/>
                  <a:gd name="connsiteX2" fmla="*/ 15669 w 15669"/>
                  <a:gd name="connsiteY2" fmla="*/ 15673 h 15672"/>
                  <a:gd name="connsiteX3" fmla="*/ 0 w 15669"/>
                  <a:gd name="connsiteY3" fmla="*/ 15673 h 15672"/>
                </a:gdLst>
                <a:ahLst/>
                <a:cxnLst>
                  <a:cxn ang="0">
                    <a:pos x="connsiteX0" y="connsiteY0"/>
                  </a:cxn>
                  <a:cxn ang="0">
                    <a:pos x="connsiteX1" y="connsiteY1"/>
                  </a:cxn>
                  <a:cxn ang="0">
                    <a:pos x="connsiteX2" y="connsiteY2"/>
                  </a:cxn>
                  <a:cxn ang="0">
                    <a:pos x="connsiteX3" y="connsiteY3"/>
                  </a:cxn>
                </a:cxnLst>
                <a:rect l="l" t="t" r="r" b="b"/>
                <a:pathLst>
                  <a:path w="15669" h="15672">
                    <a:moveTo>
                      <a:pt x="0" y="0"/>
                    </a:moveTo>
                    <a:lnTo>
                      <a:pt x="15669" y="0"/>
                    </a:lnTo>
                    <a:lnTo>
                      <a:pt x="15669" y="15673"/>
                    </a:lnTo>
                    <a:lnTo>
                      <a:pt x="0" y="15673"/>
                    </a:lnTo>
                    <a:close/>
                  </a:path>
                </a:pathLst>
              </a:custGeom>
              <a:noFill/>
              <a:ln w="381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E8F37FB6-C22E-D23F-9806-FEAF55F39CC5}"/>
                  </a:ext>
                </a:extLst>
              </p:cNvPr>
              <p:cNvSpPr/>
              <p:nvPr/>
            </p:nvSpPr>
            <p:spPr>
              <a:xfrm>
                <a:off x="8762376" y="5188763"/>
                <a:ext cx="15621" cy="15744"/>
              </a:xfrm>
              <a:custGeom>
                <a:avLst/>
                <a:gdLst>
                  <a:gd name="connsiteX0" fmla="*/ 13986 w 15621"/>
                  <a:gd name="connsiteY0" fmla="*/ 2903 h 15744"/>
                  <a:gd name="connsiteX1" fmla="*/ 2902 w 15621"/>
                  <a:gd name="connsiteY1" fmla="*/ 1756 h 15744"/>
                  <a:gd name="connsiteX2" fmla="*/ 1756 w 15621"/>
                  <a:gd name="connsiteY2" fmla="*/ 12842 h 15744"/>
                  <a:gd name="connsiteX3" fmla="*/ 12839 w 15621"/>
                  <a:gd name="connsiteY3" fmla="*/ 13989 h 15744"/>
                  <a:gd name="connsiteX4" fmla="*/ 13986 w 1562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 h="15744">
                    <a:moveTo>
                      <a:pt x="13986" y="2903"/>
                    </a:moveTo>
                    <a:cubicBezTo>
                      <a:pt x="11311" y="-538"/>
                      <a:pt x="6342" y="-920"/>
                      <a:pt x="2902" y="1756"/>
                    </a:cubicBezTo>
                    <a:cubicBezTo>
                      <a:pt x="-537" y="4432"/>
                      <a:pt x="-920" y="9402"/>
                      <a:pt x="1756" y="12842"/>
                    </a:cubicBezTo>
                    <a:cubicBezTo>
                      <a:pt x="4431" y="16282"/>
                      <a:pt x="9400" y="16665"/>
                      <a:pt x="12839" y="13989"/>
                    </a:cubicBezTo>
                    <a:cubicBezTo>
                      <a:pt x="15897" y="10931"/>
                      <a:pt x="16661" y="5961"/>
                      <a:pt x="13986" y="2903"/>
                    </a:cubicBezTo>
                    <a:close/>
                  </a:path>
                </a:pathLst>
              </a:custGeom>
              <a:solidFill>
                <a:srgbClr val="29ABE2"/>
              </a:solidFill>
              <a:ln w="3819"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E726BE02-9C18-30F5-2EE4-85E40398C6AE}"/>
                </a:ext>
              </a:extLst>
            </p:cNvPr>
            <p:cNvSpPr/>
            <p:nvPr/>
          </p:nvSpPr>
          <p:spPr>
            <a:xfrm>
              <a:off x="8960436" y="4640985"/>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FBA0D004-F248-3D7F-681B-81934358FB67}"/>
                </a:ext>
              </a:extLst>
            </p:cNvPr>
            <p:cNvSpPr/>
            <p:nvPr/>
          </p:nvSpPr>
          <p:spPr>
            <a:xfrm>
              <a:off x="8775069" y="439480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E59FEF7F-56F1-F394-FAC0-FE3E23C893A6}"/>
                </a:ext>
              </a:extLst>
            </p:cNvPr>
            <p:cNvSpPr/>
            <p:nvPr/>
          </p:nvSpPr>
          <p:spPr>
            <a:xfrm>
              <a:off x="9216892" y="321816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7E8432D4-39A3-53CC-153D-1939DD834E7B}"/>
                </a:ext>
              </a:extLst>
            </p:cNvPr>
            <p:cNvSpPr/>
            <p:nvPr/>
          </p:nvSpPr>
          <p:spPr>
            <a:xfrm>
              <a:off x="9323525" y="397621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B02B9D57-A139-0CAA-0959-1BA05DE60462}"/>
                </a:ext>
              </a:extLst>
            </p:cNvPr>
            <p:cNvSpPr/>
            <p:nvPr/>
          </p:nvSpPr>
          <p:spPr>
            <a:xfrm>
              <a:off x="8827048" y="3867262"/>
              <a:ext cx="29535" cy="27832"/>
            </a:xfrm>
            <a:custGeom>
              <a:avLst/>
              <a:gdLst>
                <a:gd name="connsiteX0" fmla="*/ 27335 w 29535"/>
                <a:gd name="connsiteY0" fmla="*/ 3786 h 27832"/>
                <a:gd name="connsiteX1" fmla="*/ 7079 w 29535"/>
                <a:gd name="connsiteY1" fmla="*/ 4551 h 27832"/>
                <a:gd name="connsiteX2" fmla="*/ 2110 w 29535"/>
                <a:gd name="connsiteY2" fmla="*/ 24046 h 27832"/>
                <a:gd name="connsiteX3" fmla="*/ 22367 w 29535"/>
                <a:gd name="connsiteY3" fmla="*/ 23282 h 27832"/>
                <a:gd name="connsiteX4" fmla="*/ 27335 w 2953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629"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16A87E73-BEB3-5ED9-1FAB-B6249632C774}"/>
                </a:ext>
              </a:extLst>
            </p:cNvPr>
            <p:cNvSpPr/>
            <p:nvPr/>
          </p:nvSpPr>
          <p:spPr>
            <a:xfrm>
              <a:off x="9505452" y="367688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84BE4A49-9D54-7E16-EE31-038E9504A7EE}"/>
                </a:ext>
              </a:extLst>
            </p:cNvPr>
            <p:cNvSpPr/>
            <p:nvPr/>
          </p:nvSpPr>
          <p:spPr>
            <a:xfrm>
              <a:off x="9370536" y="3767106"/>
              <a:ext cx="29704" cy="27832"/>
            </a:xfrm>
            <a:custGeom>
              <a:avLst/>
              <a:gdLst>
                <a:gd name="connsiteX0" fmla="*/ 27335 w 29704"/>
                <a:gd name="connsiteY0" fmla="*/ 3786 h 27832"/>
                <a:gd name="connsiteX1" fmla="*/ 7079 w 29704"/>
                <a:gd name="connsiteY1" fmla="*/ 4551 h 27832"/>
                <a:gd name="connsiteX2" fmla="*/ 2110 w 29704"/>
                <a:gd name="connsiteY2" fmla="*/ 24047 h 27832"/>
                <a:gd name="connsiteX3" fmla="*/ 22367 w 29704"/>
                <a:gd name="connsiteY3" fmla="*/ 23282 h 27832"/>
                <a:gd name="connsiteX4" fmla="*/ 27335 w 29704"/>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4"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628" y="17930"/>
                    <a:pt x="31922" y="9138"/>
                    <a:pt x="27335" y="3786"/>
                  </a:cubicBezTo>
                  <a:close/>
                </a:path>
              </a:pathLst>
            </a:custGeom>
            <a:solidFill>
              <a:srgbClr val="29ABE2"/>
            </a:solidFill>
            <a:ln w="381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1820560-E0F5-8C5B-C5CF-F579F4656981}"/>
                </a:ext>
              </a:extLst>
            </p:cNvPr>
            <p:cNvSpPr/>
            <p:nvPr/>
          </p:nvSpPr>
          <p:spPr>
            <a:xfrm>
              <a:off x="9575012" y="4454053"/>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FEEA6459-6E7F-701A-2D69-0F196A9D2167}"/>
                </a:ext>
              </a:extLst>
            </p:cNvPr>
            <p:cNvSpPr/>
            <p:nvPr/>
          </p:nvSpPr>
          <p:spPr>
            <a:xfrm>
              <a:off x="9927018" y="4397858"/>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B046A31A-F673-789F-5F86-4F3AFF993E86}"/>
                </a:ext>
              </a:extLst>
            </p:cNvPr>
            <p:cNvSpPr/>
            <p:nvPr/>
          </p:nvSpPr>
          <p:spPr>
            <a:xfrm>
              <a:off x="9440478" y="4543887"/>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C32234E4-6FEC-7911-94E8-0EB98D4E91DD}"/>
                </a:ext>
              </a:extLst>
            </p:cNvPr>
            <p:cNvSpPr/>
            <p:nvPr/>
          </p:nvSpPr>
          <p:spPr>
            <a:xfrm>
              <a:off x="9336138" y="4392506"/>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3B4A3BF3-8601-4A76-C086-9D515B31F616}"/>
                </a:ext>
              </a:extLst>
            </p:cNvPr>
            <p:cNvSpPr/>
            <p:nvPr/>
          </p:nvSpPr>
          <p:spPr>
            <a:xfrm>
              <a:off x="9143892" y="4437232"/>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A2CA235-4F42-88AF-334A-FFC88BD153E2}"/>
                </a:ext>
              </a:extLst>
            </p:cNvPr>
            <p:cNvSpPr/>
            <p:nvPr/>
          </p:nvSpPr>
          <p:spPr>
            <a:xfrm>
              <a:off x="9331551" y="425985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DB7663C9-E1F6-4975-31D3-08475335B295}"/>
                </a:ext>
              </a:extLst>
            </p:cNvPr>
            <p:cNvSpPr/>
            <p:nvPr/>
          </p:nvSpPr>
          <p:spPr>
            <a:xfrm>
              <a:off x="8673787" y="417919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AE80B7A3-49CA-E8FD-1FCE-AE89ADFE6069}"/>
                </a:ext>
              </a:extLst>
            </p:cNvPr>
            <p:cNvSpPr/>
            <p:nvPr/>
          </p:nvSpPr>
          <p:spPr>
            <a:xfrm>
              <a:off x="8736085" y="40943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gradFill>
              <a:gsLst>
                <a:gs pos="0">
                  <a:srgbClr val="00B0F0"/>
                </a:gs>
                <a:gs pos="74000">
                  <a:srgbClr val="29ABE2"/>
                </a:gs>
              </a:gsLst>
              <a:path path="circle">
                <a:fillToRect l="100000" b="100000"/>
              </a:path>
            </a:gradFill>
            <a:ln w="381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DE4E385A-F46C-2CA9-60F6-AE51F406225D}"/>
                </a:ext>
              </a:extLst>
            </p:cNvPr>
            <p:cNvSpPr/>
            <p:nvPr/>
          </p:nvSpPr>
          <p:spPr>
            <a:xfrm>
              <a:off x="8856478" y="425182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D9896282-9AA7-030C-82A1-1421D7F048E5}"/>
                </a:ext>
              </a:extLst>
            </p:cNvPr>
            <p:cNvSpPr/>
            <p:nvPr/>
          </p:nvSpPr>
          <p:spPr>
            <a:xfrm>
              <a:off x="9636164" y="4701002"/>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8755"/>
                    <a:pt x="27335" y="3786"/>
                  </a:cubicBezTo>
                  <a:close/>
                </a:path>
              </a:pathLst>
            </a:custGeom>
            <a:solidFill>
              <a:srgbClr val="29ABE2"/>
            </a:solidFill>
            <a:ln w="381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58247E91-0F61-F555-7798-34F195BD64BD}"/>
                </a:ext>
              </a:extLst>
            </p:cNvPr>
            <p:cNvSpPr/>
            <p:nvPr/>
          </p:nvSpPr>
          <p:spPr>
            <a:xfrm>
              <a:off x="9794012" y="452592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E8F486CB-1003-15B2-10F7-050D363E352E}"/>
                </a:ext>
              </a:extLst>
            </p:cNvPr>
            <p:cNvSpPr/>
            <p:nvPr/>
          </p:nvSpPr>
          <p:spPr>
            <a:xfrm>
              <a:off x="9729421" y="4758343"/>
              <a:ext cx="29445" cy="27832"/>
            </a:xfrm>
            <a:custGeom>
              <a:avLst/>
              <a:gdLst>
                <a:gd name="connsiteX0" fmla="*/ 27336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6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6" y="3786"/>
                  </a:moveTo>
                  <a:cubicBezTo>
                    <a:pt x="23131" y="-1566"/>
                    <a:pt x="13959" y="-1184"/>
                    <a:pt x="7079" y="4551"/>
                  </a:cubicBezTo>
                  <a:cubicBezTo>
                    <a:pt x="199" y="10285"/>
                    <a:pt x="-2094" y="19077"/>
                    <a:pt x="2110" y="24046"/>
                  </a:cubicBezTo>
                  <a:cubicBezTo>
                    <a:pt x="6315" y="29398"/>
                    <a:pt x="15487" y="29016"/>
                    <a:pt x="22367" y="23282"/>
                  </a:cubicBezTo>
                  <a:cubicBezTo>
                    <a:pt x="29247" y="17548"/>
                    <a:pt x="31540" y="8755"/>
                    <a:pt x="27336" y="3786"/>
                  </a:cubicBezTo>
                  <a:close/>
                </a:path>
              </a:pathLst>
            </a:custGeom>
            <a:solidFill>
              <a:srgbClr val="29ABE2"/>
            </a:solidFill>
            <a:ln w="381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0AB0ADBC-2CD2-3CED-7F06-9B6DC662A244}"/>
                </a:ext>
              </a:extLst>
            </p:cNvPr>
            <p:cNvSpPr/>
            <p:nvPr/>
          </p:nvSpPr>
          <p:spPr>
            <a:xfrm>
              <a:off x="8646651" y="3436439"/>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6D121751-D6BB-4791-DDA3-86EBB4652395}"/>
                </a:ext>
              </a:extLst>
            </p:cNvPr>
            <p:cNvSpPr/>
            <p:nvPr/>
          </p:nvSpPr>
          <p:spPr>
            <a:xfrm>
              <a:off x="8937886" y="349530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271DF75-37B1-3A6E-FA8A-BD7DBC1BB772}"/>
                </a:ext>
              </a:extLst>
            </p:cNvPr>
            <p:cNvSpPr/>
            <p:nvPr/>
          </p:nvSpPr>
          <p:spPr>
            <a:xfrm>
              <a:off x="9005918" y="3689886"/>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77C63906-CB42-25A1-1CCC-C9B021D9CEF4}"/>
                </a:ext>
              </a:extLst>
            </p:cNvPr>
            <p:cNvSpPr/>
            <p:nvPr/>
          </p:nvSpPr>
          <p:spPr>
            <a:xfrm>
              <a:off x="9458442" y="412032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C7C0CFC-25B6-0F38-DB0E-84ADBDB474DD}"/>
                </a:ext>
              </a:extLst>
            </p:cNvPr>
            <p:cNvSpPr/>
            <p:nvPr/>
          </p:nvSpPr>
          <p:spPr>
            <a:xfrm>
              <a:off x="9085797" y="459817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647F06B5-8AC3-FECC-07A0-B01B266D0D80}"/>
                </a:ext>
              </a:extLst>
            </p:cNvPr>
            <p:cNvSpPr/>
            <p:nvPr/>
          </p:nvSpPr>
          <p:spPr>
            <a:xfrm>
              <a:off x="9015090" y="44070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grpSp>
      <p:sp>
        <p:nvSpPr>
          <p:cNvPr id="315" name="TextBox 314">
            <a:extLst>
              <a:ext uri="{FF2B5EF4-FFF2-40B4-BE49-F238E27FC236}">
                <a16:creationId xmlns:a16="http://schemas.microsoft.com/office/drawing/2014/main" id="{968BF53E-EF50-470E-936A-41C7D61DD6E2}"/>
              </a:ext>
            </a:extLst>
          </p:cNvPr>
          <p:cNvSpPr txBox="1"/>
          <p:nvPr/>
        </p:nvSpPr>
        <p:spPr>
          <a:xfrm>
            <a:off x="113888" y="1933073"/>
            <a:ext cx="7374794" cy="2123658"/>
          </a:xfrm>
          <a:prstGeom prst="rect">
            <a:avLst/>
          </a:prstGeom>
          <a:noFill/>
          <a:effectLst/>
        </p:spPr>
        <p:txBody>
          <a:bodyPr wrap="square">
            <a:spAutoFit/>
          </a:bodyPr>
          <a:lstStyle/>
          <a:p>
            <a:pPr lvl="0">
              <a:buClr>
                <a:srgbClr val="000000"/>
              </a:buClr>
              <a:defRPr/>
            </a:pPr>
            <a:r>
              <a:rPr lang="en-US" sz="36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Create blissful predation-free biospheres run by benevolent AI</a:t>
            </a:r>
          </a:p>
          <a:p>
            <a:pPr lvl="0">
              <a:buClr>
                <a:srgbClr val="000000"/>
              </a:buClr>
              <a:defRPr/>
            </a:pPr>
            <a:endParaRPr lang="en-US" sz="36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endParaRPr lang="en-US" sz="2400" b="1"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p:txBody>
      </p:sp>
      <p:sp>
        <p:nvSpPr>
          <p:cNvPr id="316" name="TextBox 315">
            <a:extLst>
              <a:ext uri="{FF2B5EF4-FFF2-40B4-BE49-F238E27FC236}">
                <a16:creationId xmlns:a16="http://schemas.microsoft.com/office/drawing/2014/main" id="{316DE561-6007-492A-AE71-63006E5CA899}"/>
              </a:ext>
            </a:extLst>
          </p:cNvPr>
          <p:cNvSpPr txBox="1"/>
          <p:nvPr/>
        </p:nvSpPr>
        <p:spPr>
          <a:xfrm>
            <a:off x="-23060" y="1150949"/>
            <a:ext cx="11442662" cy="584775"/>
          </a:xfrm>
          <a:prstGeom prst="rect">
            <a:avLst/>
          </a:prstGeom>
          <a:noFill/>
          <a:effectLst/>
        </p:spPr>
        <p:txBody>
          <a:bodyPr wrap="square">
            <a:spAutoFit/>
          </a:bodyPr>
          <a:lstStyle/>
          <a:p>
            <a:pPr lvl="0" algn="ctr">
              <a:buClr>
                <a:srgbClr val="000000"/>
              </a:buClr>
              <a:defRPr/>
            </a:pPr>
            <a:r>
              <a:rPr lang="en-US" sz="32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Pilot Studies </a:t>
            </a:r>
          </a:p>
        </p:txBody>
      </p:sp>
      <p:pic>
        <p:nvPicPr>
          <p:cNvPr id="4" name="Рисунок 3">
            <a:extLst>
              <a:ext uri="{FF2B5EF4-FFF2-40B4-BE49-F238E27FC236}">
                <a16:creationId xmlns:a16="http://schemas.microsoft.com/office/drawing/2014/main" id="{92AB2102-16B0-4088-8E8F-E7C87D913A2B}"/>
              </a:ext>
            </a:extLst>
          </p:cNvPr>
          <p:cNvPicPr>
            <a:picLocks noChangeAspect="1"/>
          </p:cNvPicPr>
          <p:nvPr/>
        </p:nvPicPr>
        <p:blipFill>
          <a:blip r:embed="rId2"/>
          <a:stretch>
            <a:fillRect/>
          </a:stretch>
        </p:blipFill>
        <p:spPr>
          <a:xfrm>
            <a:off x="6980534" y="1637059"/>
            <a:ext cx="5219138" cy="5219138"/>
          </a:xfrm>
          <a:prstGeom prst="rect">
            <a:avLst/>
          </a:prstGeom>
        </p:spPr>
      </p:pic>
    </p:spTree>
    <p:extLst>
      <p:ext uri="{BB962C8B-B14F-4D97-AF65-F5344CB8AC3E}">
        <p14:creationId xmlns:p14="http://schemas.microsoft.com/office/powerpoint/2010/main" val="1361912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03F72"/>
            </a:gs>
            <a:gs pos="35000">
              <a:srgbClr val="003F72"/>
            </a:gs>
            <a:gs pos="79000">
              <a:srgbClr val="001531"/>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46BED6-0F46-0BCD-CDDC-FB4425831719}"/>
              </a:ext>
            </a:extLst>
          </p:cNvPr>
          <p:cNvSpPr txBox="1"/>
          <p:nvPr/>
        </p:nvSpPr>
        <p:spPr>
          <a:xfrm>
            <a:off x="746764" y="105511"/>
            <a:ext cx="11043652" cy="1200329"/>
          </a:xfrm>
          <a:prstGeom prst="rect">
            <a:avLst/>
          </a:prstGeom>
          <a:noFill/>
          <a:effectLst/>
        </p:spPr>
        <p:txBody>
          <a:bodyPr wrap="square">
            <a:spAutoFit/>
          </a:bodyPr>
          <a:lstStyle>
            <a:defPPr>
              <a:defRPr lang="en-US"/>
            </a:defPPr>
            <a:lvl1pPr marR="0" lvl="0" indent="0" fontAlgn="auto">
              <a:lnSpc>
                <a:spcPct val="90000"/>
              </a:lnSpc>
              <a:spcBef>
                <a:spcPts val="0"/>
              </a:spcBef>
              <a:spcAft>
                <a:spcPts val="0"/>
              </a:spcAft>
              <a:buClr>
                <a:srgbClr val="000000"/>
              </a:buClr>
              <a:buSzTx/>
              <a:buFont typeface="Arial"/>
              <a:buNone/>
              <a:tabLst/>
              <a:defRPr kumimoji="0" sz="4000" b="1" u="none" strike="noStrike" kern="0" cap="none" spc="300" normalizeH="0" baseline="0">
                <a:ln>
                  <a:noFill/>
                </a:ln>
                <a:solidFill>
                  <a:schemeClr val="bg1"/>
                </a:solidFill>
                <a:effectLst>
                  <a:outerShdw blurRad="139700" dist="38100" dir="2700000" sx="103000" sy="103000" algn="tl" rotWithShape="0">
                    <a:prstClr val="black">
                      <a:alpha val="25376"/>
                    </a:prstClr>
                  </a:outerShdw>
                </a:effectLst>
                <a:uLnTx/>
                <a:uFillTx/>
                <a:latin typeface="Cairo" pitchFamily="2" charset="-78"/>
                <a:ea typeface="Rubik"/>
                <a:cs typeface="Cairo" pitchFamily="2" charset="-78"/>
              </a:defRPr>
            </a:lvl1pPr>
          </a:lstStyle>
          <a:p>
            <a:pPr algn="ctr"/>
            <a:r>
              <a:rPr lang="en-US" spc="0" dirty="0">
                <a:effectLst/>
                <a:sym typeface="Rubik"/>
              </a:rPr>
              <a:t>POST-DARWINIAN LIFE</a:t>
            </a:r>
          </a:p>
          <a:p>
            <a:pPr algn="ctr"/>
            <a:r>
              <a:rPr lang="en-US" spc="0" dirty="0">
                <a:effectLst/>
                <a:sym typeface="Rubik"/>
              </a:rPr>
              <a:t>From the Anthropocene to the </a:t>
            </a:r>
            <a:r>
              <a:rPr lang="en-US" spc="0" dirty="0" err="1">
                <a:effectLst/>
                <a:sym typeface="Rubik"/>
              </a:rPr>
              <a:t>Hedonocene</a:t>
            </a:r>
            <a:endParaRPr lang="en-US" spc="0" dirty="0">
              <a:effectLst/>
              <a:sym typeface="Rubik"/>
            </a:endParaRPr>
          </a:p>
        </p:txBody>
      </p:sp>
      <p:grpSp>
        <p:nvGrpSpPr>
          <p:cNvPr id="8" name="Graphic 4">
            <a:extLst>
              <a:ext uri="{FF2B5EF4-FFF2-40B4-BE49-F238E27FC236}">
                <a16:creationId xmlns:a16="http://schemas.microsoft.com/office/drawing/2014/main" id="{BA213637-7B87-A331-DC60-2F7F672DBB9D}"/>
              </a:ext>
            </a:extLst>
          </p:cNvPr>
          <p:cNvGrpSpPr/>
          <p:nvPr/>
        </p:nvGrpSpPr>
        <p:grpSpPr>
          <a:xfrm rot="12061865">
            <a:off x="-2404425" y="5515380"/>
            <a:ext cx="5510085" cy="2685241"/>
            <a:chOff x="5100600" y="4832506"/>
            <a:chExt cx="2388199" cy="1163846"/>
          </a:xfrm>
        </p:grpSpPr>
        <p:sp>
          <p:nvSpPr>
            <p:cNvPr id="9" name="Freeform 8">
              <a:extLst>
                <a:ext uri="{FF2B5EF4-FFF2-40B4-BE49-F238E27FC236}">
                  <a16:creationId xmlns:a16="http://schemas.microsoft.com/office/drawing/2014/main" id="{31AAFF9A-C510-39C5-20EE-AA67BC945302}"/>
                </a:ext>
              </a:extLst>
            </p:cNvPr>
            <p:cNvSpPr/>
            <p:nvPr/>
          </p:nvSpPr>
          <p:spPr>
            <a:xfrm>
              <a:off x="5734821" y="4842650"/>
              <a:ext cx="139502" cy="200311"/>
            </a:xfrm>
            <a:custGeom>
              <a:avLst/>
              <a:gdLst>
                <a:gd name="connsiteX0" fmla="*/ 134916 w 139502"/>
                <a:gd name="connsiteY0" fmla="*/ 0 h 200311"/>
                <a:gd name="connsiteX1" fmla="*/ 0 w 139502"/>
                <a:gd name="connsiteY1" fmla="*/ 198400 h 200311"/>
                <a:gd name="connsiteX2" fmla="*/ 139503 w 139502"/>
                <a:gd name="connsiteY2" fmla="*/ 200311 h 200311"/>
              </a:gdLst>
              <a:ahLst/>
              <a:cxnLst>
                <a:cxn ang="0">
                  <a:pos x="connsiteX0" y="connsiteY0"/>
                </a:cxn>
                <a:cxn ang="0">
                  <a:pos x="connsiteX1" y="connsiteY1"/>
                </a:cxn>
                <a:cxn ang="0">
                  <a:pos x="connsiteX2" y="connsiteY2"/>
                </a:cxn>
              </a:cxnLst>
              <a:rect l="l" t="t" r="r" b="b"/>
              <a:pathLst>
                <a:path w="139502" h="200311">
                  <a:moveTo>
                    <a:pt x="134916" y="0"/>
                  </a:moveTo>
                  <a:lnTo>
                    <a:pt x="0" y="198400"/>
                  </a:lnTo>
                  <a:lnTo>
                    <a:pt x="139503" y="200311"/>
                  </a:lnTo>
                  <a:close/>
                </a:path>
              </a:pathLst>
            </a:custGeom>
            <a:noFill/>
            <a:ln w="734" cap="flat">
              <a:solidFill>
                <a:srgbClr val="29ABE2"/>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5C009C4-2293-6B13-93E9-BF8A99D3F8C4}"/>
                </a:ext>
              </a:extLst>
            </p:cNvPr>
            <p:cNvSpPr/>
            <p:nvPr/>
          </p:nvSpPr>
          <p:spPr>
            <a:xfrm>
              <a:off x="5791387" y="5380892"/>
              <a:ext cx="292000" cy="138765"/>
            </a:xfrm>
            <a:custGeom>
              <a:avLst/>
              <a:gdLst>
                <a:gd name="connsiteX0" fmla="*/ 0 w 292000"/>
                <a:gd name="connsiteY0" fmla="*/ 138766 h 138765"/>
                <a:gd name="connsiteX1" fmla="*/ 184220 w 292000"/>
                <a:gd name="connsiteY1" fmla="*/ 70339 h 138765"/>
                <a:gd name="connsiteX2" fmla="*/ 292000 w 292000"/>
                <a:gd name="connsiteY2" fmla="*/ 0 h 138765"/>
              </a:gdLst>
              <a:ahLst/>
              <a:cxnLst>
                <a:cxn ang="0">
                  <a:pos x="connsiteX0" y="connsiteY0"/>
                </a:cxn>
                <a:cxn ang="0">
                  <a:pos x="connsiteX1" y="connsiteY1"/>
                </a:cxn>
                <a:cxn ang="0">
                  <a:pos x="connsiteX2" y="connsiteY2"/>
                </a:cxn>
              </a:cxnLst>
              <a:rect l="l" t="t" r="r" b="b"/>
              <a:pathLst>
                <a:path w="292000" h="138765">
                  <a:moveTo>
                    <a:pt x="0" y="138766"/>
                  </a:moveTo>
                  <a:lnTo>
                    <a:pt x="184220" y="70339"/>
                  </a:lnTo>
                  <a:lnTo>
                    <a:pt x="292000" y="0"/>
                  </a:lnTo>
                  <a:close/>
                </a:path>
              </a:pathLst>
            </a:custGeom>
            <a:noFill/>
            <a:ln w="734" cap="flat">
              <a:solidFill>
                <a:srgbClr val="29ABE2"/>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111B9EA-97F7-935F-0041-5EC8AB09400A}"/>
                </a:ext>
              </a:extLst>
            </p:cNvPr>
            <p:cNvSpPr/>
            <p:nvPr/>
          </p:nvSpPr>
          <p:spPr>
            <a:xfrm>
              <a:off x="6026057" y="4994413"/>
              <a:ext cx="188042" cy="263004"/>
            </a:xfrm>
            <a:custGeom>
              <a:avLst/>
              <a:gdLst>
                <a:gd name="connsiteX0" fmla="*/ 0 w 188042"/>
                <a:gd name="connsiteY0" fmla="*/ 263005 h 263004"/>
                <a:gd name="connsiteX1" fmla="*/ 188042 w 188042"/>
                <a:gd name="connsiteY1" fmla="*/ 0 h 263004"/>
                <a:gd name="connsiteX2" fmla="*/ 32487 w 188042"/>
                <a:gd name="connsiteY2" fmla="*/ 165142 h 263004"/>
              </a:gdLst>
              <a:ahLst/>
              <a:cxnLst>
                <a:cxn ang="0">
                  <a:pos x="connsiteX0" y="connsiteY0"/>
                </a:cxn>
                <a:cxn ang="0">
                  <a:pos x="connsiteX1" y="connsiteY1"/>
                </a:cxn>
                <a:cxn ang="0">
                  <a:pos x="connsiteX2" y="connsiteY2"/>
                </a:cxn>
              </a:cxnLst>
              <a:rect l="l" t="t" r="r" b="b"/>
              <a:pathLst>
                <a:path w="188042" h="263004">
                  <a:moveTo>
                    <a:pt x="0" y="263005"/>
                  </a:moveTo>
                  <a:lnTo>
                    <a:pt x="188042" y="0"/>
                  </a:lnTo>
                  <a:lnTo>
                    <a:pt x="32487" y="165142"/>
                  </a:lnTo>
                  <a:close/>
                </a:path>
              </a:pathLst>
            </a:custGeom>
            <a:noFill/>
            <a:ln w="734" cap="flat">
              <a:solidFill>
                <a:srgbClr val="29ABE2"/>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8380980-9FFC-A092-A252-F392D5984B6F}"/>
                </a:ext>
              </a:extLst>
            </p:cNvPr>
            <p:cNvSpPr/>
            <p:nvPr/>
          </p:nvSpPr>
          <p:spPr>
            <a:xfrm>
              <a:off x="6363157" y="5358337"/>
              <a:ext cx="188041" cy="263004"/>
            </a:xfrm>
            <a:custGeom>
              <a:avLst/>
              <a:gdLst>
                <a:gd name="connsiteX0" fmla="*/ 0 w 188041"/>
                <a:gd name="connsiteY0" fmla="*/ 263005 h 263004"/>
                <a:gd name="connsiteX1" fmla="*/ 188042 w 188041"/>
                <a:gd name="connsiteY1" fmla="*/ 0 h 263004"/>
                <a:gd name="connsiteX2" fmla="*/ 32869 w 188041"/>
                <a:gd name="connsiteY2" fmla="*/ 165143 h 263004"/>
              </a:gdLst>
              <a:ahLst/>
              <a:cxnLst>
                <a:cxn ang="0">
                  <a:pos x="connsiteX0" y="connsiteY0"/>
                </a:cxn>
                <a:cxn ang="0">
                  <a:pos x="connsiteX1" y="connsiteY1"/>
                </a:cxn>
                <a:cxn ang="0">
                  <a:pos x="connsiteX2" y="connsiteY2"/>
                </a:cxn>
              </a:cxnLst>
              <a:rect l="l" t="t" r="r" b="b"/>
              <a:pathLst>
                <a:path w="188041" h="263004">
                  <a:moveTo>
                    <a:pt x="0" y="263005"/>
                  </a:moveTo>
                  <a:lnTo>
                    <a:pt x="188042" y="0"/>
                  </a:lnTo>
                  <a:lnTo>
                    <a:pt x="32869" y="165143"/>
                  </a:lnTo>
                  <a:close/>
                </a:path>
              </a:pathLst>
            </a:custGeom>
            <a:noFill/>
            <a:ln w="734" cap="flat">
              <a:solidFill>
                <a:srgbClr val="29ABE2"/>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24366C5-858D-74BE-CD54-E84EB3CC32D7}"/>
                </a:ext>
              </a:extLst>
            </p:cNvPr>
            <p:cNvSpPr/>
            <p:nvPr/>
          </p:nvSpPr>
          <p:spPr>
            <a:xfrm>
              <a:off x="6172439" y="5520804"/>
              <a:ext cx="79497" cy="162084"/>
            </a:xfrm>
            <a:custGeom>
              <a:avLst/>
              <a:gdLst>
                <a:gd name="connsiteX0" fmla="*/ 25607 w 79497"/>
                <a:gd name="connsiteY0" fmla="*/ 0 h 162084"/>
                <a:gd name="connsiteX1" fmla="*/ 0 w 79497"/>
                <a:gd name="connsiteY1" fmla="*/ 162084 h 162084"/>
                <a:gd name="connsiteX2" fmla="*/ 79497 w 79497"/>
                <a:gd name="connsiteY2" fmla="*/ 64987 h 162084"/>
              </a:gdLst>
              <a:ahLst/>
              <a:cxnLst>
                <a:cxn ang="0">
                  <a:pos x="connsiteX0" y="connsiteY0"/>
                </a:cxn>
                <a:cxn ang="0">
                  <a:pos x="connsiteX1" y="connsiteY1"/>
                </a:cxn>
                <a:cxn ang="0">
                  <a:pos x="connsiteX2" y="connsiteY2"/>
                </a:cxn>
              </a:cxnLst>
              <a:rect l="l" t="t" r="r" b="b"/>
              <a:pathLst>
                <a:path w="79497" h="162084">
                  <a:moveTo>
                    <a:pt x="25607" y="0"/>
                  </a:moveTo>
                  <a:lnTo>
                    <a:pt x="0" y="162084"/>
                  </a:lnTo>
                  <a:lnTo>
                    <a:pt x="79497" y="64987"/>
                  </a:lnTo>
                  <a:close/>
                </a:path>
              </a:pathLst>
            </a:custGeom>
            <a:noFill/>
            <a:ln w="734" cap="flat">
              <a:solidFill>
                <a:srgbClr val="29ABE2"/>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543E08-634D-491D-36B7-95E439D674BE}"/>
                </a:ext>
              </a:extLst>
            </p:cNvPr>
            <p:cNvSpPr/>
            <p:nvPr/>
          </p:nvSpPr>
          <p:spPr>
            <a:xfrm>
              <a:off x="6822178" y="5121710"/>
              <a:ext cx="123450" cy="76072"/>
            </a:xfrm>
            <a:custGeom>
              <a:avLst/>
              <a:gdLst>
                <a:gd name="connsiteX0" fmla="*/ 0 w 123450"/>
                <a:gd name="connsiteY0" fmla="*/ 64604 h 76072"/>
                <a:gd name="connsiteX1" fmla="*/ 123451 w 123450"/>
                <a:gd name="connsiteY1" fmla="*/ 76072 h 76072"/>
                <a:gd name="connsiteX2" fmla="*/ 26372 w 123450"/>
                <a:gd name="connsiteY2" fmla="*/ 0 h 76072"/>
              </a:gdLst>
              <a:ahLst/>
              <a:cxnLst>
                <a:cxn ang="0">
                  <a:pos x="connsiteX0" y="connsiteY0"/>
                </a:cxn>
                <a:cxn ang="0">
                  <a:pos x="connsiteX1" y="connsiteY1"/>
                </a:cxn>
                <a:cxn ang="0">
                  <a:pos x="connsiteX2" y="connsiteY2"/>
                </a:cxn>
              </a:cxnLst>
              <a:rect l="l" t="t" r="r" b="b"/>
              <a:pathLst>
                <a:path w="123450" h="76072">
                  <a:moveTo>
                    <a:pt x="0" y="64604"/>
                  </a:moveTo>
                  <a:lnTo>
                    <a:pt x="123451" y="76072"/>
                  </a:lnTo>
                  <a:lnTo>
                    <a:pt x="26372" y="0"/>
                  </a:lnTo>
                  <a:close/>
                </a:path>
              </a:pathLst>
            </a:custGeom>
            <a:noFill/>
            <a:ln w="734" cap="flat">
              <a:solidFill>
                <a:srgbClr val="29ABE2"/>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9ABFA87-AE86-A960-AD34-8C08854A8E33}"/>
                </a:ext>
              </a:extLst>
            </p:cNvPr>
            <p:cNvSpPr/>
            <p:nvPr/>
          </p:nvSpPr>
          <p:spPr>
            <a:xfrm>
              <a:off x="5833811" y="5669127"/>
              <a:ext cx="121921" cy="66897"/>
            </a:xfrm>
            <a:custGeom>
              <a:avLst/>
              <a:gdLst>
                <a:gd name="connsiteX0" fmla="*/ 121921 w 121921"/>
                <a:gd name="connsiteY0" fmla="*/ 32493 h 66897"/>
                <a:gd name="connsiteX1" fmla="*/ 0 w 121921"/>
                <a:gd name="connsiteY1" fmla="*/ 0 h 66897"/>
                <a:gd name="connsiteX2" fmla="*/ 1529 w 121921"/>
                <a:gd name="connsiteY2" fmla="*/ 66898 h 66897"/>
              </a:gdLst>
              <a:ahLst/>
              <a:cxnLst>
                <a:cxn ang="0">
                  <a:pos x="connsiteX0" y="connsiteY0"/>
                </a:cxn>
                <a:cxn ang="0">
                  <a:pos x="connsiteX1" y="connsiteY1"/>
                </a:cxn>
                <a:cxn ang="0">
                  <a:pos x="connsiteX2" y="connsiteY2"/>
                </a:cxn>
              </a:cxnLst>
              <a:rect l="l" t="t" r="r" b="b"/>
              <a:pathLst>
                <a:path w="121921" h="66897">
                  <a:moveTo>
                    <a:pt x="121921" y="32493"/>
                  </a:moveTo>
                  <a:lnTo>
                    <a:pt x="0" y="0"/>
                  </a:lnTo>
                  <a:lnTo>
                    <a:pt x="1529" y="66898"/>
                  </a:lnTo>
                  <a:close/>
                </a:path>
              </a:pathLst>
            </a:custGeom>
            <a:noFill/>
            <a:ln w="734" cap="flat">
              <a:solidFill>
                <a:srgbClr val="29ABE2"/>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82329E5-2B69-AB7A-F562-950D1961169B}"/>
                </a:ext>
              </a:extLst>
            </p:cNvPr>
            <p:cNvSpPr/>
            <p:nvPr/>
          </p:nvSpPr>
          <p:spPr>
            <a:xfrm>
              <a:off x="6522916" y="5474549"/>
              <a:ext cx="69177" cy="149469"/>
            </a:xfrm>
            <a:custGeom>
              <a:avLst/>
              <a:gdLst>
                <a:gd name="connsiteX0" fmla="*/ 69178 w 69177"/>
                <a:gd name="connsiteY0" fmla="*/ 142206 h 149469"/>
                <a:gd name="connsiteX1" fmla="*/ 11084 w 69177"/>
                <a:gd name="connsiteY1" fmla="*/ 0 h 149469"/>
                <a:gd name="connsiteX2" fmla="*/ 0 w 69177"/>
                <a:gd name="connsiteY2" fmla="*/ 149469 h 149469"/>
              </a:gdLst>
              <a:ahLst/>
              <a:cxnLst>
                <a:cxn ang="0">
                  <a:pos x="connsiteX0" y="connsiteY0"/>
                </a:cxn>
                <a:cxn ang="0">
                  <a:pos x="connsiteX1" y="connsiteY1"/>
                </a:cxn>
                <a:cxn ang="0">
                  <a:pos x="connsiteX2" y="connsiteY2"/>
                </a:cxn>
              </a:cxnLst>
              <a:rect l="l" t="t" r="r" b="b"/>
              <a:pathLst>
                <a:path w="69177" h="149469">
                  <a:moveTo>
                    <a:pt x="69178" y="142206"/>
                  </a:moveTo>
                  <a:lnTo>
                    <a:pt x="11084" y="0"/>
                  </a:lnTo>
                  <a:lnTo>
                    <a:pt x="0" y="149469"/>
                  </a:lnTo>
                  <a:close/>
                </a:path>
              </a:pathLst>
            </a:custGeom>
            <a:noFill/>
            <a:ln w="734" cap="flat">
              <a:solidFill>
                <a:srgbClr val="29ABE2"/>
              </a:solid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0CE971F-E561-2309-77F9-AA3DBE69C5A1}"/>
                </a:ext>
              </a:extLst>
            </p:cNvPr>
            <p:cNvSpPr/>
            <p:nvPr/>
          </p:nvSpPr>
          <p:spPr>
            <a:xfrm>
              <a:off x="6572220" y="5798335"/>
              <a:ext cx="153261" cy="89069"/>
            </a:xfrm>
            <a:custGeom>
              <a:avLst/>
              <a:gdLst>
                <a:gd name="connsiteX0" fmla="*/ 0 w 153261"/>
                <a:gd name="connsiteY0" fmla="*/ 0 h 89069"/>
                <a:gd name="connsiteX1" fmla="*/ 153262 w 153261"/>
                <a:gd name="connsiteY1" fmla="*/ 89070 h 89069"/>
                <a:gd name="connsiteX2" fmla="*/ 58094 w 153261"/>
                <a:gd name="connsiteY2" fmla="*/ 30964 h 89069"/>
              </a:gdLst>
              <a:ahLst/>
              <a:cxnLst>
                <a:cxn ang="0">
                  <a:pos x="connsiteX0" y="connsiteY0"/>
                </a:cxn>
                <a:cxn ang="0">
                  <a:pos x="connsiteX1" y="connsiteY1"/>
                </a:cxn>
                <a:cxn ang="0">
                  <a:pos x="connsiteX2" y="connsiteY2"/>
                </a:cxn>
              </a:cxnLst>
              <a:rect l="l" t="t" r="r" b="b"/>
              <a:pathLst>
                <a:path w="153261" h="89069">
                  <a:moveTo>
                    <a:pt x="0" y="0"/>
                  </a:moveTo>
                  <a:lnTo>
                    <a:pt x="153262" y="89070"/>
                  </a:lnTo>
                  <a:lnTo>
                    <a:pt x="58094" y="30964"/>
                  </a:lnTo>
                  <a:close/>
                </a:path>
              </a:pathLst>
            </a:custGeom>
            <a:noFill/>
            <a:ln w="734" cap="flat">
              <a:solidFill>
                <a:srgbClr val="29ABE2"/>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C60A7CB-1A8C-5A3F-D3C5-4D9886CE8573}"/>
                </a:ext>
              </a:extLst>
            </p:cNvPr>
            <p:cNvSpPr/>
            <p:nvPr/>
          </p:nvSpPr>
          <p:spPr>
            <a:xfrm>
              <a:off x="5532638" y="5289146"/>
              <a:ext cx="279387" cy="83718"/>
            </a:xfrm>
            <a:custGeom>
              <a:avLst/>
              <a:gdLst>
                <a:gd name="connsiteX0" fmla="*/ 279388 w 279387"/>
                <a:gd name="connsiteY0" fmla="*/ 71486 h 83718"/>
                <a:gd name="connsiteX1" fmla="*/ 169697 w 279387"/>
                <a:gd name="connsiteY1" fmla="*/ 0 h 83718"/>
                <a:gd name="connsiteX2" fmla="*/ 0 w 279387"/>
                <a:gd name="connsiteY2" fmla="*/ 83718 h 83718"/>
              </a:gdLst>
              <a:ahLst/>
              <a:cxnLst>
                <a:cxn ang="0">
                  <a:pos x="connsiteX0" y="connsiteY0"/>
                </a:cxn>
                <a:cxn ang="0">
                  <a:pos x="connsiteX1" y="connsiteY1"/>
                </a:cxn>
                <a:cxn ang="0">
                  <a:pos x="connsiteX2" y="connsiteY2"/>
                </a:cxn>
              </a:cxnLst>
              <a:rect l="l" t="t" r="r" b="b"/>
              <a:pathLst>
                <a:path w="279387" h="83718">
                  <a:moveTo>
                    <a:pt x="279388" y="71486"/>
                  </a:moveTo>
                  <a:lnTo>
                    <a:pt x="169697" y="0"/>
                  </a:lnTo>
                  <a:lnTo>
                    <a:pt x="0" y="83718"/>
                  </a:lnTo>
                  <a:close/>
                </a:path>
              </a:pathLst>
            </a:custGeom>
            <a:noFill/>
            <a:ln w="734" cap="flat">
              <a:solidFill>
                <a:srgbClr val="29ABE2"/>
              </a:solid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CFF3807-9B9C-E327-2C0D-28755E08199C}"/>
                </a:ext>
              </a:extLst>
            </p:cNvPr>
            <p:cNvSpPr/>
            <p:nvPr/>
          </p:nvSpPr>
          <p:spPr>
            <a:xfrm>
              <a:off x="7002958" y="5161466"/>
              <a:ext cx="220528" cy="72632"/>
            </a:xfrm>
            <a:custGeom>
              <a:avLst/>
              <a:gdLst>
                <a:gd name="connsiteX0" fmla="*/ 152497 w 220528"/>
                <a:gd name="connsiteY0" fmla="*/ 72632 h 72632"/>
                <a:gd name="connsiteX1" fmla="*/ 220529 w 220528"/>
                <a:gd name="connsiteY1" fmla="*/ 11468 h 72632"/>
                <a:gd name="connsiteX2" fmla="*/ 0 w 220528"/>
                <a:gd name="connsiteY2" fmla="*/ 0 h 72632"/>
              </a:gdLst>
              <a:ahLst/>
              <a:cxnLst>
                <a:cxn ang="0">
                  <a:pos x="connsiteX0" y="connsiteY0"/>
                </a:cxn>
                <a:cxn ang="0">
                  <a:pos x="connsiteX1" y="connsiteY1"/>
                </a:cxn>
                <a:cxn ang="0">
                  <a:pos x="connsiteX2" y="connsiteY2"/>
                </a:cxn>
              </a:cxnLst>
              <a:rect l="l" t="t" r="r" b="b"/>
              <a:pathLst>
                <a:path w="220528" h="72632">
                  <a:moveTo>
                    <a:pt x="152497" y="72632"/>
                  </a:moveTo>
                  <a:lnTo>
                    <a:pt x="220529" y="11468"/>
                  </a:lnTo>
                  <a:lnTo>
                    <a:pt x="0" y="0"/>
                  </a:lnTo>
                  <a:close/>
                </a:path>
              </a:pathLst>
            </a:custGeom>
            <a:noFill/>
            <a:ln w="734" cap="flat">
              <a:solidFill>
                <a:srgbClr val="29ABE2"/>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B28CAB2-9636-EAFF-4A9B-8996B0347AA9}"/>
                </a:ext>
              </a:extLst>
            </p:cNvPr>
            <p:cNvSpPr/>
            <p:nvPr/>
          </p:nvSpPr>
          <p:spPr>
            <a:xfrm>
              <a:off x="6618084" y="5588467"/>
              <a:ext cx="149822" cy="241597"/>
            </a:xfrm>
            <a:custGeom>
              <a:avLst/>
              <a:gdLst>
                <a:gd name="connsiteX0" fmla="*/ 149822 w 149822"/>
                <a:gd name="connsiteY0" fmla="*/ 204517 h 241597"/>
                <a:gd name="connsiteX1" fmla="*/ 141032 w 149822"/>
                <a:gd name="connsiteY1" fmla="*/ 0 h 241597"/>
                <a:gd name="connsiteX2" fmla="*/ 0 w 149822"/>
                <a:gd name="connsiteY2" fmla="*/ 241597 h 241597"/>
              </a:gdLst>
              <a:ahLst/>
              <a:cxnLst>
                <a:cxn ang="0">
                  <a:pos x="connsiteX0" y="connsiteY0"/>
                </a:cxn>
                <a:cxn ang="0">
                  <a:pos x="connsiteX1" y="connsiteY1"/>
                </a:cxn>
                <a:cxn ang="0">
                  <a:pos x="connsiteX2" y="connsiteY2"/>
                </a:cxn>
              </a:cxnLst>
              <a:rect l="l" t="t" r="r" b="b"/>
              <a:pathLst>
                <a:path w="149822" h="241597">
                  <a:moveTo>
                    <a:pt x="149822" y="204517"/>
                  </a:moveTo>
                  <a:lnTo>
                    <a:pt x="141032" y="0"/>
                  </a:lnTo>
                  <a:lnTo>
                    <a:pt x="0" y="241597"/>
                  </a:lnTo>
                  <a:close/>
                </a:path>
              </a:pathLst>
            </a:custGeom>
            <a:noFill/>
            <a:ln w="734" cap="flat">
              <a:solidFill>
                <a:srgbClr val="29ABE2"/>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160A929-1B05-2F45-69EF-916710A5B5D0}"/>
                </a:ext>
              </a:extLst>
            </p:cNvPr>
            <p:cNvSpPr/>
            <p:nvPr/>
          </p:nvSpPr>
          <p:spPr>
            <a:xfrm>
              <a:off x="6535911" y="5886641"/>
              <a:ext cx="100518" cy="109712"/>
            </a:xfrm>
            <a:custGeom>
              <a:avLst/>
              <a:gdLst>
                <a:gd name="connsiteX0" fmla="*/ 0 w 100518"/>
                <a:gd name="connsiteY0" fmla="*/ 55430 h 109712"/>
                <a:gd name="connsiteX1" fmla="*/ 100519 w 100518"/>
                <a:gd name="connsiteY1" fmla="*/ 109713 h 109712"/>
                <a:gd name="connsiteX2" fmla="*/ 8408 w 100518"/>
                <a:gd name="connsiteY2" fmla="*/ 0 h 109712"/>
              </a:gdLst>
              <a:ahLst/>
              <a:cxnLst>
                <a:cxn ang="0">
                  <a:pos x="connsiteX0" y="connsiteY0"/>
                </a:cxn>
                <a:cxn ang="0">
                  <a:pos x="connsiteX1" y="connsiteY1"/>
                </a:cxn>
                <a:cxn ang="0">
                  <a:pos x="connsiteX2" y="connsiteY2"/>
                </a:cxn>
              </a:cxnLst>
              <a:rect l="l" t="t" r="r" b="b"/>
              <a:pathLst>
                <a:path w="100518" h="109712">
                  <a:moveTo>
                    <a:pt x="0" y="55430"/>
                  </a:moveTo>
                  <a:lnTo>
                    <a:pt x="100519" y="109713"/>
                  </a:lnTo>
                  <a:lnTo>
                    <a:pt x="8408" y="0"/>
                  </a:lnTo>
                  <a:close/>
                </a:path>
              </a:pathLst>
            </a:custGeom>
            <a:noFill/>
            <a:ln w="734" cap="flat">
              <a:solidFill>
                <a:srgbClr val="29ABE2"/>
              </a:solid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C7296072-277C-B856-08D7-0F15E9F4919B}"/>
                </a:ext>
              </a:extLst>
            </p:cNvPr>
            <p:cNvGrpSpPr/>
            <p:nvPr/>
          </p:nvGrpSpPr>
          <p:grpSpPr>
            <a:xfrm>
              <a:off x="5100600" y="5080903"/>
              <a:ext cx="1008351" cy="880162"/>
              <a:chOff x="5100600" y="5080903"/>
              <a:chExt cx="1008351" cy="880162"/>
            </a:xfrm>
          </p:grpSpPr>
          <p:grpSp>
            <p:nvGrpSpPr>
              <p:cNvPr id="118" name="Graphic 4">
                <a:extLst>
                  <a:ext uri="{FF2B5EF4-FFF2-40B4-BE49-F238E27FC236}">
                    <a16:creationId xmlns:a16="http://schemas.microsoft.com/office/drawing/2014/main" id="{01DD0D23-D1C7-DDC2-5607-04CAD3D09242}"/>
                  </a:ext>
                </a:extLst>
              </p:cNvPr>
              <p:cNvGrpSpPr/>
              <p:nvPr/>
            </p:nvGrpSpPr>
            <p:grpSpPr>
              <a:xfrm>
                <a:off x="5702956" y="5106757"/>
                <a:ext cx="11059" cy="11061"/>
                <a:chOff x="5702956" y="5106757"/>
                <a:chExt cx="11059" cy="11061"/>
              </a:xfrm>
            </p:grpSpPr>
            <p:sp>
              <p:nvSpPr>
                <p:cNvPr id="197" name="Freeform 196">
                  <a:extLst>
                    <a:ext uri="{FF2B5EF4-FFF2-40B4-BE49-F238E27FC236}">
                      <a16:creationId xmlns:a16="http://schemas.microsoft.com/office/drawing/2014/main" id="{FEEB5CAC-74BA-8A66-1950-B15ECC70C53F}"/>
                    </a:ext>
                  </a:extLst>
                </p:cNvPr>
                <p:cNvSpPr/>
                <p:nvPr/>
              </p:nvSpPr>
              <p:spPr>
                <a:xfrm rot="-4590510">
                  <a:off x="5703900" y="5107700"/>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2126944C-2A96-CF59-869F-4C40CA82A849}"/>
                    </a:ext>
                  </a:extLst>
                </p:cNvPr>
                <p:cNvSpPr/>
                <p:nvPr/>
              </p:nvSpPr>
              <p:spPr>
                <a:xfrm>
                  <a:off x="5704049" y="5107369"/>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19" name="Graphic 4">
                <a:extLst>
                  <a:ext uri="{FF2B5EF4-FFF2-40B4-BE49-F238E27FC236}">
                    <a16:creationId xmlns:a16="http://schemas.microsoft.com/office/drawing/2014/main" id="{AEBEF999-3D36-5E0D-B302-37DF30E446B8}"/>
                  </a:ext>
                </a:extLst>
              </p:cNvPr>
              <p:cNvGrpSpPr/>
              <p:nvPr/>
            </p:nvGrpSpPr>
            <p:grpSpPr>
              <a:xfrm>
                <a:off x="5862306" y="5210629"/>
                <a:ext cx="10595" cy="10597"/>
                <a:chOff x="5862306" y="5210629"/>
                <a:chExt cx="10595" cy="10597"/>
              </a:xfrm>
            </p:grpSpPr>
            <p:sp>
              <p:nvSpPr>
                <p:cNvPr id="195" name="Freeform 194">
                  <a:extLst>
                    <a:ext uri="{FF2B5EF4-FFF2-40B4-BE49-F238E27FC236}">
                      <a16:creationId xmlns:a16="http://schemas.microsoft.com/office/drawing/2014/main" id="{CE84D98D-2AD9-DE8D-5A22-FAB38D5CE40F}"/>
                    </a:ext>
                  </a:extLst>
                </p:cNvPr>
                <p:cNvSpPr/>
                <p:nvPr/>
              </p:nvSpPr>
              <p:spPr>
                <a:xfrm rot="-4592676">
                  <a:off x="5863208" y="5211531"/>
                  <a:ext cx="8791" cy="8792"/>
                </a:xfrm>
                <a:custGeom>
                  <a:avLst/>
                  <a:gdLst>
                    <a:gd name="connsiteX0" fmla="*/ 0 w 8791"/>
                    <a:gd name="connsiteY0" fmla="*/ 0 h 8792"/>
                    <a:gd name="connsiteX1" fmla="*/ 8791 w 8791"/>
                    <a:gd name="connsiteY1" fmla="*/ 0 h 8792"/>
                    <a:gd name="connsiteX2" fmla="*/ 8791 w 8791"/>
                    <a:gd name="connsiteY2" fmla="*/ 8793 h 8792"/>
                    <a:gd name="connsiteX3" fmla="*/ 0 w 8791"/>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1"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FB31FA0F-C817-D389-5876-1FD72766E73C}"/>
                    </a:ext>
                  </a:extLst>
                </p:cNvPr>
                <p:cNvSpPr/>
                <p:nvPr/>
              </p:nvSpPr>
              <p:spPr>
                <a:xfrm>
                  <a:off x="5862786" y="5211854"/>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3130"/>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120" name="Graphic 4">
                <a:extLst>
                  <a:ext uri="{FF2B5EF4-FFF2-40B4-BE49-F238E27FC236}">
                    <a16:creationId xmlns:a16="http://schemas.microsoft.com/office/drawing/2014/main" id="{FBEC8D5C-EF33-A302-52F2-3274364AD8B5}"/>
                  </a:ext>
                </a:extLst>
              </p:cNvPr>
              <p:cNvGrpSpPr/>
              <p:nvPr/>
            </p:nvGrpSpPr>
            <p:grpSpPr>
              <a:xfrm>
                <a:off x="5817262" y="5223550"/>
                <a:ext cx="9214" cy="9215"/>
                <a:chOff x="5817262" y="5223550"/>
                <a:chExt cx="9214" cy="9215"/>
              </a:xfrm>
            </p:grpSpPr>
            <p:sp>
              <p:nvSpPr>
                <p:cNvPr id="193" name="Freeform 192">
                  <a:extLst>
                    <a:ext uri="{FF2B5EF4-FFF2-40B4-BE49-F238E27FC236}">
                      <a16:creationId xmlns:a16="http://schemas.microsoft.com/office/drawing/2014/main" id="{61E86B90-4EFF-0071-FA50-95F1761CA5CF}"/>
                    </a:ext>
                  </a:extLst>
                </p:cNvPr>
                <p:cNvSpPr/>
                <p:nvPr/>
              </p:nvSpPr>
              <p:spPr>
                <a:xfrm rot="-4591927">
                  <a:off x="5818047" y="5224335"/>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D05B82B8-80E8-0018-66E2-08B10ADD9362}"/>
                    </a:ext>
                  </a:extLst>
                </p:cNvPr>
                <p:cNvSpPr/>
                <p:nvPr/>
              </p:nvSpPr>
              <p:spPr>
                <a:xfrm>
                  <a:off x="5818067" y="5224468"/>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6" y="838"/>
                        <a:pt x="73" y="2749"/>
                      </a:cubicBezTo>
                      <a:cubicBezTo>
                        <a:pt x="-309" y="4661"/>
                        <a:pt x="838" y="6954"/>
                        <a:pt x="2749" y="7337"/>
                      </a:cubicBezTo>
                      <a:cubicBezTo>
                        <a:pt x="4660" y="7719"/>
                        <a:pt x="6953" y="6572"/>
                        <a:pt x="7335" y="4661"/>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1" name="Graphic 4">
                <a:extLst>
                  <a:ext uri="{FF2B5EF4-FFF2-40B4-BE49-F238E27FC236}">
                    <a16:creationId xmlns:a16="http://schemas.microsoft.com/office/drawing/2014/main" id="{264BE8F6-88AB-322E-7975-9F942FE854B8}"/>
                  </a:ext>
                </a:extLst>
              </p:cNvPr>
              <p:cNvGrpSpPr/>
              <p:nvPr/>
            </p:nvGrpSpPr>
            <p:grpSpPr>
              <a:xfrm>
                <a:off x="5458058" y="5080903"/>
                <a:ext cx="11518" cy="11520"/>
                <a:chOff x="5458058" y="5080903"/>
                <a:chExt cx="11518" cy="11520"/>
              </a:xfrm>
            </p:grpSpPr>
            <p:sp>
              <p:nvSpPr>
                <p:cNvPr id="191" name="Freeform 190">
                  <a:extLst>
                    <a:ext uri="{FF2B5EF4-FFF2-40B4-BE49-F238E27FC236}">
                      <a16:creationId xmlns:a16="http://schemas.microsoft.com/office/drawing/2014/main" id="{FCD322BC-B757-0941-66F6-0956BDC5DBDE}"/>
                    </a:ext>
                  </a:extLst>
                </p:cNvPr>
                <p:cNvSpPr/>
                <p:nvPr/>
              </p:nvSpPr>
              <p:spPr>
                <a:xfrm rot="-4591593">
                  <a:off x="5459040" y="5081885"/>
                  <a:ext cx="9555" cy="9557"/>
                </a:xfrm>
                <a:custGeom>
                  <a:avLst/>
                  <a:gdLst>
                    <a:gd name="connsiteX0" fmla="*/ 0 w 9555"/>
                    <a:gd name="connsiteY0" fmla="*/ 0 h 9557"/>
                    <a:gd name="connsiteX1" fmla="*/ 9555 w 9555"/>
                    <a:gd name="connsiteY1" fmla="*/ 0 h 9557"/>
                    <a:gd name="connsiteX2" fmla="*/ 9555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71FB3D5-F32D-A909-AFF4-6EC75C94E9AE}"/>
                    </a:ext>
                  </a:extLst>
                </p:cNvPr>
                <p:cNvSpPr/>
                <p:nvPr/>
              </p:nvSpPr>
              <p:spPr>
                <a:xfrm>
                  <a:off x="5459085" y="5081400"/>
                  <a:ext cx="9540" cy="9516"/>
                </a:xfrm>
                <a:custGeom>
                  <a:avLst/>
                  <a:gdLst>
                    <a:gd name="connsiteX0" fmla="*/ 5904 w 9540"/>
                    <a:gd name="connsiteY0" fmla="*/ 171 h 9516"/>
                    <a:gd name="connsiteX1" fmla="*/ 171 w 9540"/>
                    <a:gd name="connsiteY1" fmla="*/ 3611 h 9516"/>
                    <a:gd name="connsiteX2" fmla="*/ 3611 w 9540"/>
                    <a:gd name="connsiteY2" fmla="*/ 9346 h 9516"/>
                    <a:gd name="connsiteX3" fmla="*/ 9344 w 9540"/>
                    <a:gd name="connsiteY3" fmla="*/ 5905 h 9516"/>
                    <a:gd name="connsiteX4" fmla="*/ 5904 w 9540"/>
                    <a:gd name="connsiteY4" fmla="*/ 171 h 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6">
                      <a:moveTo>
                        <a:pt x="5904" y="171"/>
                      </a:moveTo>
                      <a:cubicBezTo>
                        <a:pt x="3229" y="-593"/>
                        <a:pt x="553" y="1318"/>
                        <a:pt x="171" y="3611"/>
                      </a:cubicBezTo>
                      <a:cubicBezTo>
                        <a:pt x="-593" y="6288"/>
                        <a:pt x="1318" y="8963"/>
                        <a:pt x="3611" y="9346"/>
                      </a:cubicBezTo>
                      <a:cubicBezTo>
                        <a:pt x="6286" y="10110"/>
                        <a:pt x="8962" y="8199"/>
                        <a:pt x="9344" y="5905"/>
                      </a:cubicBezTo>
                      <a:cubicBezTo>
                        <a:pt x="10108" y="3611"/>
                        <a:pt x="8579"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22" name="Graphic 4">
                <a:extLst>
                  <a:ext uri="{FF2B5EF4-FFF2-40B4-BE49-F238E27FC236}">
                    <a16:creationId xmlns:a16="http://schemas.microsoft.com/office/drawing/2014/main" id="{D8AB9857-8226-91FC-AA43-3C9ECF9A2D5C}"/>
                  </a:ext>
                </a:extLst>
              </p:cNvPr>
              <p:cNvGrpSpPr/>
              <p:nvPr/>
            </p:nvGrpSpPr>
            <p:grpSpPr>
              <a:xfrm>
                <a:off x="6096050" y="5365901"/>
                <a:ext cx="12901" cy="12904"/>
                <a:chOff x="6096050" y="5365901"/>
                <a:chExt cx="12901" cy="12904"/>
              </a:xfrm>
            </p:grpSpPr>
            <p:sp>
              <p:nvSpPr>
                <p:cNvPr id="189" name="Freeform 188">
                  <a:extLst>
                    <a:ext uri="{FF2B5EF4-FFF2-40B4-BE49-F238E27FC236}">
                      <a16:creationId xmlns:a16="http://schemas.microsoft.com/office/drawing/2014/main" id="{BBB3015D-AA6C-5658-63DC-E4C5DBED03DD}"/>
                    </a:ext>
                  </a:extLst>
                </p:cNvPr>
                <p:cNvSpPr/>
                <p:nvPr/>
              </p:nvSpPr>
              <p:spPr>
                <a:xfrm rot="-4591259">
                  <a:off x="6097150" y="5367002"/>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5F07E4CF-D787-02DF-9940-1CB822F06431}"/>
                    </a:ext>
                  </a:extLst>
                </p:cNvPr>
                <p:cNvSpPr/>
                <p:nvPr/>
              </p:nvSpPr>
              <p:spPr>
                <a:xfrm>
                  <a:off x="6096594" y="5366960"/>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8"/>
                        <a:pt x="1316" y="9727"/>
                        <a:pt x="3992" y="10491"/>
                      </a:cubicBezTo>
                      <a:cubicBezTo>
                        <a:pt x="6667" y="11256"/>
                        <a:pt x="9725" y="9344"/>
                        <a:pt x="10489" y="6668"/>
                      </a:cubicBezTo>
                      <a:cubicBezTo>
                        <a:pt x="11254" y="3610"/>
                        <a:pt x="9725" y="934"/>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id="{7BD02CDF-AB70-7B8B-9B5F-5378FEE0A3FA}"/>
                  </a:ext>
                </a:extLst>
              </p:cNvPr>
              <p:cNvGrpSpPr/>
              <p:nvPr/>
            </p:nvGrpSpPr>
            <p:grpSpPr>
              <a:xfrm>
                <a:off x="5694420" y="5204203"/>
                <a:ext cx="11980" cy="11982"/>
                <a:chOff x="5694420" y="5204203"/>
                <a:chExt cx="11980" cy="11982"/>
              </a:xfrm>
            </p:grpSpPr>
            <p:sp>
              <p:nvSpPr>
                <p:cNvPr id="187" name="Freeform 186">
                  <a:extLst>
                    <a:ext uri="{FF2B5EF4-FFF2-40B4-BE49-F238E27FC236}">
                      <a16:creationId xmlns:a16="http://schemas.microsoft.com/office/drawing/2014/main" id="{3CD3B453-109F-7D7A-2A78-54E65FFF78D4}"/>
                    </a:ext>
                  </a:extLst>
                </p:cNvPr>
                <p:cNvSpPr/>
                <p:nvPr/>
              </p:nvSpPr>
              <p:spPr>
                <a:xfrm rot="-4591259">
                  <a:off x="5695442" y="5205224"/>
                  <a:ext cx="9937" cy="9939"/>
                </a:xfrm>
                <a:custGeom>
                  <a:avLst/>
                  <a:gdLst>
                    <a:gd name="connsiteX0" fmla="*/ 0 w 9937"/>
                    <a:gd name="connsiteY0" fmla="*/ 0 h 9939"/>
                    <a:gd name="connsiteX1" fmla="*/ 9938 w 9937"/>
                    <a:gd name="connsiteY1" fmla="*/ 0 h 9939"/>
                    <a:gd name="connsiteX2" fmla="*/ 9938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8" y="0"/>
                      </a:lnTo>
                      <a:lnTo>
                        <a:pt x="9938" y="9939"/>
                      </a:lnTo>
                      <a:lnTo>
                        <a:pt x="0" y="9939"/>
                      </a:lnTo>
                      <a:close/>
                    </a:path>
                  </a:pathLst>
                </a:custGeom>
                <a:noFill/>
                <a:ln w="381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C6C774E-0AAE-7B66-D888-0DC106DB2AC9}"/>
                    </a:ext>
                  </a:extLst>
                </p:cNvPr>
                <p:cNvSpPr/>
                <p:nvPr/>
              </p:nvSpPr>
              <p:spPr>
                <a:xfrm>
                  <a:off x="5695285" y="5204876"/>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5" y="6669"/>
                        <a:pt x="1316" y="9344"/>
                        <a:pt x="3992" y="10109"/>
                      </a:cubicBezTo>
                      <a:cubicBezTo>
                        <a:pt x="6667" y="10874"/>
                        <a:pt x="9343" y="8962"/>
                        <a:pt x="10107" y="6286"/>
                      </a:cubicBezTo>
                      <a:cubicBezTo>
                        <a:pt x="10489" y="3610"/>
                        <a:pt x="8960" y="935"/>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4" name="Graphic 4">
                <a:extLst>
                  <a:ext uri="{FF2B5EF4-FFF2-40B4-BE49-F238E27FC236}">
                    <a16:creationId xmlns:a16="http://schemas.microsoft.com/office/drawing/2014/main" id="{3E7F15C8-E2A0-DCAD-2964-0B6D0C5FE7BB}"/>
                  </a:ext>
                </a:extLst>
              </p:cNvPr>
              <p:cNvGrpSpPr/>
              <p:nvPr/>
            </p:nvGrpSpPr>
            <p:grpSpPr>
              <a:xfrm>
                <a:off x="5847669" y="5278541"/>
                <a:ext cx="13360" cy="13363"/>
                <a:chOff x="5847669" y="5278541"/>
                <a:chExt cx="13360" cy="13363"/>
              </a:xfrm>
            </p:grpSpPr>
            <p:sp>
              <p:nvSpPr>
                <p:cNvPr id="185" name="Freeform 184">
                  <a:extLst>
                    <a:ext uri="{FF2B5EF4-FFF2-40B4-BE49-F238E27FC236}">
                      <a16:creationId xmlns:a16="http://schemas.microsoft.com/office/drawing/2014/main" id="{35F24096-993D-12B6-0AE8-97D888B4174C}"/>
                    </a:ext>
                  </a:extLst>
                </p:cNvPr>
                <p:cNvSpPr/>
                <p:nvPr/>
              </p:nvSpPr>
              <p:spPr>
                <a:xfrm rot="-4591927">
                  <a:off x="5848807" y="5279679"/>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25531AA-5A6E-32D2-E68B-7D505EA6C8EF}"/>
                    </a:ext>
                  </a:extLst>
                </p:cNvPr>
                <p:cNvSpPr/>
                <p:nvPr/>
              </p:nvSpPr>
              <p:spPr>
                <a:xfrm>
                  <a:off x="5848548" y="5279803"/>
                  <a:ext cx="11038" cy="11040"/>
                </a:xfrm>
                <a:custGeom>
                  <a:avLst/>
                  <a:gdLst>
                    <a:gd name="connsiteX0" fmla="*/ 6666 w 11038"/>
                    <a:gd name="connsiteY0" fmla="*/ 169 h 11040"/>
                    <a:gd name="connsiteX1" fmla="*/ 169 w 11038"/>
                    <a:gd name="connsiteY1" fmla="*/ 4374 h 11040"/>
                    <a:gd name="connsiteX2" fmla="*/ 4373 w 11038"/>
                    <a:gd name="connsiteY2" fmla="*/ 10872 h 11040"/>
                    <a:gd name="connsiteX3" fmla="*/ 10870 w 11038"/>
                    <a:gd name="connsiteY3" fmla="*/ 6667 h 11040"/>
                    <a:gd name="connsiteX4" fmla="*/ 6666 w 1103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8" h="11040">
                      <a:moveTo>
                        <a:pt x="6666" y="169"/>
                      </a:moveTo>
                      <a:cubicBezTo>
                        <a:pt x="3608" y="-596"/>
                        <a:pt x="933" y="1316"/>
                        <a:pt x="169" y="4374"/>
                      </a:cubicBezTo>
                      <a:cubicBezTo>
                        <a:pt x="-596" y="7432"/>
                        <a:pt x="1315" y="10108"/>
                        <a:pt x="4373" y="10872"/>
                      </a:cubicBezTo>
                      <a:cubicBezTo>
                        <a:pt x="7430" y="11637"/>
                        <a:pt x="10106" y="9725"/>
                        <a:pt x="10870" y="6667"/>
                      </a:cubicBezTo>
                      <a:cubicBezTo>
                        <a:pt x="11635" y="3609"/>
                        <a:pt x="9724"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125" name="Graphic 4">
                <a:extLst>
                  <a:ext uri="{FF2B5EF4-FFF2-40B4-BE49-F238E27FC236}">
                    <a16:creationId xmlns:a16="http://schemas.microsoft.com/office/drawing/2014/main" id="{B6C96E69-0F2A-A4EF-8750-2E4296076774}"/>
                  </a:ext>
                </a:extLst>
              </p:cNvPr>
              <p:cNvGrpSpPr/>
              <p:nvPr/>
            </p:nvGrpSpPr>
            <p:grpSpPr>
              <a:xfrm>
                <a:off x="6078171" y="5408946"/>
                <a:ext cx="15205" cy="15208"/>
                <a:chOff x="6078171" y="5408946"/>
                <a:chExt cx="15205" cy="15208"/>
              </a:xfrm>
            </p:grpSpPr>
            <p:sp>
              <p:nvSpPr>
                <p:cNvPr id="183" name="Freeform 182">
                  <a:extLst>
                    <a:ext uri="{FF2B5EF4-FFF2-40B4-BE49-F238E27FC236}">
                      <a16:creationId xmlns:a16="http://schemas.microsoft.com/office/drawing/2014/main" id="{99471786-39EF-FBBC-ECA8-360389215EEE}"/>
                    </a:ext>
                  </a:extLst>
                </p:cNvPr>
                <p:cNvSpPr/>
                <p:nvPr/>
              </p:nvSpPr>
              <p:spPr>
                <a:xfrm rot="-4590844">
                  <a:off x="6079468" y="5410243"/>
                  <a:ext cx="12612" cy="12614"/>
                </a:xfrm>
                <a:custGeom>
                  <a:avLst/>
                  <a:gdLst>
                    <a:gd name="connsiteX0" fmla="*/ 0 w 12612"/>
                    <a:gd name="connsiteY0" fmla="*/ 0 h 12614"/>
                    <a:gd name="connsiteX1" fmla="*/ 12612 w 12612"/>
                    <a:gd name="connsiteY1" fmla="*/ 0 h 12614"/>
                    <a:gd name="connsiteX2" fmla="*/ 12612 w 12612"/>
                    <a:gd name="connsiteY2" fmla="*/ 12615 h 12614"/>
                    <a:gd name="connsiteX3" fmla="*/ 0 w 12612"/>
                    <a:gd name="connsiteY3" fmla="*/ 12615 h 12614"/>
                  </a:gdLst>
                  <a:ahLst/>
                  <a:cxnLst>
                    <a:cxn ang="0">
                      <a:pos x="connsiteX0" y="connsiteY0"/>
                    </a:cxn>
                    <a:cxn ang="0">
                      <a:pos x="connsiteX1" y="connsiteY1"/>
                    </a:cxn>
                    <a:cxn ang="0">
                      <a:pos x="connsiteX2" y="connsiteY2"/>
                    </a:cxn>
                    <a:cxn ang="0">
                      <a:pos x="connsiteX3" y="connsiteY3"/>
                    </a:cxn>
                  </a:cxnLst>
                  <a:rect l="l" t="t" r="r" b="b"/>
                  <a:pathLst>
                    <a:path w="12612" h="12614">
                      <a:moveTo>
                        <a:pt x="0" y="0"/>
                      </a:moveTo>
                      <a:lnTo>
                        <a:pt x="12612" y="0"/>
                      </a:lnTo>
                      <a:lnTo>
                        <a:pt x="12612" y="12615"/>
                      </a:lnTo>
                      <a:lnTo>
                        <a:pt x="0" y="12615"/>
                      </a:lnTo>
                      <a:close/>
                    </a:path>
                  </a:pathLst>
                </a:custGeom>
                <a:noFill/>
                <a:ln w="381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45D582B-014C-128B-277F-6266A0A4BA53}"/>
                    </a:ext>
                  </a:extLst>
                </p:cNvPr>
                <p:cNvSpPr/>
                <p:nvPr/>
              </p:nvSpPr>
              <p:spPr>
                <a:xfrm>
                  <a:off x="6079780" y="5410160"/>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2" y="-597"/>
                        <a:pt x="932" y="1314"/>
                        <a:pt x="167" y="4755"/>
                      </a:cubicBezTo>
                      <a:cubicBezTo>
                        <a:pt x="-597" y="8195"/>
                        <a:pt x="1314" y="11636"/>
                        <a:pt x="4754" y="12400"/>
                      </a:cubicBezTo>
                      <a:cubicBezTo>
                        <a:pt x="8194" y="13164"/>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26" name="Graphic 4">
                <a:extLst>
                  <a:ext uri="{FF2B5EF4-FFF2-40B4-BE49-F238E27FC236}">
                    <a16:creationId xmlns:a16="http://schemas.microsoft.com/office/drawing/2014/main" id="{59B34F0B-9F4F-1C67-945F-313697171CE2}"/>
                  </a:ext>
                </a:extLst>
              </p:cNvPr>
              <p:cNvGrpSpPr/>
              <p:nvPr/>
            </p:nvGrpSpPr>
            <p:grpSpPr>
              <a:xfrm>
                <a:off x="5502958" y="5204441"/>
                <a:ext cx="14742" cy="14745"/>
                <a:chOff x="5502958" y="5204441"/>
                <a:chExt cx="14742" cy="14745"/>
              </a:xfrm>
            </p:grpSpPr>
            <p:sp>
              <p:nvSpPr>
                <p:cNvPr id="181" name="Freeform 180">
                  <a:extLst>
                    <a:ext uri="{FF2B5EF4-FFF2-40B4-BE49-F238E27FC236}">
                      <a16:creationId xmlns:a16="http://schemas.microsoft.com/office/drawing/2014/main" id="{A9463C45-1A84-E308-B246-7885AB2C5EED}"/>
                    </a:ext>
                  </a:extLst>
                </p:cNvPr>
                <p:cNvSpPr/>
                <p:nvPr/>
              </p:nvSpPr>
              <p:spPr>
                <a:xfrm rot="-4591927">
                  <a:off x="5504214" y="5205698"/>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4AEC61FD-9674-41DA-95B8-52F15828B918}"/>
                    </a:ext>
                  </a:extLst>
                </p:cNvPr>
                <p:cNvSpPr/>
                <p:nvPr/>
              </p:nvSpPr>
              <p:spPr>
                <a:xfrm>
                  <a:off x="5504188" y="5205260"/>
                  <a:ext cx="12182" cy="12185"/>
                </a:xfrm>
                <a:custGeom>
                  <a:avLst/>
                  <a:gdLst>
                    <a:gd name="connsiteX0" fmla="*/ 7429 w 12182"/>
                    <a:gd name="connsiteY0" fmla="*/ 167 h 12185"/>
                    <a:gd name="connsiteX1" fmla="*/ 167 w 12182"/>
                    <a:gd name="connsiteY1" fmla="*/ 4755 h 12185"/>
                    <a:gd name="connsiteX2" fmla="*/ 4754 w 12182"/>
                    <a:gd name="connsiteY2" fmla="*/ 12018 h 12185"/>
                    <a:gd name="connsiteX3" fmla="*/ 12015 w 12182"/>
                    <a:gd name="connsiteY3" fmla="*/ 7431 h 12185"/>
                    <a:gd name="connsiteX4" fmla="*/ 7429 w 12182"/>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 h="12185">
                      <a:moveTo>
                        <a:pt x="7429" y="167"/>
                      </a:moveTo>
                      <a:cubicBezTo>
                        <a:pt x="3989" y="-597"/>
                        <a:pt x="932" y="1314"/>
                        <a:pt x="167" y="4755"/>
                      </a:cubicBezTo>
                      <a:cubicBezTo>
                        <a:pt x="-597" y="8195"/>
                        <a:pt x="1314" y="11253"/>
                        <a:pt x="4754" y="12018"/>
                      </a:cubicBezTo>
                      <a:cubicBezTo>
                        <a:pt x="8193" y="12783"/>
                        <a:pt x="11251" y="10871"/>
                        <a:pt x="12015" y="7431"/>
                      </a:cubicBezTo>
                      <a:cubicBezTo>
                        <a:pt x="12780" y="4373"/>
                        <a:pt x="10869"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127" name="Graphic 4">
                <a:extLst>
                  <a:ext uri="{FF2B5EF4-FFF2-40B4-BE49-F238E27FC236}">
                    <a16:creationId xmlns:a16="http://schemas.microsoft.com/office/drawing/2014/main" id="{D0EC5EB6-D4DA-4000-1EC6-337F2CC68FA5}"/>
                  </a:ext>
                </a:extLst>
              </p:cNvPr>
              <p:cNvGrpSpPr/>
              <p:nvPr/>
            </p:nvGrpSpPr>
            <p:grpSpPr>
              <a:xfrm>
                <a:off x="5478810" y="5232027"/>
                <a:ext cx="12441" cy="12443"/>
                <a:chOff x="5478810" y="5232027"/>
                <a:chExt cx="12441" cy="12443"/>
              </a:xfrm>
            </p:grpSpPr>
            <p:sp>
              <p:nvSpPr>
                <p:cNvPr id="179" name="Freeform 178">
                  <a:extLst>
                    <a:ext uri="{FF2B5EF4-FFF2-40B4-BE49-F238E27FC236}">
                      <a16:creationId xmlns:a16="http://schemas.microsoft.com/office/drawing/2014/main" id="{23894A47-23EB-F199-F195-7E83E41946EA}"/>
                    </a:ext>
                  </a:extLst>
                </p:cNvPr>
                <p:cNvSpPr/>
                <p:nvPr/>
              </p:nvSpPr>
              <p:spPr>
                <a:xfrm rot="-4590844">
                  <a:off x="5479871" y="5233088"/>
                  <a:ext cx="10319" cy="10321"/>
                </a:xfrm>
                <a:custGeom>
                  <a:avLst/>
                  <a:gdLst>
                    <a:gd name="connsiteX0" fmla="*/ 0 w 10319"/>
                    <a:gd name="connsiteY0" fmla="*/ 0 h 10321"/>
                    <a:gd name="connsiteX1" fmla="*/ 10319 w 10319"/>
                    <a:gd name="connsiteY1" fmla="*/ 0 h 10321"/>
                    <a:gd name="connsiteX2" fmla="*/ 10319 w 10319"/>
                    <a:gd name="connsiteY2" fmla="*/ 10321 h 10321"/>
                    <a:gd name="connsiteX3" fmla="*/ 0 w 10319"/>
                    <a:gd name="connsiteY3" fmla="*/ 10321 h 10321"/>
                  </a:gdLst>
                  <a:ahLst/>
                  <a:cxnLst>
                    <a:cxn ang="0">
                      <a:pos x="connsiteX0" y="connsiteY0"/>
                    </a:cxn>
                    <a:cxn ang="0">
                      <a:pos x="connsiteX1" y="connsiteY1"/>
                    </a:cxn>
                    <a:cxn ang="0">
                      <a:pos x="connsiteX2" y="connsiteY2"/>
                    </a:cxn>
                    <a:cxn ang="0">
                      <a:pos x="connsiteX3" y="connsiteY3"/>
                    </a:cxn>
                  </a:cxnLst>
                  <a:rect l="l" t="t" r="r" b="b"/>
                  <a:pathLst>
                    <a:path w="10319" h="10321">
                      <a:moveTo>
                        <a:pt x="0" y="0"/>
                      </a:moveTo>
                      <a:lnTo>
                        <a:pt x="10319" y="0"/>
                      </a:lnTo>
                      <a:lnTo>
                        <a:pt x="10319" y="10321"/>
                      </a:lnTo>
                      <a:lnTo>
                        <a:pt x="0" y="10321"/>
                      </a:lnTo>
                      <a:close/>
                    </a:path>
                  </a:pathLst>
                </a:custGeom>
                <a:noFill/>
                <a:ln w="381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388CCE2A-B3E2-C14B-53AF-DA3BD3B4BCAD}"/>
                    </a:ext>
                  </a:extLst>
                </p:cNvPr>
                <p:cNvSpPr/>
                <p:nvPr/>
              </p:nvSpPr>
              <p:spPr>
                <a:xfrm>
                  <a:off x="5479724" y="5233164"/>
                  <a:ext cx="10276" cy="10278"/>
                </a:xfrm>
                <a:custGeom>
                  <a:avLst/>
                  <a:gdLst>
                    <a:gd name="connsiteX0" fmla="*/ 6285 w 10276"/>
                    <a:gd name="connsiteY0" fmla="*/ 170 h 10278"/>
                    <a:gd name="connsiteX1" fmla="*/ 170 w 10276"/>
                    <a:gd name="connsiteY1" fmla="*/ 3993 h 10278"/>
                    <a:gd name="connsiteX2" fmla="*/ 3992 w 10276"/>
                    <a:gd name="connsiteY2" fmla="*/ 10109 h 10278"/>
                    <a:gd name="connsiteX3" fmla="*/ 10107 w 10276"/>
                    <a:gd name="connsiteY3" fmla="*/ 6286 h 10278"/>
                    <a:gd name="connsiteX4" fmla="*/ 6285 w 10276"/>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0278">
                      <a:moveTo>
                        <a:pt x="6285" y="170"/>
                      </a:moveTo>
                      <a:cubicBezTo>
                        <a:pt x="3610" y="-595"/>
                        <a:pt x="934" y="1317"/>
                        <a:pt x="170" y="3993"/>
                      </a:cubicBezTo>
                      <a:cubicBezTo>
                        <a:pt x="-595" y="6668"/>
                        <a:pt x="1316" y="9344"/>
                        <a:pt x="3992" y="10109"/>
                      </a:cubicBezTo>
                      <a:cubicBezTo>
                        <a:pt x="6667" y="10874"/>
                        <a:pt x="9343" y="8962"/>
                        <a:pt x="10107" y="6286"/>
                      </a:cubicBezTo>
                      <a:cubicBezTo>
                        <a:pt x="10871" y="3610"/>
                        <a:pt x="8960"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8" name="Graphic 4">
                <a:extLst>
                  <a:ext uri="{FF2B5EF4-FFF2-40B4-BE49-F238E27FC236}">
                    <a16:creationId xmlns:a16="http://schemas.microsoft.com/office/drawing/2014/main" id="{C3558C11-840B-D559-3E98-E0404F8A9805}"/>
                  </a:ext>
                </a:extLst>
              </p:cNvPr>
              <p:cNvGrpSpPr/>
              <p:nvPr/>
            </p:nvGrpSpPr>
            <p:grpSpPr>
              <a:xfrm>
                <a:off x="5617800" y="5344700"/>
                <a:ext cx="8754" cy="8755"/>
                <a:chOff x="5617800" y="5344700"/>
                <a:chExt cx="8754" cy="8755"/>
              </a:xfrm>
            </p:grpSpPr>
            <p:sp>
              <p:nvSpPr>
                <p:cNvPr id="177" name="Freeform 176">
                  <a:extLst>
                    <a:ext uri="{FF2B5EF4-FFF2-40B4-BE49-F238E27FC236}">
                      <a16:creationId xmlns:a16="http://schemas.microsoft.com/office/drawing/2014/main" id="{7FE72C3D-1FBC-3190-5B3F-CA50B35B2FDE}"/>
                    </a:ext>
                  </a:extLst>
                </p:cNvPr>
                <p:cNvSpPr/>
                <p:nvPr/>
              </p:nvSpPr>
              <p:spPr>
                <a:xfrm rot="-4591593">
                  <a:off x="5618547" y="5345446"/>
                  <a:ext cx="7261" cy="7263"/>
                </a:xfrm>
                <a:custGeom>
                  <a:avLst/>
                  <a:gdLst>
                    <a:gd name="connsiteX0" fmla="*/ 0 w 7261"/>
                    <a:gd name="connsiteY0" fmla="*/ 0 h 7263"/>
                    <a:gd name="connsiteX1" fmla="*/ 7262 w 7261"/>
                    <a:gd name="connsiteY1" fmla="*/ 0 h 7263"/>
                    <a:gd name="connsiteX2" fmla="*/ 7262 w 7261"/>
                    <a:gd name="connsiteY2" fmla="*/ 7264 h 7263"/>
                    <a:gd name="connsiteX3" fmla="*/ 0 w 7261"/>
                    <a:gd name="connsiteY3" fmla="*/ 7264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4"/>
                      </a:lnTo>
                      <a:lnTo>
                        <a:pt x="0" y="7264"/>
                      </a:lnTo>
                      <a:close/>
                    </a:path>
                  </a:pathLst>
                </a:custGeom>
                <a:noFill/>
                <a:ln w="381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6F4EB3A-CDA5-8639-A6B5-818657C76EE5}"/>
                    </a:ext>
                  </a:extLst>
                </p:cNvPr>
                <p:cNvSpPr/>
                <p:nvPr/>
              </p:nvSpPr>
              <p:spPr>
                <a:xfrm>
                  <a:off x="5618177" y="5345267"/>
                  <a:ext cx="7408" cy="7409"/>
                </a:xfrm>
                <a:custGeom>
                  <a:avLst/>
                  <a:gdLst>
                    <a:gd name="connsiteX0" fmla="*/ 4660 w 7408"/>
                    <a:gd name="connsiteY0" fmla="*/ 73 h 7409"/>
                    <a:gd name="connsiteX1" fmla="*/ 73 w 7408"/>
                    <a:gd name="connsiteY1" fmla="*/ 2749 h 7409"/>
                    <a:gd name="connsiteX2" fmla="*/ 2749 w 7408"/>
                    <a:gd name="connsiteY2" fmla="*/ 7336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6"/>
                      </a:cubicBezTo>
                      <a:cubicBezTo>
                        <a:pt x="4660" y="7719"/>
                        <a:pt x="6571" y="6572"/>
                        <a:pt x="7335" y="4660"/>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9" name="Graphic 4">
                <a:extLst>
                  <a:ext uri="{FF2B5EF4-FFF2-40B4-BE49-F238E27FC236}">
                    <a16:creationId xmlns:a16="http://schemas.microsoft.com/office/drawing/2014/main" id="{6DF38A1D-CF9D-E1C0-EB79-0DDF722034F8}"/>
                  </a:ext>
                </a:extLst>
              </p:cNvPr>
              <p:cNvGrpSpPr/>
              <p:nvPr/>
            </p:nvGrpSpPr>
            <p:grpSpPr>
              <a:xfrm>
                <a:off x="5954732" y="5541828"/>
                <a:ext cx="11520" cy="11522"/>
                <a:chOff x="5954732" y="5541828"/>
                <a:chExt cx="11520" cy="11522"/>
              </a:xfrm>
            </p:grpSpPr>
            <p:sp>
              <p:nvSpPr>
                <p:cNvPr id="175" name="Freeform 174">
                  <a:extLst>
                    <a:ext uri="{FF2B5EF4-FFF2-40B4-BE49-F238E27FC236}">
                      <a16:creationId xmlns:a16="http://schemas.microsoft.com/office/drawing/2014/main" id="{A03A53EC-5627-2F36-78CA-B2A6F30B0583}"/>
                    </a:ext>
                  </a:extLst>
                </p:cNvPr>
                <p:cNvSpPr/>
                <p:nvPr/>
              </p:nvSpPr>
              <p:spPr>
                <a:xfrm rot="-4590510">
                  <a:off x="5955715" y="5542810"/>
                  <a:ext cx="9554" cy="9556"/>
                </a:xfrm>
                <a:custGeom>
                  <a:avLst/>
                  <a:gdLst>
                    <a:gd name="connsiteX0" fmla="*/ 0 w 9554"/>
                    <a:gd name="connsiteY0" fmla="*/ 0 h 9556"/>
                    <a:gd name="connsiteX1" fmla="*/ 9555 w 9554"/>
                    <a:gd name="connsiteY1" fmla="*/ 0 h 9556"/>
                    <a:gd name="connsiteX2" fmla="*/ 9555 w 9554"/>
                    <a:gd name="connsiteY2" fmla="*/ 9557 h 9556"/>
                    <a:gd name="connsiteX3" fmla="*/ 0 w 9554"/>
                    <a:gd name="connsiteY3" fmla="*/ 9557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3D700CA0-949B-7962-9CEE-A44B5B87D0C3}"/>
                    </a:ext>
                  </a:extLst>
                </p:cNvPr>
                <p:cNvSpPr/>
                <p:nvPr/>
              </p:nvSpPr>
              <p:spPr>
                <a:xfrm>
                  <a:off x="5955561" y="554242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554" y="1318"/>
                        <a:pt x="171" y="3612"/>
                      </a:cubicBezTo>
                      <a:cubicBezTo>
                        <a:pt x="-593" y="6288"/>
                        <a:pt x="1318" y="8963"/>
                        <a:pt x="3611" y="9346"/>
                      </a:cubicBezTo>
                      <a:cubicBezTo>
                        <a:pt x="6287" y="10110"/>
                        <a:pt x="8962"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30" name="Graphic 4">
                <a:extLst>
                  <a:ext uri="{FF2B5EF4-FFF2-40B4-BE49-F238E27FC236}">
                    <a16:creationId xmlns:a16="http://schemas.microsoft.com/office/drawing/2014/main" id="{51442459-8526-544E-BEF7-3D5E997672F8}"/>
                  </a:ext>
                </a:extLst>
              </p:cNvPr>
              <p:cNvGrpSpPr/>
              <p:nvPr/>
            </p:nvGrpSpPr>
            <p:grpSpPr>
              <a:xfrm>
                <a:off x="5936982" y="5692097"/>
                <a:ext cx="15204" cy="15207"/>
                <a:chOff x="5936982" y="5692097"/>
                <a:chExt cx="15204" cy="15207"/>
              </a:xfrm>
            </p:grpSpPr>
            <p:sp>
              <p:nvSpPr>
                <p:cNvPr id="173" name="Freeform 172">
                  <a:extLst>
                    <a:ext uri="{FF2B5EF4-FFF2-40B4-BE49-F238E27FC236}">
                      <a16:creationId xmlns:a16="http://schemas.microsoft.com/office/drawing/2014/main" id="{246F5E57-3D20-8DC3-CC62-86D8D457F912}"/>
                    </a:ext>
                  </a:extLst>
                </p:cNvPr>
                <p:cNvSpPr/>
                <p:nvPr/>
              </p:nvSpPr>
              <p:spPr>
                <a:xfrm rot="-4591593">
                  <a:off x="5938278" y="5693393"/>
                  <a:ext cx="12612" cy="12615"/>
                </a:xfrm>
                <a:custGeom>
                  <a:avLst/>
                  <a:gdLst>
                    <a:gd name="connsiteX0" fmla="*/ 0 w 12612"/>
                    <a:gd name="connsiteY0" fmla="*/ 0 h 12615"/>
                    <a:gd name="connsiteX1" fmla="*/ 12613 w 12612"/>
                    <a:gd name="connsiteY1" fmla="*/ 0 h 12615"/>
                    <a:gd name="connsiteX2" fmla="*/ 12613 w 12612"/>
                    <a:gd name="connsiteY2" fmla="*/ 12616 h 12615"/>
                    <a:gd name="connsiteX3" fmla="*/ 0 w 12612"/>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8A6FD13A-10BB-DE39-65AA-CA9C666F325D}"/>
                    </a:ext>
                  </a:extLst>
                </p:cNvPr>
                <p:cNvSpPr/>
                <p:nvPr/>
              </p:nvSpPr>
              <p:spPr>
                <a:xfrm>
                  <a:off x="5937984" y="5693425"/>
                  <a:ext cx="12695" cy="12567"/>
                </a:xfrm>
                <a:custGeom>
                  <a:avLst/>
                  <a:gdLst>
                    <a:gd name="connsiteX0" fmla="*/ 7811 w 12695"/>
                    <a:gd name="connsiteY0" fmla="*/ 167 h 12567"/>
                    <a:gd name="connsiteX1" fmla="*/ 167 w 12695"/>
                    <a:gd name="connsiteY1" fmla="*/ 4755 h 12567"/>
                    <a:gd name="connsiteX2" fmla="*/ 4754 w 12695"/>
                    <a:gd name="connsiteY2" fmla="*/ 12400 h 12567"/>
                    <a:gd name="connsiteX3" fmla="*/ 12398 w 12695"/>
                    <a:gd name="connsiteY3" fmla="*/ 7813 h 12567"/>
                    <a:gd name="connsiteX4" fmla="*/ 7811 w 1269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 h="12567">
                      <a:moveTo>
                        <a:pt x="7811" y="167"/>
                      </a:moveTo>
                      <a:cubicBezTo>
                        <a:pt x="4371" y="-597"/>
                        <a:pt x="932" y="1314"/>
                        <a:pt x="167" y="4755"/>
                      </a:cubicBezTo>
                      <a:cubicBezTo>
                        <a:pt x="-597" y="8195"/>
                        <a:pt x="1314" y="11636"/>
                        <a:pt x="4754" y="12400"/>
                      </a:cubicBezTo>
                      <a:cubicBezTo>
                        <a:pt x="8193" y="13165"/>
                        <a:pt x="11633" y="11253"/>
                        <a:pt x="12398" y="7813"/>
                      </a:cubicBezTo>
                      <a:cubicBezTo>
                        <a:pt x="13544" y="4372"/>
                        <a:pt x="11251" y="1314"/>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1" name="Graphic 4">
                <a:extLst>
                  <a:ext uri="{FF2B5EF4-FFF2-40B4-BE49-F238E27FC236}">
                    <a16:creationId xmlns:a16="http://schemas.microsoft.com/office/drawing/2014/main" id="{A5BA6129-FAFC-8AD9-8062-729A8DDA9E35}"/>
                  </a:ext>
                </a:extLst>
              </p:cNvPr>
              <p:cNvGrpSpPr/>
              <p:nvPr/>
            </p:nvGrpSpPr>
            <p:grpSpPr>
              <a:xfrm>
                <a:off x="5732968" y="5705000"/>
                <a:ext cx="9216" cy="9218"/>
                <a:chOff x="5732968" y="5705000"/>
                <a:chExt cx="9216" cy="9218"/>
              </a:xfrm>
            </p:grpSpPr>
            <p:sp>
              <p:nvSpPr>
                <p:cNvPr id="171" name="Freeform 170">
                  <a:extLst>
                    <a:ext uri="{FF2B5EF4-FFF2-40B4-BE49-F238E27FC236}">
                      <a16:creationId xmlns:a16="http://schemas.microsoft.com/office/drawing/2014/main" id="{B107DBC6-027F-8B00-E72D-263FA987553C}"/>
                    </a:ext>
                  </a:extLst>
                </p:cNvPr>
                <p:cNvSpPr/>
                <p:nvPr/>
              </p:nvSpPr>
              <p:spPr>
                <a:xfrm rot="-4590510">
                  <a:off x="5733754" y="5705786"/>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92473FFA-F25E-59D3-F309-F6319EEB55E6}"/>
                    </a:ext>
                  </a:extLst>
                </p:cNvPr>
                <p:cNvSpPr/>
                <p:nvPr/>
              </p:nvSpPr>
              <p:spPr>
                <a:xfrm>
                  <a:off x="5733984" y="5705752"/>
                  <a:ext cx="7716" cy="7790"/>
                </a:xfrm>
                <a:custGeom>
                  <a:avLst/>
                  <a:gdLst>
                    <a:gd name="connsiteX0" fmla="*/ 4659 w 7716"/>
                    <a:gd name="connsiteY0" fmla="*/ 72 h 7790"/>
                    <a:gd name="connsiteX1" fmla="*/ 72 w 7716"/>
                    <a:gd name="connsiteY1" fmla="*/ 3131 h 7790"/>
                    <a:gd name="connsiteX2" fmla="*/ 3130 w 7716"/>
                    <a:gd name="connsiteY2" fmla="*/ 7718 h 7790"/>
                    <a:gd name="connsiteX3" fmla="*/ 7716 w 7716"/>
                    <a:gd name="connsiteY3" fmla="*/ 4660 h 7790"/>
                    <a:gd name="connsiteX4" fmla="*/ 4659 w 7716"/>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 h="7790">
                      <a:moveTo>
                        <a:pt x="4659" y="72"/>
                      </a:moveTo>
                      <a:cubicBezTo>
                        <a:pt x="2748" y="-310"/>
                        <a:pt x="455" y="837"/>
                        <a:pt x="72" y="3131"/>
                      </a:cubicBezTo>
                      <a:cubicBezTo>
                        <a:pt x="-310" y="5042"/>
                        <a:pt x="837" y="7336"/>
                        <a:pt x="3130" y="7718"/>
                      </a:cubicBezTo>
                      <a:cubicBezTo>
                        <a:pt x="5041" y="8100"/>
                        <a:pt x="7334" y="6954"/>
                        <a:pt x="7716" y="4660"/>
                      </a:cubicBezTo>
                      <a:cubicBezTo>
                        <a:pt x="7716" y="2749"/>
                        <a:pt x="6570"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2" name="Graphic 4">
                <a:extLst>
                  <a:ext uri="{FF2B5EF4-FFF2-40B4-BE49-F238E27FC236}">
                    <a16:creationId xmlns:a16="http://schemas.microsoft.com/office/drawing/2014/main" id="{450936AE-E1E5-B356-D480-940E9D68E233}"/>
                  </a:ext>
                </a:extLst>
              </p:cNvPr>
              <p:cNvGrpSpPr/>
              <p:nvPr/>
            </p:nvGrpSpPr>
            <p:grpSpPr>
              <a:xfrm>
                <a:off x="5851354" y="5815331"/>
                <a:ext cx="16588" cy="16591"/>
                <a:chOff x="5851354" y="5815331"/>
                <a:chExt cx="16588" cy="16591"/>
              </a:xfrm>
            </p:grpSpPr>
            <p:sp>
              <p:nvSpPr>
                <p:cNvPr id="169" name="Freeform 168">
                  <a:extLst>
                    <a:ext uri="{FF2B5EF4-FFF2-40B4-BE49-F238E27FC236}">
                      <a16:creationId xmlns:a16="http://schemas.microsoft.com/office/drawing/2014/main" id="{9B91BC00-B278-88AA-C0BD-BFB92FACB491}"/>
                    </a:ext>
                  </a:extLst>
                </p:cNvPr>
                <p:cNvSpPr/>
                <p:nvPr/>
              </p:nvSpPr>
              <p:spPr>
                <a:xfrm rot="-4591259">
                  <a:off x="5852768" y="5816745"/>
                  <a:ext cx="13759" cy="13762"/>
                </a:xfrm>
                <a:custGeom>
                  <a:avLst/>
                  <a:gdLst>
                    <a:gd name="connsiteX0" fmla="*/ 0 w 13759"/>
                    <a:gd name="connsiteY0" fmla="*/ 0 h 13762"/>
                    <a:gd name="connsiteX1" fmla="*/ 13760 w 13759"/>
                    <a:gd name="connsiteY1" fmla="*/ 0 h 13762"/>
                    <a:gd name="connsiteX2" fmla="*/ 13760 w 13759"/>
                    <a:gd name="connsiteY2" fmla="*/ 13762 h 13762"/>
                    <a:gd name="connsiteX3" fmla="*/ 0 w 13759"/>
                    <a:gd name="connsiteY3" fmla="*/ 13762 h 13762"/>
                  </a:gdLst>
                  <a:ahLst/>
                  <a:cxnLst>
                    <a:cxn ang="0">
                      <a:pos x="connsiteX0" y="connsiteY0"/>
                    </a:cxn>
                    <a:cxn ang="0">
                      <a:pos x="connsiteX1" y="connsiteY1"/>
                    </a:cxn>
                    <a:cxn ang="0">
                      <a:pos x="connsiteX2" y="connsiteY2"/>
                    </a:cxn>
                    <a:cxn ang="0">
                      <a:pos x="connsiteX3" y="connsiteY3"/>
                    </a:cxn>
                  </a:cxnLst>
                  <a:rect l="l" t="t" r="r" b="b"/>
                  <a:pathLst>
                    <a:path w="13759" h="13762">
                      <a:moveTo>
                        <a:pt x="0" y="0"/>
                      </a:moveTo>
                      <a:lnTo>
                        <a:pt x="13760" y="0"/>
                      </a:lnTo>
                      <a:lnTo>
                        <a:pt x="13760" y="13762"/>
                      </a:lnTo>
                      <a:lnTo>
                        <a:pt x="0" y="13762"/>
                      </a:lnTo>
                      <a:close/>
                    </a:path>
                  </a:pathLst>
                </a:custGeom>
                <a:noFill/>
                <a:ln w="381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D69DEA4-A8C6-8261-A1A4-DF436D35EA1F}"/>
                    </a:ext>
                  </a:extLst>
                </p:cNvPr>
                <p:cNvSpPr/>
                <p:nvPr/>
              </p:nvSpPr>
              <p:spPr>
                <a:xfrm>
                  <a:off x="5852391" y="5816537"/>
                  <a:ext cx="13820" cy="13674"/>
                </a:xfrm>
                <a:custGeom>
                  <a:avLst/>
                  <a:gdLst>
                    <a:gd name="connsiteX0" fmla="*/ 8556 w 13820"/>
                    <a:gd name="connsiteY0" fmla="*/ 147 h 13674"/>
                    <a:gd name="connsiteX1" fmla="*/ 147 w 13820"/>
                    <a:gd name="connsiteY1" fmla="*/ 5117 h 13674"/>
                    <a:gd name="connsiteX2" fmla="*/ 5116 w 13820"/>
                    <a:gd name="connsiteY2" fmla="*/ 13527 h 13674"/>
                    <a:gd name="connsiteX3" fmla="*/ 13524 w 13820"/>
                    <a:gd name="connsiteY3" fmla="*/ 8558 h 13674"/>
                    <a:gd name="connsiteX4" fmla="*/ 8556 w 13820"/>
                    <a:gd name="connsiteY4" fmla="*/ 147 h 1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0" h="13674">
                      <a:moveTo>
                        <a:pt x="8556" y="147"/>
                      </a:moveTo>
                      <a:cubicBezTo>
                        <a:pt x="4734" y="-617"/>
                        <a:pt x="912" y="1676"/>
                        <a:pt x="147" y="5117"/>
                      </a:cubicBezTo>
                      <a:cubicBezTo>
                        <a:pt x="-617" y="8940"/>
                        <a:pt x="1676" y="12763"/>
                        <a:pt x="5116" y="13527"/>
                      </a:cubicBezTo>
                      <a:cubicBezTo>
                        <a:pt x="8938" y="14292"/>
                        <a:pt x="12760" y="11998"/>
                        <a:pt x="13524" y="8558"/>
                      </a:cubicBezTo>
                      <a:cubicBezTo>
                        <a:pt x="14671" y="5117"/>
                        <a:pt x="12378" y="1294"/>
                        <a:pt x="8556" y="147"/>
                      </a:cubicBezTo>
                      <a:close/>
                    </a:path>
                  </a:pathLst>
                </a:custGeom>
                <a:solidFill>
                  <a:srgbClr val="29ABE2"/>
                </a:solidFill>
                <a:ln w="3819" cap="flat">
                  <a:noFill/>
                  <a:prstDash val="solid"/>
                  <a:miter/>
                </a:ln>
              </p:spPr>
              <p:txBody>
                <a:bodyPr rtlCol="0" anchor="ctr"/>
                <a:lstStyle/>
                <a:p>
                  <a:endParaRPr lang="en-US"/>
                </a:p>
              </p:txBody>
            </p:sp>
          </p:grpSp>
          <p:grpSp>
            <p:nvGrpSpPr>
              <p:cNvPr id="133" name="Graphic 4">
                <a:extLst>
                  <a:ext uri="{FF2B5EF4-FFF2-40B4-BE49-F238E27FC236}">
                    <a16:creationId xmlns:a16="http://schemas.microsoft.com/office/drawing/2014/main" id="{FEB761EF-5328-B720-F512-7F40B75C98B8}"/>
                  </a:ext>
                </a:extLst>
              </p:cNvPr>
              <p:cNvGrpSpPr/>
              <p:nvPr/>
            </p:nvGrpSpPr>
            <p:grpSpPr>
              <a:xfrm>
                <a:off x="5473686" y="5524751"/>
                <a:ext cx="15205" cy="15208"/>
                <a:chOff x="5473686" y="5524751"/>
                <a:chExt cx="15205" cy="15208"/>
              </a:xfrm>
            </p:grpSpPr>
            <p:sp>
              <p:nvSpPr>
                <p:cNvPr id="167" name="Freeform 166">
                  <a:extLst>
                    <a:ext uri="{FF2B5EF4-FFF2-40B4-BE49-F238E27FC236}">
                      <a16:creationId xmlns:a16="http://schemas.microsoft.com/office/drawing/2014/main" id="{E9CD5C37-1FA6-766C-C91C-F3DA6DFFA53C}"/>
                    </a:ext>
                  </a:extLst>
                </p:cNvPr>
                <p:cNvSpPr/>
                <p:nvPr/>
              </p:nvSpPr>
              <p:spPr>
                <a:xfrm rot="-4591259">
                  <a:off x="5474982" y="5526047"/>
                  <a:ext cx="12613" cy="12615"/>
                </a:xfrm>
                <a:custGeom>
                  <a:avLst/>
                  <a:gdLst>
                    <a:gd name="connsiteX0" fmla="*/ 0 w 12613"/>
                    <a:gd name="connsiteY0" fmla="*/ 0 h 12615"/>
                    <a:gd name="connsiteX1" fmla="*/ 12613 w 12613"/>
                    <a:gd name="connsiteY1" fmla="*/ 0 h 12615"/>
                    <a:gd name="connsiteX2" fmla="*/ 12613 w 12613"/>
                    <a:gd name="connsiteY2" fmla="*/ 12616 h 12615"/>
                    <a:gd name="connsiteX3" fmla="*/ 0 w 12613"/>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3"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B6D98674-096F-F940-3B06-33F8086C9971}"/>
                    </a:ext>
                  </a:extLst>
                </p:cNvPr>
                <p:cNvSpPr/>
                <p:nvPr/>
              </p:nvSpPr>
              <p:spPr>
                <a:xfrm>
                  <a:off x="5474758" y="5525989"/>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1" y="-597"/>
                        <a:pt x="932" y="1314"/>
                        <a:pt x="167" y="4755"/>
                      </a:cubicBezTo>
                      <a:cubicBezTo>
                        <a:pt x="-597" y="8195"/>
                        <a:pt x="1314" y="11635"/>
                        <a:pt x="4754" y="12400"/>
                      </a:cubicBezTo>
                      <a:cubicBezTo>
                        <a:pt x="8193" y="13165"/>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4" name="Graphic 4">
                <a:extLst>
                  <a:ext uri="{FF2B5EF4-FFF2-40B4-BE49-F238E27FC236}">
                    <a16:creationId xmlns:a16="http://schemas.microsoft.com/office/drawing/2014/main" id="{A99EED7B-9D1A-F1EF-04CC-AAB0FA67D559}"/>
                  </a:ext>
                </a:extLst>
              </p:cNvPr>
              <p:cNvGrpSpPr/>
              <p:nvPr/>
            </p:nvGrpSpPr>
            <p:grpSpPr>
              <a:xfrm>
                <a:off x="5400386" y="5486749"/>
                <a:ext cx="11056" cy="11059"/>
                <a:chOff x="5400386" y="5486749"/>
                <a:chExt cx="11056" cy="11059"/>
              </a:xfrm>
            </p:grpSpPr>
            <p:sp>
              <p:nvSpPr>
                <p:cNvPr id="165" name="Freeform 164">
                  <a:extLst>
                    <a:ext uri="{FF2B5EF4-FFF2-40B4-BE49-F238E27FC236}">
                      <a16:creationId xmlns:a16="http://schemas.microsoft.com/office/drawing/2014/main" id="{4428BE42-B24A-9B78-6B3C-9A633A30BF54}"/>
                    </a:ext>
                  </a:extLst>
                </p:cNvPr>
                <p:cNvSpPr/>
                <p:nvPr/>
              </p:nvSpPr>
              <p:spPr>
                <a:xfrm rot="-4591927">
                  <a:off x="5401328" y="5487691"/>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39BB750-62DE-605E-9652-866DC47B9B5C}"/>
                    </a:ext>
                  </a:extLst>
                </p:cNvPr>
                <p:cNvSpPr/>
                <p:nvPr/>
              </p:nvSpPr>
              <p:spPr>
                <a:xfrm>
                  <a:off x="5401347" y="5487732"/>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35" name="Graphic 4">
                <a:extLst>
                  <a:ext uri="{FF2B5EF4-FFF2-40B4-BE49-F238E27FC236}">
                    <a16:creationId xmlns:a16="http://schemas.microsoft.com/office/drawing/2014/main" id="{BB5DE059-8300-6CE4-C1A8-0B3CAD760F71}"/>
                  </a:ext>
                </a:extLst>
              </p:cNvPr>
              <p:cNvGrpSpPr/>
              <p:nvPr/>
            </p:nvGrpSpPr>
            <p:grpSpPr>
              <a:xfrm>
                <a:off x="5276442" y="5435147"/>
                <a:ext cx="8754" cy="8756"/>
                <a:chOff x="5276442" y="5435147"/>
                <a:chExt cx="8754" cy="8756"/>
              </a:xfrm>
            </p:grpSpPr>
            <p:sp>
              <p:nvSpPr>
                <p:cNvPr id="163" name="Freeform 162">
                  <a:extLst>
                    <a:ext uri="{FF2B5EF4-FFF2-40B4-BE49-F238E27FC236}">
                      <a16:creationId xmlns:a16="http://schemas.microsoft.com/office/drawing/2014/main" id="{9F08C6CA-3742-965A-F724-BFC33D270A31}"/>
                    </a:ext>
                  </a:extLst>
                </p:cNvPr>
                <p:cNvSpPr/>
                <p:nvPr/>
              </p:nvSpPr>
              <p:spPr>
                <a:xfrm rot="-4590844">
                  <a:off x="5277189" y="5435894"/>
                  <a:ext cx="7261" cy="7263"/>
                </a:xfrm>
                <a:custGeom>
                  <a:avLst/>
                  <a:gdLst>
                    <a:gd name="connsiteX0" fmla="*/ 0 w 7261"/>
                    <a:gd name="connsiteY0" fmla="*/ 0 h 7263"/>
                    <a:gd name="connsiteX1" fmla="*/ 7262 w 7261"/>
                    <a:gd name="connsiteY1" fmla="*/ 0 h 7263"/>
                    <a:gd name="connsiteX2" fmla="*/ 7262 w 7261"/>
                    <a:gd name="connsiteY2" fmla="*/ 7263 h 7263"/>
                    <a:gd name="connsiteX3" fmla="*/ 0 w 7261"/>
                    <a:gd name="connsiteY3" fmla="*/ 7263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3"/>
                      </a:lnTo>
                      <a:lnTo>
                        <a:pt x="0" y="7263"/>
                      </a:lnTo>
                      <a:close/>
                    </a:path>
                  </a:pathLst>
                </a:custGeom>
                <a:noFill/>
                <a:ln w="381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9230AEF9-2A35-AF14-FB8B-159715FBA213}"/>
                    </a:ext>
                  </a:extLst>
                </p:cNvPr>
                <p:cNvSpPr/>
                <p:nvPr/>
              </p:nvSpPr>
              <p:spPr>
                <a:xfrm>
                  <a:off x="5277256" y="5435866"/>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7"/>
                      </a:cubicBezTo>
                      <a:cubicBezTo>
                        <a:pt x="4660" y="7719"/>
                        <a:pt x="6571" y="6572"/>
                        <a:pt x="7335" y="4660"/>
                      </a:cubicBezTo>
                      <a:cubicBezTo>
                        <a:pt x="7717" y="2367"/>
                        <a:pt x="6571" y="455"/>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36" name="Graphic 4">
                <a:extLst>
                  <a:ext uri="{FF2B5EF4-FFF2-40B4-BE49-F238E27FC236}">
                    <a16:creationId xmlns:a16="http://schemas.microsoft.com/office/drawing/2014/main" id="{56560D55-66E0-D519-EC6D-F10A683BF7E2}"/>
                  </a:ext>
                </a:extLst>
              </p:cNvPr>
              <p:cNvGrpSpPr/>
              <p:nvPr/>
            </p:nvGrpSpPr>
            <p:grpSpPr>
              <a:xfrm>
                <a:off x="5534454" y="5701185"/>
                <a:ext cx="17508" cy="17511"/>
                <a:chOff x="5534454" y="5701185"/>
                <a:chExt cx="17508" cy="17511"/>
              </a:xfrm>
            </p:grpSpPr>
            <p:sp>
              <p:nvSpPr>
                <p:cNvPr id="161" name="Freeform 160">
                  <a:extLst>
                    <a:ext uri="{FF2B5EF4-FFF2-40B4-BE49-F238E27FC236}">
                      <a16:creationId xmlns:a16="http://schemas.microsoft.com/office/drawing/2014/main" id="{BDD73893-3C50-F85C-DED9-FD2555FBCCA9}"/>
                    </a:ext>
                  </a:extLst>
                </p:cNvPr>
                <p:cNvSpPr/>
                <p:nvPr/>
              </p:nvSpPr>
              <p:spPr>
                <a:xfrm rot="-4591593">
                  <a:off x="5535946" y="5702677"/>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CDFF212C-CCCD-2998-7825-6F88B717D94A}"/>
                    </a:ext>
                  </a:extLst>
                </p:cNvPr>
                <p:cNvSpPr/>
                <p:nvPr/>
              </p:nvSpPr>
              <p:spPr>
                <a:xfrm>
                  <a:off x="5535549" y="5702620"/>
                  <a:ext cx="14434" cy="14436"/>
                </a:xfrm>
                <a:custGeom>
                  <a:avLst/>
                  <a:gdLst>
                    <a:gd name="connsiteX0" fmla="*/ 8937 w 14434"/>
                    <a:gd name="connsiteY0" fmla="*/ 147 h 14436"/>
                    <a:gd name="connsiteX1" fmla="*/ 146 w 14434"/>
                    <a:gd name="connsiteY1" fmla="*/ 5498 h 14436"/>
                    <a:gd name="connsiteX2" fmla="*/ 5497 w 14434"/>
                    <a:gd name="connsiteY2" fmla="*/ 14291 h 14436"/>
                    <a:gd name="connsiteX3" fmla="*/ 14288 w 14434"/>
                    <a:gd name="connsiteY3" fmla="*/ 8939 h 14436"/>
                    <a:gd name="connsiteX4" fmla="*/ 8937 w 14434"/>
                    <a:gd name="connsiteY4" fmla="*/ 147 h 1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4" h="14436">
                      <a:moveTo>
                        <a:pt x="8937" y="147"/>
                      </a:moveTo>
                      <a:cubicBezTo>
                        <a:pt x="5115" y="-618"/>
                        <a:pt x="1293" y="1675"/>
                        <a:pt x="146" y="5498"/>
                      </a:cubicBezTo>
                      <a:cubicBezTo>
                        <a:pt x="-618" y="9321"/>
                        <a:pt x="1675" y="13144"/>
                        <a:pt x="5497" y="14291"/>
                      </a:cubicBezTo>
                      <a:cubicBezTo>
                        <a:pt x="9319" y="15055"/>
                        <a:pt x="13141" y="12761"/>
                        <a:pt x="14288" y="8939"/>
                      </a:cubicBezTo>
                      <a:cubicBezTo>
                        <a:pt x="15052" y="5116"/>
                        <a:pt x="12759" y="1293"/>
                        <a:pt x="8937" y="147"/>
                      </a:cubicBezTo>
                      <a:close/>
                    </a:path>
                  </a:pathLst>
                </a:custGeom>
                <a:solidFill>
                  <a:srgbClr val="29ABE2"/>
                </a:solidFill>
                <a:ln w="3819" cap="flat">
                  <a:noFill/>
                  <a:prstDash val="solid"/>
                  <a:miter/>
                </a:ln>
              </p:spPr>
              <p:txBody>
                <a:bodyPr rtlCol="0" anchor="ctr"/>
                <a:lstStyle/>
                <a:p>
                  <a:endParaRPr lang="en-US"/>
                </a:p>
              </p:txBody>
            </p:sp>
          </p:grpSp>
          <p:grpSp>
            <p:nvGrpSpPr>
              <p:cNvPr id="137" name="Graphic 4">
                <a:extLst>
                  <a:ext uri="{FF2B5EF4-FFF2-40B4-BE49-F238E27FC236}">
                    <a16:creationId xmlns:a16="http://schemas.microsoft.com/office/drawing/2014/main" id="{DBC3C4D2-E528-5883-15C2-546885989229}"/>
                  </a:ext>
                </a:extLst>
              </p:cNvPr>
              <p:cNvGrpSpPr/>
              <p:nvPr/>
            </p:nvGrpSpPr>
            <p:grpSpPr>
              <a:xfrm>
                <a:off x="5360005" y="5601994"/>
                <a:ext cx="9214" cy="9215"/>
                <a:chOff x="5360005" y="5601994"/>
                <a:chExt cx="9214" cy="9215"/>
              </a:xfrm>
            </p:grpSpPr>
            <p:sp>
              <p:nvSpPr>
                <p:cNvPr id="159" name="Freeform 158">
                  <a:extLst>
                    <a:ext uri="{FF2B5EF4-FFF2-40B4-BE49-F238E27FC236}">
                      <a16:creationId xmlns:a16="http://schemas.microsoft.com/office/drawing/2014/main" id="{5051B132-EAEC-6928-AA08-0BAB4ACE3289}"/>
                    </a:ext>
                  </a:extLst>
                </p:cNvPr>
                <p:cNvSpPr/>
                <p:nvPr/>
              </p:nvSpPr>
              <p:spPr>
                <a:xfrm rot="-4591927">
                  <a:off x="5360790" y="5602780"/>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3D56E07-76A4-D6DE-23DD-D1506A90F9F1}"/>
                    </a:ext>
                  </a:extLst>
                </p:cNvPr>
                <p:cNvSpPr/>
                <p:nvPr/>
              </p:nvSpPr>
              <p:spPr>
                <a:xfrm>
                  <a:off x="5360958" y="5602921"/>
                  <a:ext cx="7788" cy="7790"/>
                </a:xfrm>
                <a:custGeom>
                  <a:avLst/>
                  <a:gdLst>
                    <a:gd name="connsiteX0" fmla="*/ 4659 w 7788"/>
                    <a:gd name="connsiteY0" fmla="*/ 72 h 7790"/>
                    <a:gd name="connsiteX1" fmla="*/ 72 w 7788"/>
                    <a:gd name="connsiteY1" fmla="*/ 3131 h 7790"/>
                    <a:gd name="connsiteX2" fmla="*/ 3130 w 7788"/>
                    <a:gd name="connsiteY2" fmla="*/ 7718 h 7790"/>
                    <a:gd name="connsiteX3" fmla="*/ 7716 w 7788"/>
                    <a:gd name="connsiteY3" fmla="*/ 4660 h 7790"/>
                    <a:gd name="connsiteX4" fmla="*/ 4659 w 7788"/>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 h="7790">
                      <a:moveTo>
                        <a:pt x="4659" y="72"/>
                      </a:moveTo>
                      <a:cubicBezTo>
                        <a:pt x="2748" y="-310"/>
                        <a:pt x="455" y="837"/>
                        <a:pt x="72" y="3131"/>
                      </a:cubicBezTo>
                      <a:cubicBezTo>
                        <a:pt x="-310" y="5042"/>
                        <a:pt x="837" y="7336"/>
                        <a:pt x="3130" y="7718"/>
                      </a:cubicBezTo>
                      <a:cubicBezTo>
                        <a:pt x="5041" y="8101"/>
                        <a:pt x="7334" y="6954"/>
                        <a:pt x="7716" y="4660"/>
                      </a:cubicBezTo>
                      <a:cubicBezTo>
                        <a:pt x="8099" y="2366"/>
                        <a:pt x="6952"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8" name="Graphic 4">
                <a:extLst>
                  <a:ext uri="{FF2B5EF4-FFF2-40B4-BE49-F238E27FC236}">
                    <a16:creationId xmlns:a16="http://schemas.microsoft.com/office/drawing/2014/main" id="{C06DFA78-B55B-1E8B-DF3D-2C2424264156}"/>
                  </a:ext>
                </a:extLst>
              </p:cNvPr>
              <p:cNvGrpSpPr/>
              <p:nvPr/>
            </p:nvGrpSpPr>
            <p:grpSpPr>
              <a:xfrm>
                <a:off x="5418338" y="5684047"/>
                <a:ext cx="14742" cy="14745"/>
                <a:chOff x="5418338" y="5684047"/>
                <a:chExt cx="14742" cy="14745"/>
              </a:xfrm>
            </p:grpSpPr>
            <p:sp>
              <p:nvSpPr>
                <p:cNvPr id="157" name="Freeform 156">
                  <a:extLst>
                    <a:ext uri="{FF2B5EF4-FFF2-40B4-BE49-F238E27FC236}">
                      <a16:creationId xmlns:a16="http://schemas.microsoft.com/office/drawing/2014/main" id="{E051B672-942C-3D9B-571C-1BBC0FD245A0}"/>
                    </a:ext>
                  </a:extLst>
                </p:cNvPr>
                <p:cNvSpPr/>
                <p:nvPr/>
              </p:nvSpPr>
              <p:spPr>
                <a:xfrm rot="-4591927">
                  <a:off x="5419594" y="5685304"/>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8B9764EC-943E-4D39-5045-455C62FEEAF9}"/>
                    </a:ext>
                  </a:extLst>
                </p:cNvPr>
                <p:cNvSpPr/>
                <p:nvPr/>
              </p:nvSpPr>
              <p:spPr>
                <a:xfrm>
                  <a:off x="5419340" y="5685015"/>
                  <a:ext cx="12348" cy="12567"/>
                </a:xfrm>
                <a:custGeom>
                  <a:avLst/>
                  <a:gdLst>
                    <a:gd name="connsiteX0" fmla="*/ 7811 w 12348"/>
                    <a:gd name="connsiteY0" fmla="*/ 167 h 12567"/>
                    <a:gd name="connsiteX1" fmla="*/ 167 w 12348"/>
                    <a:gd name="connsiteY1" fmla="*/ 4755 h 12567"/>
                    <a:gd name="connsiteX2" fmla="*/ 4754 w 12348"/>
                    <a:gd name="connsiteY2" fmla="*/ 12400 h 12567"/>
                    <a:gd name="connsiteX3" fmla="*/ 12015 w 12348"/>
                    <a:gd name="connsiteY3" fmla="*/ 7813 h 12567"/>
                    <a:gd name="connsiteX4" fmla="*/ 7811 w 12348"/>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8" h="12567">
                      <a:moveTo>
                        <a:pt x="7811" y="167"/>
                      </a:moveTo>
                      <a:cubicBezTo>
                        <a:pt x="4371" y="-597"/>
                        <a:pt x="1314" y="1314"/>
                        <a:pt x="167" y="4755"/>
                      </a:cubicBezTo>
                      <a:cubicBezTo>
                        <a:pt x="-597" y="8195"/>
                        <a:pt x="1314" y="11253"/>
                        <a:pt x="4754" y="12400"/>
                      </a:cubicBezTo>
                      <a:cubicBezTo>
                        <a:pt x="8193" y="13165"/>
                        <a:pt x="11251" y="11253"/>
                        <a:pt x="12015"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9" name="Graphic 4">
                <a:extLst>
                  <a:ext uri="{FF2B5EF4-FFF2-40B4-BE49-F238E27FC236}">
                    <a16:creationId xmlns:a16="http://schemas.microsoft.com/office/drawing/2014/main" id="{1AE683BD-9DFD-50B7-F9C2-CD41CA8455D6}"/>
                  </a:ext>
                </a:extLst>
              </p:cNvPr>
              <p:cNvGrpSpPr/>
              <p:nvPr/>
            </p:nvGrpSpPr>
            <p:grpSpPr>
              <a:xfrm>
                <a:off x="5664775" y="5919706"/>
                <a:ext cx="10597" cy="10600"/>
                <a:chOff x="5664775" y="5919706"/>
                <a:chExt cx="10597" cy="10600"/>
              </a:xfrm>
            </p:grpSpPr>
            <p:sp>
              <p:nvSpPr>
                <p:cNvPr id="155" name="Freeform 154">
                  <a:extLst>
                    <a:ext uri="{FF2B5EF4-FFF2-40B4-BE49-F238E27FC236}">
                      <a16:creationId xmlns:a16="http://schemas.microsoft.com/office/drawing/2014/main" id="{409C1807-1D0D-ECAA-6FE8-1796B33CD146}"/>
                    </a:ext>
                  </a:extLst>
                </p:cNvPr>
                <p:cNvSpPr/>
                <p:nvPr/>
              </p:nvSpPr>
              <p:spPr>
                <a:xfrm rot="-4591259">
                  <a:off x="5665679" y="592061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2CE066B3-FFD7-FCBB-DD85-CC7D0204ADD2}"/>
                    </a:ext>
                  </a:extLst>
                </p:cNvPr>
                <p:cNvSpPr/>
                <p:nvPr/>
              </p:nvSpPr>
              <p:spPr>
                <a:xfrm>
                  <a:off x="5665572" y="5920209"/>
                  <a:ext cx="8920" cy="8935"/>
                </a:xfrm>
                <a:custGeom>
                  <a:avLst/>
                  <a:gdLst>
                    <a:gd name="connsiteX0" fmla="*/ 5422 w 8920"/>
                    <a:gd name="connsiteY0" fmla="*/ 72 h 8935"/>
                    <a:gd name="connsiteX1" fmla="*/ 72 w 8920"/>
                    <a:gd name="connsiteY1" fmla="*/ 3512 h 8935"/>
                    <a:gd name="connsiteX2" fmla="*/ 3511 w 8920"/>
                    <a:gd name="connsiteY2" fmla="*/ 8864 h 8935"/>
                    <a:gd name="connsiteX3" fmla="*/ 8862 w 8920"/>
                    <a:gd name="connsiteY3" fmla="*/ 5424 h 8935"/>
                    <a:gd name="connsiteX4" fmla="*/ 5422 w 8920"/>
                    <a:gd name="connsiteY4" fmla="*/ 72 h 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0" h="8935">
                      <a:moveTo>
                        <a:pt x="5422" y="72"/>
                      </a:moveTo>
                      <a:cubicBezTo>
                        <a:pt x="3129" y="-311"/>
                        <a:pt x="454" y="836"/>
                        <a:pt x="72" y="3512"/>
                      </a:cubicBezTo>
                      <a:cubicBezTo>
                        <a:pt x="-311" y="5806"/>
                        <a:pt x="836" y="8482"/>
                        <a:pt x="3511" y="8864"/>
                      </a:cubicBezTo>
                      <a:cubicBezTo>
                        <a:pt x="5805" y="9246"/>
                        <a:pt x="8480" y="8100"/>
                        <a:pt x="8862" y="5424"/>
                      </a:cubicBezTo>
                      <a:cubicBezTo>
                        <a:pt x="9244" y="3130"/>
                        <a:pt x="7716" y="836"/>
                        <a:pt x="5422" y="72"/>
                      </a:cubicBezTo>
                      <a:close/>
                    </a:path>
                  </a:pathLst>
                </a:custGeom>
                <a:solidFill>
                  <a:srgbClr val="29ABE2"/>
                </a:solidFill>
                <a:ln w="3819" cap="flat">
                  <a:noFill/>
                  <a:prstDash val="solid"/>
                  <a:miter/>
                </a:ln>
              </p:spPr>
              <p:txBody>
                <a:bodyPr rtlCol="0" anchor="ctr"/>
                <a:lstStyle/>
                <a:p>
                  <a:endParaRPr lang="en-US"/>
                </a:p>
              </p:txBody>
            </p:sp>
          </p:grpSp>
          <p:grpSp>
            <p:nvGrpSpPr>
              <p:cNvPr id="140" name="Graphic 4">
                <a:extLst>
                  <a:ext uri="{FF2B5EF4-FFF2-40B4-BE49-F238E27FC236}">
                    <a16:creationId xmlns:a16="http://schemas.microsoft.com/office/drawing/2014/main" id="{9DC3FFD6-2A50-57FA-5BB9-C08C04DFD81A}"/>
                  </a:ext>
                </a:extLst>
              </p:cNvPr>
              <p:cNvGrpSpPr/>
              <p:nvPr/>
            </p:nvGrpSpPr>
            <p:grpSpPr>
              <a:xfrm>
                <a:off x="5439328" y="5783616"/>
                <a:ext cx="17048" cy="17052"/>
                <a:chOff x="5439328" y="5783616"/>
                <a:chExt cx="17048" cy="17052"/>
              </a:xfrm>
            </p:grpSpPr>
            <p:sp>
              <p:nvSpPr>
                <p:cNvPr id="153" name="Freeform 152">
                  <a:extLst>
                    <a:ext uri="{FF2B5EF4-FFF2-40B4-BE49-F238E27FC236}">
                      <a16:creationId xmlns:a16="http://schemas.microsoft.com/office/drawing/2014/main" id="{BD1D6786-7217-559E-AF3B-A840378D2062}"/>
                    </a:ext>
                  </a:extLst>
                </p:cNvPr>
                <p:cNvSpPr/>
                <p:nvPr/>
              </p:nvSpPr>
              <p:spPr>
                <a:xfrm rot="-4591259">
                  <a:off x="5440782" y="5785069"/>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449D6B30-F5C5-E026-14CC-858765A34BA1}"/>
                    </a:ext>
                  </a:extLst>
                </p:cNvPr>
                <p:cNvSpPr/>
                <p:nvPr/>
              </p:nvSpPr>
              <p:spPr>
                <a:xfrm>
                  <a:off x="5440764" y="5785191"/>
                  <a:ext cx="14052" cy="14054"/>
                </a:xfrm>
                <a:custGeom>
                  <a:avLst/>
                  <a:gdLst>
                    <a:gd name="connsiteX0" fmla="*/ 8555 w 14052"/>
                    <a:gd name="connsiteY0" fmla="*/ 147 h 14054"/>
                    <a:gd name="connsiteX1" fmla="*/ 146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6" y="5498"/>
                      </a:cubicBezTo>
                      <a:cubicBezTo>
                        <a:pt x="-618" y="9321"/>
                        <a:pt x="1675" y="13144"/>
                        <a:pt x="5497" y="13908"/>
                      </a:cubicBezTo>
                      <a:cubicBezTo>
                        <a:pt x="9319" y="14673"/>
                        <a:pt x="13141" y="12379"/>
                        <a:pt x="13906" y="8556"/>
                      </a:cubicBezTo>
                      <a:cubicBezTo>
                        <a:pt x="14670" y="4734"/>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141" name="Graphic 4">
                <a:extLst>
                  <a:ext uri="{FF2B5EF4-FFF2-40B4-BE49-F238E27FC236}">
                    <a16:creationId xmlns:a16="http://schemas.microsoft.com/office/drawing/2014/main" id="{1D94D4E0-7213-2710-4649-DE3B28B440CA}"/>
                  </a:ext>
                </a:extLst>
              </p:cNvPr>
              <p:cNvGrpSpPr/>
              <p:nvPr/>
            </p:nvGrpSpPr>
            <p:grpSpPr>
              <a:xfrm>
                <a:off x="5199796" y="5615661"/>
                <a:ext cx="15666" cy="15669"/>
                <a:chOff x="5199796" y="5615661"/>
                <a:chExt cx="15666" cy="15669"/>
              </a:xfrm>
            </p:grpSpPr>
            <p:sp>
              <p:nvSpPr>
                <p:cNvPr id="151" name="Freeform 150">
                  <a:extLst>
                    <a:ext uri="{FF2B5EF4-FFF2-40B4-BE49-F238E27FC236}">
                      <a16:creationId xmlns:a16="http://schemas.microsoft.com/office/drawing/2014/main" id="{3A35F8BB-D85D-586A-D44F-96E40D2408A4}"/>
                    </a:ext>
                  </a:extLst>
                </p:cNvPr>
                <p:cNvSpPr/>
                <p:nvPr/>
              </p:nvSpPr>
              <p:spPr>
                <a:xfrm rot="-4591259">
                  <a:off x="5201132" y="5616997"/>
                  <a:ext cx="12995" cy="12997"/>
                </a:xfrm>
                <a:custGeom>
                  <a:avLst/>
                  <a:gdLst>
                    <a:gd name="connsiteX0" fmla="*/ 0 w 12995"/>
                    <a:gd name="connsiteY0" fmla="*/ 0 h 12997"/>
                    <a:gd name="connsiteX1" fmla="*/ 12995 w 12995"/>
                    <a:gd name="connsiteY1" fmla="*/ 0 h 12997"/>
                    <a:gd name="connsiteX2" fmla="*/ 12995 w 12995"/>
                    <a:gd name="connsiteY2" fmla="*/ 12998 h 12997"/>
                    <a:gd name="connsiteX3" fmla="*/ 0 w 12995"/>
                    <a:gd name="connsiteY3" fmla="*/ 12998 h 12997"/>
                  </a:gdLst>
                  <a:ahLst/>
                  <a:cxnLst>
                    <a:cxn ang="0">
                      <a:pos x="connsiteX0" y="connsiteY0"/>
                    </a:cxn>
                    <a:cxn ang="0">
                      <a:pos x="connsiteX1" y="connsiteY1"/>
                    </a:cxn>
                    <a:cxn ang="0">
                      <a:pos x="connsiteX2" y="connsiteY2"/>
                    </a:cxn>
                    <a:cxn ang="0">
                      <a:pos x="connsiteX3" y="connsiteY3"/>
                    </a:cxn>
                  </a:cxnLst>
                  <a:rect l="l" t="t" r="r" b="b"/>
                  <a:pathLst>
                    <a:path w="12995" h="12997">
                      <a:moveTo>
                        <a:pt x="0" y="0"/>
                      </a:moveTo>
                      <a:lnTo>
                        <a:pt x="12995" y="0"/>
                      </a:lnTo>
                      <a:lnTo>
                        <a:pt x="12995" y="12998"/>
                      </a:lnTo>
                      <a:lnTo>
                        <a:pt x="0" y="12998"/>
                      </a:lnTo>
                      <a:close/>
                    </a:path>
                  </a:pathLst>
                </a:custGeom>
                <a:noFill/>
                <a:ln w="381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61F8A6C-99B2-CD1B-1A3E-0BF3CCCCEB5D}"/>
                    </a:ext>
                  </a:extLst>
                </p:cNvPr>
                <p:cNvSpPr/>
                <p:nvPr/>
              </p:nvSpPr>
              <p:spPr>
                <a:xfrm>
                  <a:off x="5200723" y="5616971"/>
                  <a:ext cx="13308" cy="13329"/>
                </a:xfrm>
                <a:custGeom>
                  <a:avLst/>
                  <a:gdLst>
                    <a:gd name="connsiteX0" fmla="*/ 8192 w 13308"/>
                    <a:gd name="connsiteY0" fmla="*/ 166 h 13329"/>
                    <a:gd name="connsiteX1" fmla="*/ 166 w 13308"/>
                    <a:gd name="connsiteY1" fmla="*/ 5136 h 13329"/>
                    <a:gd name="connsiteX2" fmla="*/ 5135 w 13308"/>
                    <a:gd name="connsiteY2" fmla="*/ 13164 h 13329"/>
                    <a:gd name="connsiteX3" fmla="*/ 13161 w 13308"/>
                    <a:gd name="connsiteY3" fmla="*/ 8194 h 13329"/>
                    <a:gd name="connsiteX4" fmla="*/ 8192 w 13308"/>
                    <a:gd name="connsiteY4" fmla="*/ 166 h 13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8" h="13329">
                      <a:moveTo>
                        <a:pt x="8192" y="166"/>
                      </a:moveTo>
                      <a:cubicBezTo>
                        <a:pt x="4753" y="-599"/>
                        <a:pt x="1313" y="1313"/>
                        <a:pt x="166" y="5136"/>
                      </a:cubicBezTo>
                      <a:cubicBezTo>
                        <a:pt x="-598" y="8576"/>
                        <a:pt x="1313" y="12017"/>
                        <a:pt x="5135" y="13164"/>
                      </a:cubicBezTo>
                      <a:cubicBezTo>
                        <a:pt x="8575" y="13928"/>
                        <a:pt x="12014" y="12017"/>
                        <a:pt x="13161" y="8194"/>
                      </a:cubicBezTo>
                      <a:cubicBezTo>
                        <a:pt x="13925" y="4753"/>
                        <a:pt x="11632" y="1313"/>
                        <a:pt x="8192" y="166"/>
                      </a:cubicBezTo>
                      <a:close/>
                    </a:path>
                  </a:pathLst>
                </a:custGeom>
                <a:solidFill>
                  <a:srgbClr val="29ABE2"/>
                </a:solidFill>
                <a:ln w="3819" cap="flat">
                  <a:noFill/>
                  <a:prstDash val="solid"/>
                  <a:miter/>
                </a:ln>
              </p:spPr>
              <p:txBody>
                <a:bodyPr rtlCol="0" anchor="ctr"/>
                <a:lstStyle/>
                <a:p>
                  <a:endParaRPr lang="en-US"/>
                </a:p>
              </p:txBody>
            </p:sp>
          </p:grpSp>
          <p:grpSp>
            <p:nvGrpSpPr>
              <p:cNvPr id="142" name="Graphic 4">
                <a:extLst>
                  <a:ext uri="{FF2B5EF4-FFF2-40B4-BE49-F238E27FC236}">
                    <a16:creationId xmlns:a16="http://schemas.microsoft.com/office/drawing/2014/main" id="{26F0E96A-4712-28C2-A06A-5BD257BE7532}"/>
                  </a:ext>
                </a:extLst>
              </p:cNvPr>
              <p:cNvGrpSpPr/>
              <p:nvPr/>
            </p:nvGrpSpPr>
            <p:grpSpPr>
              <a:xfrm>
                <a:off x="5335738" y="5764169"/>
                <a:ext cx="11058" cy="11060"/>
                <a:chOff x="5335738" y="5764169"/>
                <a:chExt cx="11058" cy="11060"/>
              </a:xfrm>
            </p:grpSpPr>
            <p:sp>
              <p:nvSpPr>
                <p:cNvPr id="149" name="Freeform 148">
                  <a:extLst>
                    <a:ext uri="{FF2B5EF4-FFF2-40B4-BE49-F238E27FC236}">
                      <a16:creationId xmlns:a16="http://schemas.microsoft.com/office/drawing/2014/main" id="{6C10E822-D0EC-A528-DFB8-16DCA0A1BD6D}"/>
                    </a:ext>
                  </a:extLst>
                </p:cNvPr>
                <p:cNvSpPr/>
                <p:nvPr/>
              </p:nvSpPr>
              <p:spPr>
                <a:xfrm rot="-4590844">
                  <a:off x="5336681" y="576511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DC970C35-64E6-ADD8-4499-24DE5958D00C}"/>
                    </a:ext>
                  </a:extLst>
                </p:cNvPr>
                <p:cNvSpPr/>
                <p:nvPr/>
              </p:nvSpPr>
              <p:spPr>
                <a:xfrm>
                  <a:off x="5336755" y="5764881"/>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636" y="-568"/>
                        <a:pt x="961" y="962"/>
                        <a:pt x="197" y="3637"/>
                      </a:cubicBezTo>
                      <a:cubicBezTo>
                        <a:pt x="-568" y="5931"/>
                        <a:pt x="961" y="8607"/>
                        <a:pt x="3636" y="9371"/>
                      </a:cubicBezTo>
                      <a:cubicBezTo>
                        <a:pt x="5930" y="10136"/>
                        <a:pt x="8605" y="8607"/>
                        <a:pt x="9369" y="5931"/>
                      </a:cubicBezTo>
                      <a:cubicBezTo>
                        <a:pt x="10134" y="3255"/>
                        <a:pt x="8605" y="579"/>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143" name="Graphic 4">
                <a:extLst>
                  <a:ext uri="{FF2B5EF4-FFF2-40B4-BE49-F238E27FC236}">
                    <a16:creationId xmlns:a16="http://schemas.microsoft.com/office/drawing/2014/main" id="{314AA749-DFA9-B630-D6B6-6E3A07E74B6F}"/>
                  </a:ext>
                </a:extLst>
              </p:cNvPr>
              <p:cNvGrpSpPr/>
              <p:nvPr/>
            </p:nvGrpSpPr>
            <p:grpSpPr>
              <a:xfrm>
                <a:off x="5100600" y="5573095"/>
                <a:ext cx="12901" cy="12904"/>
                <a:chOff x="5100600" y="5573095"/>
                <a:chExt cx="12901" cy="12904"/>
              </a:xfrm>
            </p:grpSpPr>
            <p:sp>
              <p:nvSpPr>
                <p:cNvPr id="147" name="Freeform 146">
                  <a:extLst>
                    <a:ext uri="{FF2B5EF4-FFF2-40B4-BE49-F238E27FC236}">
                      <a16:creationId xmlns:a16="http://schemas.microsoft.com/office/drawing/2014/main" id="{EA9B673A-9E68-17B6-9184-34FE8A74FB39}"/>
                    </a:ext>
                  </a:extLst>
                </p:cNvPr>
                <p:cNvSpPr/>
                <p:nvPr/>
              </p:nvSpPr>
              <p:spPr>
                <a:xfrm rot="-4591259">
                  <a:off x="5101700" y="5574195"/>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AEE076A-EFA0-D25D-6029-96C45DCD3933}"/>
                    </a:ext>
                  </a:extLst>
                </p:cNvPr>
                <p:cNvSpPr/>
                <p:nvPr/>
              </p:nvSpPr>
              <p:spPr>
                <a:xfrm>
                  <a:off x="5100965" y="5574153"/>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9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9"/>
                        <a:pt x="1316" y="9727"/>
                        <a:pt x="3992" y="10491"/>
                      </a:cubicBezTo>
                      <a:cubicBezTo>
                        <a:pt x="6667" y="11256"/>
                        <a:pt x="9725" y="9344"/>
                        <a:pt x="10489" y="6669"/>
                      </a:cubicBezTo>
                      <a:cubicBezTo>
                        <a:pt x="11254" y="3610"/>
                        <a:pt x="9725" y="935"/>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44" name="Graphic 4">
                <a:extLst>
                  <a:ext uri="{FF2B5EF4-FFF2-40B4-BE49-F238E27FC236}">
                    <a16:creationId xmlns:a16="http://schemas.microsoft.com/office/drawing/2014/main" id="{8B105281-CB0F-8CDD-CACF-9AC362BC8713}"/>
                  </a:ext>
                </a:extLst>
              </p:cNvPr>
              <p:cNvGrpSpPr/>
              <p:nvPr/>
            </p:nvGrpSpPr>
            <p:grpSpPr>
              <a:xfrm>
                <a:off x="5495946" y="5948163"/>
                <a:ext cx="12899" cy="12902"/>
                <a:chOff x="5495946" y="5948163"/>
                <a:chExt cx="12899" cy="12902"/>
              </a:xfrm>
            </p:grpSpPr>
            <p:sp>
              <p:nvSpPr>
                <p:cNvPr id="145" name="Freeform 144">
                  <a:extLst>
                    <a:ext uri="{FF2B5EF4-FFF2-40B4-BE49-F238E27FC236}">
                      <a16:creationId xmlns:a16="http://schemas.microsoft.com/office/drawing/2014/main" id="{E7774525-74A1-1934-955D-D2D5B0D3C92E}"/>
                    </a:ext>
                  </a:extLst>
                </p:cNvPr>
                <p:cNvSpPr/>
                <p:nvPr/>
              </p:nvSpPr>
              <p:spPr>
                <a:xfrm rot="-4591927">
                  <a:off x="5497045" y="5949262"/>
                  <a:ext cx="10701" cy="10703"/>
                </a:xfrm>
                <a:custGeom>
                  <a:avLst/>
                  <a:gdLst>
                    <a:gd name="connsiteX0" fmla="*/ 0 w 10701"/>
                    <a:gd name="connsiteY0" fmla="*/ 0 h 10703"/>
                    <a:gd name="connsiteX1" fmla="*/ 10701 w 10701"/>
                    <a:gd name="connsiteY1" fmla="*/ 0 h 10703"/>
                    <a:gd name="connsiteX2" fmla="*/ 10701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1" y="0"/>
                      </a:lnTo>
                      <a:lnTo>
                        <a:pt x="10701" y="10704"/>
                      </a:lnTo>
                      <a:lnTo>
                        <a:pt x="0" y="10704"/>
                      </a:lnTo>
                      <a:close/>
                    </a:path>
                  </a:pathLst>
                </a:custGeom>
                <a:noFill/>
                <a:ln w="381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6A38E1BB-ECCE-F5E4-9F1C-EB43DD0E3558}"/>
                    </a:ext>
                  </a:extLst>
                </p:cNvPr>
                <p:cNvSpPr/>
                <p:nvPr/>
              </p:nvSpPr>
              <p:spPr>
                <a:xfrm>
                  <a:off x="5496923" y="5949164"/>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610" y="-595"/>
                        <a:pt x="934" y="1317"/>
                        <a:pt x="170" y="3993"/>
                      </a:cubicBezTo>
                      <a:cubicBezTo>
                        <a:pt x="-595" y="7051"/>
                        <a:pt x="1316" y="9727"/>
                        <a:pt x="3992" y="10491"/>
                      </a:cubicBezTo>
                      <a:cubicBezTo>
                        <a:pt x="7049" y="11256"/>
                        <a:pt x="9725" y="9344"/>
                        <a:pt x="10489" y="6668"/>
                      </a:cubicBezTo>
                      <a:cubicBezTo>
                        <a:pt x="11254" y="3993"/>
                        <a:pt x="9725" y="934"/>
                        <a:pt x="6667" y="170"/>
                      </a:cubicBezTo>
                      <a:close/>
                    </a:path>
                  </a:pathLst>
                </a:custGeom>
                <a:solidFill>
                  <a:srgbClr val="29ABE2"/>
                </a:solidFill>
                <a:ln w="3819" cap="flat">
                  <a:noFill/>
                  <a:prstDash val="solid"/>
                  <a:miter/>
                </a:ln>
              </p:spPr>
              <p:txBody>
                <a:bodyPr rtlCol="0" anchor="ctr"/>
                <a:lstStyle/>
                <a:p>
                  <a:endParaRPr lang="en-US"/>
                </a:p>
              </p:txBody>
            </p:sp>
          </p:grpSp>
        </p:grpSp>
        <p:grpSp>
          <p:nvGrpSpPr>
            <p:cNvPr id="23" name="Graphic 4">
              <a:extLst>
                <a:ext uri="{FF2B5EF4-FFF2-40B4-BE49-F238E27FC236}">
                  <a16:creationId xmlns:a16="http://schemas.microsoft.com/office/drawing/2014/main" id="{E81F91F7-6C1C-EB4D-CA5B-AA6D18F55D33}"/>
                </a:ext>
              </a:extLst>
            </p:cNvPr>
            <p:cNvGrpSpPr/>
            <p:nvPr/>
          </p:nvGrpSpPr>
          <p:grpSpPr>
            <a:xfrm>
              <a:off x="6889272" y="5169830"/>
              <a:ext cx="599528" cy="666539"/>
              <a:chOff x="6889272" y="5169830"/>
              <a:chExt cx="599528" cy="666539"/>
            </a:xfrm>
          </p:grpSpPr>
          <p:grpSp>
            <p:nvGrpSpPr>
              <p:cNvPr id="67" name="Graphic 4">
                <a:extLst>
                  <a:ext uri="{FF2B5EF4-FFF2-40B4-BE49-F238E27FC236}">
                    <a16:creationId xmlns:a16="http://schemas.microsoft.com/office/drawing/2014/main" id="{79F54FDE-7D37-86AF-60AF-F5DB88F4171F}"/>
                  </a:ext>
                </a:extLst>
              </p:cNvPr>
              <p:cNvGrpSpPr/>
              <p:nvPr/>
            </p:nvGrpSpPr>
            <p:grpSpPr>
              <a:xfrm>
                <a:off x="7209868" y="5169830"/>
                <a:ext cx="14744" cy="14747"/>
                <a:chOff x="7209868" y="5169830"/>
                <a:chExt cx="14744" cy="14747"/>
              </a:xfrm>
            </p:grpSpPr>
            <p:sp>
              <p:nvSpPr>
                <p:cNvPr id="116" name="Freeform 115">
                  <a:extLst>
                    <a:ext uri="{FF2B5EF4-FFF2-40B4-BE49-F238E27FC236}">
                      <a16:creationId xmlns:a16="http://schemas.microsoft.com/office/drawing/2014/main" id="{9AD2EE15-7B26-A9B3-D796-9BE4FDDCFDDB}"/>
                    </a:ext>
                  </a:extLst>
                </p:cNvPr>
                <p:cNvSpPr/>
                <p:nvPr/>
              </p:nvSpPr>
              <p:spPr>
                <a:xfrm rot="-4591259">
                  <a:off x="7211125" y="5171087"/>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0299D2A4-30CC-A038-A97A-3F6AEFF222E6}"/>
                    </a:ext>
                  </a:extLst>
                </p:cNvPr>
                <p:cNvSpPr/>
                <p:nvPr/>
              </p:nvSpPr>
              <p:spPr>
                <a:xfrm>
                  <a:off x="7211090" y="5171238"/>
                  <a:ext cx="12163" cy="12185"/>
                </a:xfrm>
                <a:custGeom>
                  <a:avLst/>
                  <a:gdLst>
                    <a:gd name="connsiteX0" fmla="*/ 7429 w 12163"/>
                    <a:gd name="connsiteY0" fmla="*/ 167 h 12185"/>
                    <a:gd name="connsiteX1" fmla="*/ 167 w 12163"/>
                    <a:gd name="connsiteY1" fmla="*/ 4755 h 12185"/>
                    <a:gd name="connsiteX2" fmla="*/ 4754 w 12163"/>
                    <a:gd name="connsiteY2" fmla="*/ 12018 h 12185"/>
                    <a:gd name="connsiteX3" fmla="*/ 12015 w 12163"/>
                    <a:gd name="connsiteY3" fmla="*/ 7430 h 12185"/>
                    <a:gd name="connsiteX4" fmla="*/ 7429 w 12163"/>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3" h="12185">
                      <a:moveTo>
                        <a:pt x="7429" y="167"/>
                      </a:moveTo>
                      <a:cubicBezTo>
                        <a:pt x="3989" y="-597"/>
                        <a:pt x="932" y="1314"/>
                        <a:pt x="167" y="4755"/>
                      </a:cubicBezTo>
                      <a:cubicBezTo>
                        <a:pt x="-597" y="8195"/>
                        <a:pt x="1314" y="11253"/>
                        <a:pt x="4754" y="12018"/>
                      </a:cubicBezTo>
                      <a:cubicBezTo>
                        <a:pt x="8194" y="12782"/>
                        <a:pt x="11251" y="10871"/>
                        <a:pt x="12015" y="7430"/>
                      </a:cubicBezTo>
                      <a:cubicBezTo>
                        <a:pt x="12780" y="3990"/>
                        <a:pt x="10487"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68" name="Graphic 4">
                <a:extLst>
                  <a:ext uri="{FF2B5EF4-FFF2-40B4-BE49-F238E27FC236}">
                    <a16:creationId xmlns:a16="http://schemas.microsoft.com/office/drawing/2014/main" id="{510A476A-199A-9F1E-A6B4-29C0C15E73A0}"/>
                  </a:ext>
                </a:extLst>
              </p:cNvPr>
              <p:cNvGrpSpPr/>
              <p:nvPr/>
            </p:nvGrpSpPr>
            <p:grpSpPr>
              <a:xfrm>
                <a:off x="7361054" y="5371926"/>
                <a:ext cx="14282" cy="14285"/>
                <a:chOff x="7361054" y="5371926"/>
                <a:chExt cx="14282" cy="14285"/>
              </a:xfrm>
            </p:grpSpPr>
            <p:sp>
              <p:nvSpPr>
                <p:cNvPr id="114" name="Freeform 113">
                  <a:extLst>
                    <a:ext uri="{FF2B5EF4-FFF2-40B4-BE49-F238E27FC236}">
                      <a16:creationId xmlns:a16="http://schemas.microsoft.com/office/drawing/2014/main" id="{DD5C6F8F-133F-CE63-D910-CC4D47DBD8D8}"/>
                    </a:ext>
                  </a:extLst>
                </p:cNvPr>
                <p:cNvSpPr/>
                <p:nvPr/>
              </p:nvSpPr>
              <p:spPr>
                <a:xfrm rot="-4591593">
                  <a:off x="7362271" y="5373143"/>
                  <a:ext cx="11848" cy="11850"/>
                </a:xfrm>
                <a:custGeom>
                  <a:avLst/>
                  <a:gdLst>
                    <a:gd name="connsiteX0" fmla="*/ 0 w 11848"/>
                    <a:gd name="connsiteY0" fmla="*/ 0 h 11850"/>
                    <a:gd name="connsiteX1" fmla="*/ 11849 w 11848"/>
                    <a:gd name="connsiteY1" fmla="*/ 0 h 11850"/>
                    <a:gd name="connsiteX2" fmla="*/ 11849 w 11848"/>
                    <a:gd name="connsiteY2" fmla="*/ 11851 h 11850"/>
                    <a:gd name="connsiteX3" fmla="*/ 0 w 11848"/>
                    <a:gd name="connsiteY3" fmla="*/ 11851 h 11850"/>
                  </a:gdLst>
                  <a:ahLst/>
                  <a:cxnLst>
                    <a:cxn ang="0">
                      <a:pos x="connsiteX0" y="connsiteY0"/>
                    </a:cxn>
                    <a:cxn ang="0">
                      <a:pos x="connsiteX1" y="connsiteY1"/>
                    </a:cxn>
                    <a:cxn ang="0">
                      <a:pos x="connsiteX2" y="connsiteY2"/>
                    </a:cxn>
                    <a:cxn ang="0">
                      <a:pos x="connsiteX3" y="connsiteY3"/>
                    </a:cxn>
                  </a:cxnLst>
                  <a:rect l="l" t="t" r="r" b="b"/>
                  <a:pathLst>
                    <a:path w="11848" h="11850">
                      <a:moveTo>
                        <a:pt x="0" y="0"/>
                      </a:moveTo>
                      <a:lnTo>
                        <a:pt x="11849" y="0"/>
                      </a:lnTo>
                      <a:lnTo>
                        <a:pt x="11849" y="11851"/>
                      </a:lnTo>
                      <a:lnTo>
                        <a:pt x="0" y="11851"/>
                      </a:lnTo>
                      <a:close/>
                    </a:path>
                  </a:pathLst>
                </a:custGeom>
                <a:noFill/>
                <a:ln w="381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44024B0B-1722-2650-E052-486B38452B2F}"/>
                    </a:ext>
                  </a:extLst>
                </p:cNvPr>
                <p:cNvSpPr/>
                <p:nvPr/>
              </p:nvSpPr>
              <p:spPr>
                <a:xfrm>
                  <a:off x="7362439" y="5373460"/>
                  <a:ext cx="11421" cy="11423"/>
                </a:xfrm>
                <a:custGeom>
                  <a:avLst/>
                  <a:gdLst>
                    <a:gd name="connsiteX0" fmla="*/ 7048 w 11421"/>
                    <a:gd name="connsiteY0" fmla="*/ 169 h 11423"/>
                    <a:gd name="connsiteX1" fmla="*/ 169 w 11421"/>
                    <a:gd name="connsiteY1" fmla="*/ 4374 h 11423"/>
                    <a:gd name="connsiteX2" fmla="*/ 4373 w 11421"/>
                    <a:gd name="connsiteY2" fmla="*/ 11255 h 11423"/>
                    <a:gd name="connsiteX3" fmla="*/ 11253 w 11421"/>
                    <a:gd name="connsiteY3" fmla="*/ 7050 h 11423"/>
                    <a:gd name="connsiteX4" fmla="*/ 7048 w 11421"/>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 h="11423">
                      <a:moveTo>
                        <a:pt x="7048" y="169"/>
                      </a:moveTo>
                      <a:cubicBezTo>
                        <a:pt x="3991" y="-596"/>
                        <a:pt x="933" y="1316"/>
                        <a:pt x="169" y="4374"/>
                      </a:cubicBezTo>
                      <a:cubicBezTo>
                        <a:pt x="-596" y="7432"/>
                        <a:pt x="1315" y="10490"/>
                        <a:pt x="4373" y="11255"/>
                      </a:cubicBezTo>
                      <a:cubicBezTo>
                        <a:pt x="7431" y="12019"/>
                        <a:pt x="10488" y="10108"/>
                        <a:pt x="11253"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69" name="Graphic 4">
                <a:extLst>
                  <a:ext uri="{FF2B5EF4-FFF2-40B4-BE49-F238E27FC236}">
                    <a16:creationId xmlns:a16="http://schemas.microsoft.com/office/drawing/2014/main" id="{34723A32-3B65-CE25-CB5A-931C4D6F1E85}"/>
                  </a:ext>
                </a:extLst>
              </p:cNvPr>
              <p:cNvGrpSpPr/>
              <p:nvPr/>
            </p:nvGrpSpPr>
            <p:grpSpPr>
              <a:xfrm>
                <a:off x="7314483" y="5336755"/>
                <a:ext cx="12899" cy="12902"/>
                <a:chOff x="7314483" y="5336755"/>
                <a:chExt cx="12899" cy="12902"/>
              </a:xfrm>
            </p:grpSpPr>
            <p:sp>
              <p:nvSpPr>
                <p:cNvPr id="112" name="Freeform 111">
                  <a:extLst>
                    <a:ext uri="{FF2B5EF4-FFF2-40B4-BE49-F238E27FC236}">
                      <a16:creationId xmlns:a16="http://schemas.microsoft.com/office/drawing/2014/main" id="{0D8642CC-49D3-E80F-F80D-EA84CDA7BFF0}"/>
                    </a:ext>
                  </a:extLst>
                </p:cNvPr>
                <p:cNvSpPr/>
                <p:nvPr/>
              </p:nvSpPr>
              <p:spPr>
                <a:xfrm rot="-4591927">
                  <a:off x="7315582" y="5337855"/>
                  <a:ext cx="10701" cy="10703"/>
                </a:xfrm>
                <a:custGeom>
                  <a:avLst/>
                  <a:gdLst>
                    <a:gd name="connsiteX0" fmla="*/ 0 w 10701"/>
                    <a:gd name="connsiteY0" fmla="*/ 0 h 10703"/>
                    <a:gd name="connsiteX1" fmla="*/ 10702 w 10701"/>
                    <a:gd name="connsiteY1" fmla="*/ 0 h 10703"/>
                    <a:gd name="connsiteX2" fmla="*/ 10702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9DB474FA-2EEE-6137-982D-89E157CC6691}"/>
                    </a:ext>
                  </a:extLst>
                </p:cNvPr>
                <p:cNvSpPr/>
                <p:nvPr/>
              </p:nvSpPr>
              <p:spPr>
                <a:xfrm>
                  <a:off x="7315427" y="5337907"/>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4" y="6668"/>
                        <a:pt x="1317" y="9727"/>
                        <a:pt x="3992" y="10491"/>
                      </a:cubicBezTo>
                      <a:cubicBezTo>
                        <a:pt x="6667" y="11256"/>
                        <a:pt x="9725" y="9345"/>
                        <a:pt x="10489" y="6668"/>
                      </a:cubicBezTo>
                      <a:cubicBezTo>
                        <a:pt x="11254" y="3611"/>
                        <a:pt x="9725" y="552"/>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70" name="Graphic 4">
                <a:extLst>
                  <a:ext uri="{FF2B5EF4-FFF2-40B4-BE49-F238E27FC236}">
                    <a16:creationId xmlns:a16="http://schemas.microsoft.com/office/drawing/2014/main" id="{7DCAC2D2-AB02-7A46-B83E-474A98DF6D8C}"/>
                  </a:ext>
                </a:extLst>
              </p:cNvPr>
              <p:cNvGrpSpPr/>
              <p:nvPr/>
            </p:nvGrpSpPr>
            <p:grpSpPr>
              <a:xfrm>
                <a:off x="7440968" y="5501202"/>
                <a:ext cx="9214" cy="9216"/>
                <a:chOff x="7440968" y="5501202"/>
                <a:chExt cx="9214" cy="9216"/>
              </a:xfrm>
            </p:grpSpPr>
            <p:sp>
              <p:nvSpPr>
                <p:cNvPr id="110" name="Freeform 109">
                  <a:extLst>
                    <a:ext uri="{FF2B5EF4-FFF2-40B4-BE49-F238E27FC236}">
                      <a16:creationId xmlns:a16="http://schemas.microsoft.com/office/drawing/2014/main" id="{4DF2F870-ABD1-553A-994F-8075380F227B}"/>
                    </a:ext>
                  </a:extLst>
                </p:cNvPr>
                <p:cNvSpPr/>
                <p:nvPr/>
              </p:nvSpPr>
              <p:spPr>
                <a:xfrm rot="-4591593">
                  <a:off x="7441753" y="5501988"/>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1F7A213A-5015-E92E-122A-247636CCAF3E}"/>
                    </a:ext>
                  </a:extLst>
                </p:cNvPr>
                <p:cNvSpPr/>
                <p:nvPr/>
              </p:nvSpPr>
              <p:spPr>
                <a:xfrm>
                  <a:off x="7441650" y="5501617"/>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5" y="838"/>
                        <a:pt x="73" y="2749"/>
                      </a:cubicBezTo>
                      <a:cubicBezTo>
                        <a:pt x="-309" y="4661"/>
                        <a:pt x="838" y="6954"/>
                        <a:pt x="2749" y="7337"/>
                      </a:cubicBezTo>
                      <a:cubicBezTo>
                        <a:pt x="4660" y="7719"/>
                        <a:pt x="6953" y="6572"/>
                        <a:pt x="7335" y="4661"/>
                      </a:cubicBezTo>
                      <a:cubicBezTo>
                        <a:pt x="7717" y="2749"/>
                        <a:pt x="6571"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71" name="Graphic 4">
                <a:extLst>
                  <a:ext uri="{FF2B5EF4-FFF2-40B4-BE49-F238E27FC236}">
                    <a16:creationId xmlns:a16="http://schemas.microsoft.com/office/drawing/2014/main" id="{FB10A162-F8E1-3F05-DF06-413E0A71E970}"/>
                  </a:ext>
                </a:extLst>
              </p:cNvPr>
              <p:cNvGrpSpPr/>
              <p:nvPr/>
            </p:nvGrpSpPr>
            <p:grpSpPr>
              <a:xfrm>
                <a:off x="7347584" y="5415242"/>
                <a:ext cx="13361" cy="13364"/>
                <a:chOff x="7347584" y="5415242"/>
                <a:chExt cx="13361" cy="13364"/>
              </a:xfrm>
            </p:grpSpPr>
            <p:sp>
              <p:nvSpPr>
                <p:cNvPr id="108" name="Freeform 107">
                  <a:extLst>
                    <a:ext uri="{FF2B5EF4-FFF2-40B4-BE49-F238E27FC236}">
                      <a16:creationId xmlns:a16="http://schemas.microsoft.com/office/drawing/2014/main" id="{15D12088-2744-B73E-EB6D-AA1EF9B18C3A}"/>
                    </a:ext>
                  </a:extLst>
                </p:cNvPr>
                <p:cNvSpPr/>
                <p:nvPr/>
              </p:nvSpPr>
              <p:spPr>
                <a:xfrm rot="-4591593">
                  <a:off x="7348723" y="5416381"/>
                  <a:ext cx="11084" cy="11086"/>
                </a:xfrm>
                <a:custGeom>
                  <a:avLst/>
                  <a:gdLst>
                    <a:gd name="connsiteX0" fmla="*/ 0 w 11084"/>
                    <a:gd name="connsiteY0" fmla="*/ 0 h 11086"/>
                    <a:gd name="connsiteX1" fmla="*/ 11084 w 11084"/>
                    <a:gd name="connsiteY1" fmla="*/ 0 h 11086"/>
                    <a:gd name="connsiteX2" fmla="*/ 11084 w 11084"/>
                    <a:gd name="connsiteY2" fmla="*/ 11086 h 11086"/>
                    <a:gd name="connsiteX3" fmla="*/ 0 w 11084"/>
                    <a:gd name="connsiteY3" fmla="*/ 11086 h 11086"/>
                  </a:gdLst>
                  <a:ahLst/>
                  <a:cxnLst>
                    <a:cxn ang="0">
                      <a:pos x="connsiteX0" y="connsiteY0"/>
                    </a:cxn>
                    <a:cxn ang="0">
                      <a:pos x="connsiteX1" y="connsiteY1"/>
                    </a:cxn>
                    <a:cxn ang="0">
                      <a:pos x="connsiteX2" y="connsiteY2"/>
                    </a:cxn>
                    <a:cxn ang="0">
                      <a:pos x="connsiteX3" y="connsiteY3"/>
                    </a:cxn>
                  </a:cxnLst>
                  <a:rect l="l" t="t" r="r" b="b"/>
                  <a:pathLst>
                    <a:path w="11084" h="11086">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E577716-5EB8-B8D2-1750-0F722EEF972F}"/>
                    </a:ext>
                  </a:extLst>
                </p:cNvPr>
                <p:cNvSpPr/>
                <p:nvPr/>
              </p:nvSpPr>
              <p:spPr>
                <a:xfrm>
                  <a:off x="7348680" y="5416657"/>
                  <a:ext cx="11420" cy="11423"/>
                </a:xfrm>
                <a:custGeom>
                  <a:avLst/>
                  <a:gdLst>
                    <a:gd name="connsiteX0" fmla="*/ 7048 w 11420"/>
                    <a:gd name="connsiteY0" fmla="*/ 169 h 11423"/>
                    <a:gd name="connsiteX1" fmla="*/ 169 w 11420"/>
                    <a:gd name="connsiteY1" fmla="*/ 4373 h 11423"/>
                    <a:gd name="connsiteX2" fmla="*/ 4373 w 11420"/>
                    <a:gd name="connsiteY2" fmla="*/ 11255 h 11423"/>
                    <a:gd name="connsiteX3" fmla="*/ 11252 w 11420"/>
                    <a:gd name="connsiteY3" fmla="*/ 7050 h 11423"/>
                    <a:gd name="connsiteX4" fmla="*/ 7048 w 11420"/>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0" h="11423">
                      <a:moveTo>
                        <a:pt x="7048" y="169"/>
                      </a:moveTo>
                      <a:cubicBezTo>
                        <a:pt x="3991" y="-596"/>
                        <a:pt x="933" y="1316"/>
                        <a:pt x="169" y="4373"/>
                      </a:cubicBezTo>
                      <a:cubicBezTo>
                        <a:pt x="-596" y="7432"/>
                        <a:pt x="1315" y="10490"/>
                        <a:pt x="4373" y="11255"/>
                      </a:cubicBezTo>
                      <a:cubicBezTo>
                        <a:pt x="7430" y="12019"/>
                        <a:pt x="10488" y="10108"/>
                        <a:pt x="11252"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BBE82B73-DF2C-D648-8E74-5FF81298B22E}"/>
                  </a:ext>
                </a:extLst>
              </p:cNvPr>
              <p:cNvGrpSpPr/>
              <p:nvPr/>
            </p:nvGrpSpPr>
            <p:grpSpPr>
              <a:xfrm>
                <a:off x="7242351" y="5311832"/>
                <a:ext cx="11519" cy="11521"/>
                <a:chOff x="7242351" y="5311832"/>
                <a:chExt cx="11519" cy="11521"/>
              </a:xfrm>
            </p:grpSpPr>
            <p:sp>
              <p:nvSpPr>
                <p:cNvPr id="106" name="Freeform 105">
                  <a:extLst>
                    <a:ext uri="{FF2B5EF4-FFF2-40B4-BE49-F238E27FC236}">
                      <a16:creationId xmlns:a16="http://schemas.microsoft.com/office/drawing/2014/main" id="{5B91CF82-7321-879C-3AD7-8D4B5A330418}"/>
                    </a:ext>
                  </a:extLst>
                </p:cNvPr>
                <p:cNvSpPr/>
                <p:nvPr/>
              </p:nvSpPr>
              <p:spPr>
                <a:xfrm rot="-4590844">
                  <a:off x="7243333" y="5312814"/>
                  <a:ext cx="9554" cy="9556"/>
                </a:xfrm>
                <a:custGeom>
                  <a:avLst/>
                  <a:gdLst>
                    <a:gd name="connsiteX0" fmla="*/ 0 w 9554"/>
                    <a:gd name="connsiteY0" fmla="*/ 0 h 9556"/>
                    <a:gd name="connsiteX1" fmla="*/ 9555 w 9554"/>
                    <a:gd name="connsiteY1" fmla="*/ 0 h 9556"/>
                    <a:gd name="connsiteX2" fmla="*/ 9555 w 9554"/>
                    <a:gd name="connsiteY2" fmla="*/ 9556 h 9556"/>
                    <a:gd name="connsiteX3" fmla="*/ 0 w 9554"/>
                    <a:gd name="connsiteY3" fmla="*/ 9556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6"/>
                      </a:lnTo>
                      <a:lnTo>
                        <a:pt x="0" y="9556"/>
                      </a:lnTo>
                      <a:close/>
                    </a:path>
                  </a:pathLst>
                </a:custGeom>
                <a:noFill/>
                <a:ln w="381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9065E6C1-51EC-E556-8725-BDE81230160D}"/>
                    </a:ext>
                  </a:extLst>
                </p:cNvPr>
                <p:cNvSpPr/>
                <p:nvPr/>
              </p:nvSpPr>
              <p:spPr>
                <a:xfrm>
                  <a:off x="7243190" y="531229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936" y="1318"/>
                        <a:pt x="171" y="3612"/>
                      </a:cubicBezTo>
                      <a:cubicBezTo>
                        <a:pt x="-593" y="6288"/>
                        <a:pt x="1318" y="8581"/>
                        <a:pt x="3611" y="9346"/>
                      </a:cubicBezTo>
                      <a:cubicBezTo>
                        <a:pt x="6287" y="10111"/>
                        <a:pt x="8580"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73" name="Graphic 4">
                <a:extLst>
                  <a:ext uri="{FF2B5EF4-FFF2-40B4-BE49-F238E27FC236}">
                    <a16:creationId xmlns:a16="http://schemas.microsoft.com/office/drawing/2014/main" id="{0FDAEE34-6DBE-5221-C2CF-6AB8DF15BB21}"/>
                  </a:ext>
                </a:extLst>
              </p:cNvPr>
              <p:cNvGrpSpPr/>
              <p:nvPr/>
            </p:nvGrpSpPr>
            <p:grpSpPr>
              <a:xfrm>
                <a:off x="7474516" y="5607626"/>
                <a:ext cx="14284" cy="14286"/>
                <a:chOff x="7474516" y="5607626"/>
                <a:chExt cx="14284" cy="14286"/>
              </a:xfrm>
            </p:grpSpPr>
            <p:sp>
              <p:nvSpPr>
                <p:cNvPr id="104" name="Freeform 103">
                  <a:extLst>
                    <a:ext uri="{FF2B5EF4-FFF2-40B4-BE49-F238E27FC236}">
                      <a16:creationId xmlns:a16="http://schemas.microsoft.com/office/drawing/2014/main" id="{D0B3D08C-55FE-7041-2E23-C2A24D0DC650}"/>
                    </a:ext>
                  </a:extLst>
                </p:cNvPr>
                <p:cNvSpPr/>
                <p:nvPr/>
              </p:nvSpPr>
              <p:spPr>
                <a:xfrm rot="-4590844">
                  <a:off x="7475734" y="5608845"/>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3685299-9F30-90D1-EE2A-97BD591DB203}"/>
                    </a:ext>
                  </a:extLst>
                </p:cNvPr>
                <p:cNvSpPr/>
                <p:nvPr/>
              </p:nvSpPr>
              <p:spPr>
                <a:xfrm>
                  <a:off x="7475952" y="5608559"/>
                  <a:ext cx="11585" cy="11423"/>
                </a:xfrm>
                <a:custGeom>
                  <a:avLst/>
                  <a:gdLst>
                    <a:gd name="connsiteX0" fmla="*/ 7048 w 11585"/>
                    <a:gd name="connsiteY0" fmla="*/ 169 h 11423"/>
                    <a:gd name="connsiteX1" fmla="*/ 168 w 11585"/>
                    <a:gd name="connsiteY1" fmla="*/ 4374 h 11423"/>
                    <a:gd name="connsiteX2" fmla="*/ 4373 w 11585"/>
                    <a:gd name="connsiteY2" fmla="*/ 11255 h 11423"/>
                    <a:gd name="connsiteX3" fmla="*/ 11252 w 11585"/>
                    <a:gd name="connsiteY3" fmla="*/ 7050 h 11423"/>
                    <a:gd name="connsiteX4" fmla="*/ 7048 w 11585"/>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 h="11423">
                      <a:moveTo>
                        <a:pt x="7048" y="169"/>
                      </a:moveTo>
                      <a:cubicBezTo>
                        <a:pt x="3990" y="-596"/>
                        <a:pt x="933" y="1316"/>
                        <a:pt x="168" y="4374"/>
                      </a:cubicBezTo>
                      <a:cubicBezTo>
                        <a:pt x="-596" y="7432"/>
                        <a:pt x="1315" y="10490"/>
                        <a:pt x="4373" y="11255"/>
                      </a:cubicBezTo>
                      <a:cubicBezTo>
                        <a:pt x="7430" y="12019"/>
                        <a:pt x="10488" y="10108"/>
                        <a:pt x="11252" y="7050"/>
                      </a:cubicBezTo>
                      <a:cubicBezTo>
                        <a:pt x="12399" y="4374"/>
                        <a:pt x="10488"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id="{255B7E2D-B0DF-0DE3-28F5-A8A0875EE8E8}"/>
                  </a:ext>
                </a:extLst>
              </p:cNvPr>
              <p:cNvGrpSpPr/>
              <p:nvPr/>
            </p:nvGrpSpPr>
            <p:grpSpPr>
              <a:xfrm>
                <a:off x="7201471" y="5352085"/>
                <a:ext cx="11519" cy="11521"/>
                <a:chOff x="7201471" y="5352085"/>
                <a:chExt cx="11519" cy="11521"/>
              </a:xfrm>
            </p:grpSpPr>
            <p:sp>
              <p:nvSpPr>
                <p:cNvPr id="102" name="Freeform 101">
                  <a:extLst>
                    <a:ext uri="{FF2B5EF4-FFF2-40B4-BE49-F238E27FC236}">
                      <a16:creationId xmlns:a16="http://schemas.microsoft.com/office/drawing/2014/main" id="{EC364DC3-4698-B9CC-5C0D-99437E4B5E6B}"/>
                    </a:ext>
                  </a:extLst>
                </p:cNvPr>
                <p:cNvSpPr/>
                <p:nvPr/>
              </p:nvSpPr>
              <p:spPr>
                <a:xfrm rot="-4591259">
                  <a:off x="7202453" y="5353067"/>
                  <a:ext cx="9555" cy="9557"/>
                </a:xfrm>
                <a:custGeom>
                  <a:avLst/>
                  <a:gdLst>
                    <a:gd name="connsiteX0" fmla="*/ 0 w 9555"/>
                    <a:gd name="connsiteY0" fmla="*/ 0 h 9557"/>
                    <a:gd name="connsiteX1" fmla="*/ 9556 w 9555"/>
                    <a:gd name="connsiteY1" fmla="*/ 0 h 9557"/>
                    <a:gd name="connsiteX2" fmla="*/ 9556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6" y="0"/>
                      </a:lnTo>
                      <a:lnTo>
                        <a:pt x="9556" y="9557"/>
                      </a:lnTo>
                      <a:lnTo>
                        <a:pt x="0" y="9557"/>
                      </a:lnTo>
                      <a:close/>
                    </a:path>
                  </a:pathLst>
                </a:custGeom>
                <a:noFill/>
                <a:ln w="381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1E36DB4-B94F-EB16-C9E0-EDBBCC2F0874}"/>
                    </a:ext>
                  </a:extLst>
                </p:cNvPr>
                <p:cNvSpPr/>
                <p:nvPr/>
              </p:nvSpPr>
              <p:spPr>
                <a:xfrm>
                  <a:off x="7201887" y="5353171"/>
                  <a:ext cx="9428" cy="9542"/>
                </a:xfrm>
                <a:custGeom>
                  <a:avLst/>
                  <a:gdLst>
                    <a:gd name="connsiteX0" fmla="*/ 5930 w 9428"/>
                    <a:gd name="connsiteY0" fmla="*/ 197 h 9542"/>
                    <a:gd name="connsiteX1" fmla="*/ 197 w 9428"/>
                    <a:gd name="connsiteY1" fmla="*/ 3637 h 9542"/>
                    <a:gd name="connsiteX2" fmla="*/ 3637 w 9428"/>
                    <a:gd name="connsiteY2" fmla="*/ 9372 h 9542"/>
                    <a:gd name="connsiteX3" fmla="*/ 9370 w 9428"/>
                    <a:gd name="connsiteY3" fmla="*/ 5931 h 9542"/>
                    <a:gd name="connsiteX4" fmla="*/ 5930 w 9428"/>
                    <a:gd name="connsiteY4" fmla="*/ 197 h 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 h="9542">
                      <a:moveTo>
                        <a:pt x="5930" y="197"/>
                      </a:moveTo>
                      <a:cubicBezTo>
                        <a:pt x="3254" y="-568"/>
                        <a:pt x="961" y="961"/>
                        <a:pt x="197" y="3637"/>
                      </a:cubicBezTo>
                      <a:cubicBezTo>
                        <a:pt x="-568" y="6313"/>
                        <a:pt x="961" y="8607"/>
                        <a:pt x="3637" y="9372"/>
                      </a:cubicBezTo>
                      <a:cubicBezTo>
                        <a:pt x="6312" y="10136"/>
                        <a:pt x="8605" y="8225"/>
                        <a:pt x="9370" y="5931"/>
                      </a:cubicBezTo>
                      <a:cubicBezTo>
                        <a:pt x="9752" y="3255"/>
                        <a:pt x="8223"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5" name="Graphic 4">
                <a:extLst>
                  <a:ext uri="{FF2B5EF4-FFF2-40B4-BE49-F238E27FC236}">
                    <a16:creationId xmlns:a16="http://schemas.microsoft.com/office/drawing/2014/main" id="{6B3DDFA2-ED11-5BC6-18E1-89DB7F458F71}"/>
                  </a:ext>
                </a:extLst>
              </p:cNvPr>
              <p:cNvGrpSpPr/>
              <p:nvPr/>
            </p:nvGrpSpPr>
            <p:grpSpPr>
              <a:xfrm>
                <a:off x="7111711" y="5300679"/>
                <a:ext cx="11056" cy="11059"/>
                <a:chOff x="7111711" y="5300679"/>
                <a:chExt cx="11056" cy="11059"/>
              </a:xfrm>
            </p:grpSpPr>
            <p:sp>
              <p:nvSpPr>
                <p:cNvPr id="100" name="Freeform 99">
                  <a:extLst>
                    <a:ext uri="{FF2B5EF4-FFF2-40B4-BE49-F238E27FC236}">
                      <a16:creationId xmlns:a16="http://schemas.microsoft.com/office/drawing/2014/main" id="{0B66B923-E7AD-53A0-E331-C6332A9E8E53}"/>
                    </a:ext>
                  </a:extLst>
                </p:cNvPr>
                <p:cNvSpPr/>
                <p:nvPr/>
              </p:nvSpPr>
              <p:spPr>
                <a:xfrm rot="-4591927">
                  <a:off x="7112653" y="530162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C8874BA2-50E9-1B94-9D65-4F20BCE411CB}"/>
                    </a:ext>
                  </a:extLst>
                </p:cNvPr>
                <p:cNvSpPr/>
                <p:nvPr/>
              </p:nvSpPr>
              <p:spPr>
                <a:xfrm>
                  <a:off x="7112453" y="5301947"/>
                  <a:ext cx="9184" cy="9185"/>
                </a:xfrm>
                <a:custGeom>
                  <a:avLst/>
                  <a:gdLst>
                    <a:gd name="connsiteX0" fmla="*/ 5548 w 9184"/>
                    <a:gd name="connsiteY0" fmla="*/ 197 h 9185"/>
                    <a:gd name="connsiteX1" fmla="*/ 197 w 9184"/>
                    <a:gd name="connsiteY1" fmla="*/ 3637 h 9185"/>
                    <a:gd name="connsiteX2" fmla="*/ 3637 w 9184"/>
                    <a:gd name="connsiteY2" fmla="*/ 8989 h 9185"/>
                    <a:gd name="connsiteX3" fmla="*/ 8987 w 9184"/>
                    <a:gd name="connsiteY3" fmla="*/ 5549 h 9185"/>
                    <a:gd name="connsiteX4" fmla="*/ 5548 w 9184"/>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 h="9185">
                      <a:moveTo>
                        <a:pt x="5548" y="197"/>
                      </a:moveTo>
                      <a:cubicBezTo>
                        <a:pt x="3254" y="-568"/>
                        <a:pt x="579" y="961"/>
                        <a:pt x="197" y="3637"/>
                      </a:cubicBezTo>
                      <a:cubicBezTo>
                        <a:pt x="-567" y="5931"/>
                        <a:pt x="961" y="8607"/>
                        <a:pt x="3637" y="8989"/>
                      </a:cubicBezTo>
                      <a:cubicBezTo>
                        <a:pt x="5930" y="9754"/>
                        <a:pt x="8605" y="8224"/>
                        <a:pt x="8987" y="5549"/>
                      </a:cubicBezTo>
                      <a:cubicBezTo>
                        <a:pt x="9752" y="3255"/>
                        <a:pt x="8223" y="579"/>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76" name="Graphic 4">
                <a:extLst>
                  <a:ext uri="{FF2B5EF4-FFF2-40B4-BE49-F238E27FC236}">
                    <a16:creationId xmlns:a16="http://schemas.microsoft.com/office/drawing/2014/main" id="{178F2181-074E-8F79-EA33-B3CEA8730B65}"/>
                  </a:ext>
                </a:extLst>
              </p:cNvPr>
              <p:cNvGrpSpPr/>
              <p:nvPr/>
            </p:nvGrpSpPr>
            <p:grpSpPr>
              <a:xfrm>
                <a:off x="7078999" y="5334637"/>
                <a:ext cx="10596" cy="10598"/>
                <a:chOff x="7078999" y="5334637"/>
                <a:chExt cx="10596" cy="10598"/>
              </a:xfrm>
            </p:grpSpPr>
            <p:sp>
              <p:nvSpPr>
                <p:cNvPr id="98" name="Freeform 97">
                  <a:extLst>
                    <a:ext uri="{FF2B5EF4-FFF2-40B4-BE49-F238E27FC236}">
                      <a16:creationId xmlns:a16="http://schemas.microsoft.com/office/drawing/2014/main" id="{84D8AA72-5BCB-E186-6EEA-4285A6E4A352}"/>
                    </a:ext>
                  </a:extLst>
                </p:cNvPr>
                <p:cNvSpPr/>
                <p:nvPr/>
              </p:nvSpPr>
              <p:spPr>
                <a:xfrm rot="-4591927">
                  <a:off x="7079902" y="533554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2209B7A-7297-D50C-21CE-B18E0CB96D42}"/>
                    </a:ext>
                  </a:extLst>
                </p:cNvPr>
                <p:cNvSpPr/>
                <p:nvPr/>
              </p:nvSpPr>
              <p:spPr>
                <a:xfrm>
                  <a:off x="7080090" y="5336093"/>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2748"/>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77" name="Graphic 4">
                <a:extLst>
                  <a:ext uri="{FF2B5EF4-FFF2-40B4-BE49-F238E27FC236}">
                    <a16:creationId xmlns:a16="http://schemas.microsoft.com/office/drawing/2014/main" id="{28C7BE1D-5727-69CF-1183-657D10B32F77}"/>
                  </a:ext>
                </a:extLst>
              </p:cNvPr>
              <p:cNvGrpSpPr/>
              <p:nvPr/>
            </p:nvGrpSpPr>
            <p:grpSpPr>
              <a:xfrm>
                <a:off x="7351218" y="5680791"/>
                <a:ext cx="17044" cy="17047"/>
                <a:chOff x="7351218" y="5680791"/>
                <a:chExt cx="17044" cy="17047"/>
              </a:xfrm>
            </p:grpSpPr>
            <p:sp>
              <p:nvSpPr>
                <p:cNvPr id="96" name="Freeform 95">
                  <a:extLst>
                    <a:ext uri="{FF2B5EF4-FFF2-40B4-BE49-F238E27FC236}">
                      <a16:creationId xmlns:a16="http://schemas.microsoft.com/office/drawing/2014/main" id="{5A7FEA0F-6DF7-493A-1B85-212C569DE506}"/>
                    </a:ext>
                  </a:extLst>
                </p:cNvPr>
                <p:cNvSpPr/>
                <p:nvPr/>
              </p:nvSpPr>
              <p:spPr>
                <a:xfrm rot="-4592262">
                  <a:off x="7352670" y="5682243"/>
                  <a:ext cx="14141" cy="14143"/>
                </a:xfrm>
                <a:custGeom>
                  <a:avLst/>
                  <a:gdLst>
                    <a:gd name="connsiteX0" fmla="*/ 0 w 14141"/>
                    <a:gd name="connsiteY0" fmla="*/ 0 h 14143"/>
                    <a:gd name="connsiteX1" fmla="*/ 14141 w 14141"/>
                    <a:gd name="connsiteY1" fmla="*/ 0 h 14143"/>
                    <a:gd name="connsiteX2" fmla="*/ 14141 w 14141"/>
                    <a:gd name="connsiteY2" fmla="*/ 14144 h 14143"/>
                    <a:gd name="connsiteX3" fmla="*/ 0 w 14141"/>
                    <a:gd name="connsiteY3" fmla="*/ 14144 h 14143"/>
                  </a:gdLst>
                  <a:ahLst/>
                  <a:cxnLst>
                    <a:cxn ang="0">
                      <a:pos x="connsiteX0" y="connsiteY0"/>
                    </a:cxn>
                    <a:cxn ang="0">
                      <a:pos x="connsiteX1" y="connsiteY1"/>
                    </a:cxn>
                    <a:cxn ang="0">
                      <a:pos x="connsiteX2" y="connsiteY2"/>
                    </a:cxn>
                    <a:cxn ang="0">
                      <a:pos x="connsiteX3" y="connsiteY3"/>
                    </a:cxn>
                  </a:cxnLst>
                  <a:rect l="l" t="t" r="r" b="b"/>
                  <a:pathLst>
                    <a:path w="14141" h="14143">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7938904C-6A8A-E99F-F354-D37A984F1D13}"/>
                    </a:ext>
                  </a:extLst>
                </p:cNvPr>
                <p:cNvSpPr/>
                <p:nvPr/>
              </p:nvSpPr>
              <p:spPr>
                <a:xfrm>
                  <a:off x="7352906" y="5681977"/>
                  <a:ext cx="14052" cy="14054"/>
                </a:xfrm>
                <a:custGeom>
                  <a:avLst/>
                  <a:gdLst>
                    <a:gd name="connsiteX0" fmla="*/ 8555 w 14052"/>
                    <a:gd name="connsiteY0" fmla="*/ 147 h 14054"/>
                    <a:gd name="connsiteX1" fmla="*/ 147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7" y="5498"/>
                      </a:cubicBezTo>
                      <a:cubicBezTo>
                        <a:pt x="-618" y="9321"/>
                        <a:pt x="1675" y="13144"/>
                        <a:pt x="5497" y="13908"/>
                      </a:cubicBezTo>
                      <a:cubicBezTo>
                        <a:pt x="9319" y="14673"/>
                        <a:pt x="13141" y="12379"/>
                        <a:pt x="13906" y="8556"/>
                      </a:cubicBezTo>
                      <a:cubicBezTo>
                        <a:pt x="14670" y="5116"/>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78" name="Graphic 4">
                <a:extLst>
                  <a:ext uri="{FF2B5EF4-FFF2-40B4-BE49-F238E27FC236}">
                    <a16:creationId xmlns:a16="http://schemas.microsoft.com/office/drawing/2014/main" id="{74AF855E-BE95-2178-6936-0C824BF32AB8}"/>
                  </a:ext>
                </a:extLst>
              </p:cNvPr>
              <p:cNvGrpSpPr/>
              <p:nvPr/>
            </p:nvGrpSpPr>
            <p:grpSpPr>
              <a:xfrm>
                <a:off x="7371097" y="5719716"/>
                <a:ext cx="11057" cy="11059"/>
                <a:chOff x="7371097" y="5719716"/>
                <a:chExt cx="11057" cy="11059"/>
              </a:xfrm>
            </p:grpSpPr>
            <p:sp>
              <p:nvSpPr>
                <p:cNvPr id="94" name="Freeform 93">
                  <a:extLst>
                    <a:ext uri="{FF2B5EF4-FFF2-40B4-BE49-F238E27FC236}">
                      <a16:creationId xmlns:a16="http://schemas.microsoft.com/office/drawing/2014/main" id="{F0AB720B-78A5-8518-98D1-5BB2A28ADC8F}"/>
                    </a:ext>
                  </a:extLst>
                </p:cNvPr>
                <p:cNvSpPr/>
                <p:nvPr/>
              </p:nvSpPr>
              <p:spPr>
                <a:xfrm rot="-4591593">
                  <a:off x="7372039" y="5720658"/>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0064361F-9DB6-581F-D8F3-2F27077456A0}"/>
                    </a:ext>
                  </a:extLst>
                </p:cNvPr>
                <p:cNvSpPr/>
                <p:nvPr/>
              </p:nvSpPr>
              <p:spPr>
                <a:xfrm>
                  <a:off x="7371584" y="5720537"/>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254" y="-568"/>
                        <a:pt x="961" y="961"/>
                        <a:pt x="197" y="3637"/>
                      </a:cubicBezTo>
                      <a:cubicBezTo>
                        <a:pt x="-568" y="6313"/>
                        <a:pt x="961" y="8607"/>
                        <a:pt x="3636" y="9371"/>
                      </a:cubicBezTo>
                      <a:cubicBezTo>
                        <a:pt x="6312" y="10136"/>
                        <a:pt x="8605" y="8607"/>
                        <a:pt x="9369" y="5931"/>
                      </a:cubicBezTo>
                      <a:cubicBezTo>
                        <a:pt x="10134" y="3255"/>
                        <a:pt x="8605"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9" name="Graphic 4">
                <a:extLst>
                  <a:ext uri="{FF2B5EF4-FFF2-40B4-BE49-F238E27FC236}">
                    <a16:creationId xmlns:a16="http://schemas.microsoft.com/office/drawing/2014/main" id="{CFA458B9-C65F-424F-846C-C7A884DAFA7D}"/>
                  </a:ext>
                </a:extLst>
              </p:cNvPr>
              <p:cNvGrpSpPr/>
              <p:nvPr/>
            </p:nvGrpSpPr>
            <p:grpSpPr>
              <a:xfrm>
                <a:off x="6964479" y="5287694"/>
                <a:ext cx="13360" cy="13363"/>
                <a:chOff x="6964479" y="5287694"/>
                <a:chExt cx="13360" cy="13363"/>
              </a:xfrm>
            </p:grpSpPr>
            <p:sp>
              <p:nvSpPr>
                <p:cNvPr id="92" name="Freeform 91">
                  <a:extLst>
                    <a:ext uri="{FF2B5EF4-FFF2-40B4-BE49-F238E27FC236}">
                      <a16:creationId xmlns:a16="http://schemas.microsoft.com/office/drawing/2014/main" id="{B2E420EC-ABBD-BD78-2940-B53E3AC8147E}"/>
                    </a:ext>
                  </a:extLst>
                </p:cNvPr>
                <p:cNvSpPr/>
                <p:nvPr/>
              </p:nvSpPr>
              <p:spPr>
                <a:xfrm rot="-4591927">
                  <a:off x="6965617" y="5288833"/>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56F86A6-269A-62C8-C7DF-F67D4449F837}"/>
                    </a:ext>
                  </a:extLst>
                </p:cNvPr>
                <p:cNvSpPr/>
                <p:nvPr/>
              </p:nvSpPr>
              <p:spPr>
                <a:xfrm>
                  <a:off x="6965716" y="5288977"/>
                  <a:ext cx="10918" cy="11040"/>
                </a:xfrm>
                <a:custGeom>
                  <a:avLst/>
                  <a:gdLst>
                    <a:gd name="connsiteX0" fmla="*/ 6666 w 10918"/>
                    <a:gd name="connsiteY0" fmla="*/ 169 h 11040"/>
                    <a:gd name="connsiteX1" fmla="*/ 168 w 10918"/>
                    <a:gd name="connsiteY1" fmla="*/ 4373 h 11040"/>
                    <a:gd name="connsiteX2" fmla="*/ 4373 w 10918"/>
                    <a:gd name="connsiteY2" fmla="*/ 10872 h 11040"/>
                    <a:gd name="connsiteX3" fmla="*/ 10870 w 10918"/>
                    <a:gd name="connsiteY3" fmla="*/ 6667 h 11040"/>
                    <a:gd name="connsiteX4" fmla="*/ 6666 w 1091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 h="11040">
                      <a:moveTo>
                        <a:pt x="6666" y="169"/>
                      </a:moveTo>
                      <a:cubicBezTo>
                        <a:pt x="3608" y="-596"/>
                        <a:pt x="933" y="1316"/>
                        <a:pt x="168" y="4373"/>
                      </a:cubicBezTo>
                      <a:cubicBezTo>
                        <a:pt x="-596" y="7432"/>
                        <a:pt x="1315" y="10108"/>
                        <a:pt x="4373" y="10872"/>
                      </a:cubicBezTo>
                      <a:cubicBezTo>
                        <a:pt x="7430" y="11637"/>
                        <a:pt x="10106" y="9725"/>
                        <a:pt x="10870" y="6667"/>
                      </a:cubicBezTo>
                      <a:cubicBezTo>
                        <a:pt x="11252" y="3991"/>
                        <a:pt x="9341"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7E84682E-40CA-9959-3FED-59F9CFD95087}"/>
                  </a:ext>
                </a:extLst>
              </p:cNvPr>
              <p:cNvGrpSpPr/>
              <p:nvPr/>
            </p:nvGrpSpPr>
            <p:grpSpPr>
              <a:xfrm>
                <a:off x="7212670" y="5614418"/>
                <a:ext cx="15204" cy="15207"/>
                <a:chOff x="7212670" y="5614418"/>
                <a:chExt cx="15204" cy="15207"/>
              </a:xfrm>
            </p:grpSpPr>
            <p:sp>
              <p:nvSpPr>
                <p:cNvPr id="90" name="Freeform 89">
                  <a:extLst>
                    <a:ext uri="{FF2B5EF4-FFF2-40B4-BE49-F238E27FC236}">
                      <a16:creationId xmlns:a16="http://schemas.microsoft.com/office/drawing/2014/main" id="{427C58BF-B401-BA63-7EE8-BCB20793C0B2}"/>
                    </a:ext>
                  </a:extLst>
                </p:cNvPr>
                <p:cNvSpPr/>
                <p:nvPr/>
              </p:nvSpPr>
              <p:spPr>
                <a:xfrm rot="-4591593">
                  <a:off x="7213966" y="5615714"/>
                  <a:ext cx="12612" cy="12615"/>
                </a:xfrm>
                <a:custGeom>
                  <a:avLst/>
                  <a:gdLst>
                    <a:gd name="connsiteX0" fmla="*/ 0 w 12612"/>
                    <a:gd name="connsiteY0" fmla="*/ 0 h 12615"/>
                    <a:gd name="connsiteX1" fmla="*/ 12613 w 12612"/>
                    <a:gd name="connsiteY1" fmla="*/ 0 h 12615"/>
                    <a:gd name="connsiteX2" fmla="*/ 12613 w 12612"/>
                    <a:gd name="connsiteY2" fmla="*/ 12615 h 12615"/>
                    <a:gd name="connsiteX3" fmla="*/ 0 w 12612"/>
                    <a:gd name="connsiteY3" fmla="*/ 12615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5"/>
                      </a:lnTo>
                      <a:lnTo>
                        <a:pt x="0" y="12615"/>
                      </a:lnTo>
                      <a:close/>
                    </a:path>
                  </a:pathLst>
                </a:custGeom>
                <a:noFill/>
                <a:ln w="381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648B2B0-37C0-7FBC-0E5D-E294816BB5FC}"/>
                    </a:ext>
                  </a:extLst>
                </p:cNvPr>
                <p:cNvSpPr/>
                <p:nvPr/>
              </p:nvSpPr>
              <p:spPr>
                <a:xfrm>
                  <a:off x="7213765" y="5616205"/>
                  <a:ext cx="12564" cy="12567"/>
                </a:xfrm>
                <a:custGeom>
                  <a:avLst/>
                  <a:gdLst>
                    <a:gd name="connsiteX0" fmla="*/ 7811 w 12564"/>
                    <a:gd name="connsiteY0" fmla="*/ 167 h 12567"/>
                    <a:gd name="connsiteX1" fmla="*/ 167 w 12564"/>
                    <a:gd name="connsiteY1" fmla="*/ 4755 h 12567"/>
                    <a:gd name="connsiteX2" fmla="*/ 4753 w 12564"/>
                    <a:gd name="connsiteY2" fmla="*/ 12400 h 12567"/>
                    <a:gd name="connsiteX3" fmla="*/ 12397 w 12564"/>
                    <a:gd name="connsiteY3" fmla="*/ 7813 h 12567"/>
                    <a:gd name="connsiteX4" fmla="*/ 7811 w 12564"/>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 h="12567">
                      <a:moveTo>
                        <a:pt x="7811" y="167"/>
                      </a:moveTo>
                      <a:cubicBezTo>
                        <a:pt x="4371" y="-597"/>
                        <a:pt x="931" y="1314"/>
                        <a:pt x="167" y="4755"/>
                      </a:cubicBezTo>
                      <a:cubicBezTo>
                        <a:pt x="-597" y="8195"/>
                        <a:pt x="1314" y="11635"/>
                        <a:pt x="4753" y="12400"/>
                      </a:cubicBezTo>
                      <a:cubicBezTo>
                        <a:pt x="8193" y="13165"/>
                        <a:pt x="11633" y="11253"/>
                        <a:pt x="12397"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AAEAC4CE-1099-AF4E-DCFB-2D6586B1F8EC}"/>
                  </a:ext>
                </a:extLst>
              </p:cNvPr>
              <p:cNvGrpSpPr/>
              <p:nvPr/>
            </p:nvGrpSpPr>
            <p:grpSpPr>
              <a:xfrm>
                <a:off x="6889272" y="5328425"/>
                <a:ext cx="9215" cy="9217"/>
                <a:chOff x="6889272" y="5328425"/>
                <a:chExt cx="9215" cy="9217"/>
              </a:xfrm>
            </p:grpSpPr>
            <p:sp>
              <p:nvSpPr>
                <p:cNvPr id="88" name="Freeform 87">
                  <a:extLst>
                    <a:ext uri="{FF2B5EF4-FFF2-40B4-BE49-F238E27FC236}">
                      <a16:creationId xmlns:a16="http://schemas.microsoft.com/office/drawing/2014/main" id="{D9F17E85-AE7E-EBEA-7927-1DCE51C3A1C1}"/>
                    </a:ext>
                  </a:extLst>
                </p:cNvPr>
                <p:cNvSpPr/>
                <p:nvPr/>
              </p:nvSpPr>
              <p:spPr>
                <a:xfrm rot="-4591259">
                  <a:off x="6890057" y="5329211"/>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F6DB097-D271-B776-45A5-760F54CF72CC}"/>
                    </a:ext>
                  </a:extLst>
                </p:cNvPr>
                <p:cNvSpPr/>
                <p:nvPr/>
              </p:nvSpPr>
              <p:spPr>
                <a:xfrm>
                  <a:off x="6889754" y="5329211"/>
                  <a:ext cx="7571" cy="7409"/>
                </a:xfrm>
                <a:custGeom>
                  <a:avLst/>
                  <a:gdLst>
                    <a:gd name="connsiteX0" fmla="*/ 4660 w 7571"/>
                    <a:gd name="connsiteY0" fmla="*/ 73 h 7409"/>
                    <a:gd name="connsiteX1" fmla="*/ 73 w 7571"/>
                    <a:gd name="connsiteY1" fmla="*/ 2749 h 7409"/>
                    <a:gd name="connsiteX2" fmla="*/ 2749 w 7571"/>
                    <a:gd name="connsiteY2" fmla="*/ 7337 h 7409"/>
                    <a:gd name="connsiteX3" fmla="*/ 7335 w 7571"/>
                    <a:gd name="connsiteY3" fmla="*/ 4661 h 7409"/>
                    <a:gd name="connsiteX4" fmla="*/ 4660 w 7571"/>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 h="7409">
                      <a:moveTo>
                        <a:pt x="4660" y="73"/>
                      </a:moveTo>
                      <a:cubicBezTo>
                        <a:pt x="2749" y="-309"/>
                        <a:pt x="456" y="838"/>
                        <a:pt x="73" y="2749"/>
                      </a:cubicBezTo>
                      <a:cubicBezTo>
                        <a:pt x="-309" y="4661"/>
                        <a:pt x="838" y="6954"/>
                        <a:pt x="2749" y="7337"/>
                      </a:cubicBezTo>
                      <a:cubicBezTo>
                        <a:pt x="4660" y="7719"/>
                        <a:pt x="6953" y="6572"/>
                        <a:pt x="7335" y="4661"/>
                      </a:cubicBezTo>
                      <a:cubicBezTo>
                        <a:pt x="8100" y="2749"/>
                        <a:pt x="6953"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82" name="Graphic 4">
                <a:extLst>
                  <a:ext uri="{FF2B5EF4-FFF2-40B4-BE49-F238E27FC236}">
                    <a16:creationId xmlns:a16="http://schemas.microsoft.com/office/drawing/2014/main" id="{313F3438-AA77-2F3E-D1FB-167CC7001950}"/>
                  </a:ext>
                </a:extLst>
              </p:cNvPr>
              <p:cNvGrpSpPr/>
              <p:nvPr/>
            </p:nvGrpSpPr>
            <p:grpSpPr>
              <a:xfrm>
                <a:off x="7330373" y="5824388"/>
                <a:ext cx="11979" cy="11981"/>
                <a:chOff x="7330373" y="5824388"/>
                <a:chExt cx="11979" cy="11981"/>
              </a:xfrm>
            </p:grpSpPr>
            <p:sp>
              <p:nvSpPr>
                <p:cNvPr id="86" name="Freeform 85">
                  <a:extLst>
                    <a:ext uri="{FF2B5EF4-FFF2-40B4-BE49-F238E27FC236}">
                      <a16:creationId xmlns:a16="http://schemas.microsoft.com/office/drawing/2014/main" id="{26FB61D6-10F1-303B-4840-551F89074264}"/>
                    </a:ext>
                  </a:extLst>
                </p:cNvPr>
                <p:cNvSpPr/>
                <p:nvPr/>
              </p:nvSpPr>
              <p:spPr>
                <a:xfrm rot="-4591593">
                  <a:off x="7331394" y="5825409"/>
                  <a:ext cx="9937" cy="9939"/>
                </a:xfrm>
                <a:custGeom>
                  <a:avLst/>
                  <a:gdLst>
                    <a:gd name="connsiteX0" fmla="*/ 0 w 9937"/>
                    <a:gd name="connsiteY0" fmla="*/ 0 h 9939"/>
                    <a:gd name="connsiteX1" fmla="*/ 9937 w 9937"/>
                    <a:gd name="connsiteY1" fmla="*/ 0 h 9939"/>
                    <a:gd name="connsiteX2" fmla="*/ 9937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7" y="0"/>
                      </a:lnTo>
                      <a:lnTo>
                        <a:pt x="9937" y="9939"/>
                      </a:lnTo>
                      <a:lnTo>
                        <a:pt x="0" y="9939"/>
                      </a:lnTo>
                      <a:close/>
                    </a:path>
                  </a:pathLst>
                </a:custGeom>
                <a:noFill/>
                <a:ln w="381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4812D79-9648-2B65-44D5-73F4884497FE}"/>
                    </a:ext>
                  </a:extLst>
                </p:cNvPr>
                <p:cNvSpPr/>
                <p:nvPr/>
              </p:nvSpPr>
              <p:spPr>
                <a:xfrm>
                  <a:off x="7331097" y="5825689"/>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4" y="6668"/>
                        <a:pt x="1317" y="9344"/>
                        <a:pt x="3992" y="10109"/>
                      </a:cubicBezTo>
                      <a:cubicBezTo>
                        <a:pt x="6667" y="10874"/>
                        <a:pt x="9343" y="8962"/>
                        <a:pt x="10107" y="6286"/>
                      </a:cubicBezTo>
                      <a:cubicBezTo>
                        <a:pt x="10489" y="3610"/>
                        <a:pt x="8961"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83" name="Graphic 4">
                <a:extLst>
                  <a:ext uri="{FF2B5EF4-FFF2-40B4-BE49-F238E27FC236}">
                    <a16:creationId xmlns:a16="http://schemas.microsoft.com/office/drawing/2014/main" id="{135422A0-AF97-4E98-B0EF-E7DDC7C62FDA}"/>
                  </a:ext>
                </a:extLst>
              </p:cNvPr>
              <p:cNvGrpSpPr/>
              <p:nvPr/>
            </p:nvGrpSpPr>
            <p:grpSpPr>
              <a:xfrm>
                <a:off x="7001690" y="5493089"/>
                <a:ext cx="16128" cy="16131"/>
                <a:chOff x="7001690" y="5493089"/>
                <a:chExt cx="16128" cy="16131"/>
              </a:xfrm>
            </p:grpSpPr>
            <p:sp>
              <p:nvSpPr>
                <p:cNvPr id="84" name="Freeform 83">
                  <a:extLst>
                    <a:ext uri="{FF2B5EF4-FFF2-40B4-BE49-F238E27FC236}">
                      <a16:creationId xmlns:a16="http://schemas.microsoft.com/office/drawing/2014/main" id="{3B82F3A4-2A91-4F03-749A-AA8D7ACD32E8}"/>
                    </a:ext>
                  </a:extLst>
                </p:cNvPr>
                <p:cNvSpPr/>
                <p:nvPr/>
              </p:nvSpPr>
              <p:spPr>
                <a:xfrm rot="-4590510">
                  <a:off x="7003066" y="5494465"/>
                  <a:ext cx="13376" cy="13379"/>
                </a:xfrm>
                <a:custGeom>
                  <a:avLst/>
                  <a:gdLst>
                    <a:gd name="connsiteX0" fmla="*/ 0 w 13376"/>
                    <a:gd name="connsiteY0" fmla="*/ 0 h 13379"/>
                    <a:gd name="connsiteX1" fmla="*/ 13377 w 13376"/>
                    <a:gd name="connsiteY1" fmla="*/ 0 h 13379"/>
                    <a:gd name="connsiteX2" fmla="*/ 13377 w 13376"/>
                    <a:gd name="connsiteY2" fmla="*/ 13380 h 13379"/>
                    <a:gd name="connsiteX3" fmla="*/ 0 w 13376"/>
                    <a:gd name="connsiteY3" fmla="*/ 13380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7" y="0"/>
                      </a:lnTo>
                      <a:lnTo>
                        <a:pt x="13377" y="13380"/>
                      </a:lnTo>
                      <a:lnTo>
                        <a:pt x="0" y="13380"/>
                      </a:lnTo>
                      <a:close/>
                    </a:path>
                  </a:pathLst>
                </a:custGeom>
                <a:noFill/>
                <a:ln w="381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C89FE7C-0D13-CE33-B6A4-96277C1FA49B}"/>
                    </a:ext>
                  </a:extLst>
                </p:cNvPr>
                <p:cNvSpPr/>
                <p:nvPr/>
              </p:nvSpPr>
              <p:spPr>
                <a:xfrm>
                  <a:off x="7002811" y="5494280"/>
                  <a:ext cx="13307" cy="13291"/>
                </a:xfrm>
                <a:custGeom>
                  <a:avLst/>
                  <a:gdLst>
                    <a:gd name="connsiteX0" fmla="*/ 8173 w 13307"/>
                    <a:gd name="connsiteY0" fmla="*/ 147 h 13291"/>
                    <a:gd name="connsiteX1" fmla="*/ 147 w 13307"/>
                    <a:gd name="connsiteY1" fmla="*/ 5117 h 13291"/>
                    <a:gd name="connsiteX2" fmla="*/ 5116 w 13307"/>
                    <a:gd name="connsiteY2" fmla="*/ 13144 h 13291"/>
                    <a:gd name="connsiteX3" fmla="*/ 13142 w 13307"/>
                    <a:gd name="connsiteY3" fmla="*/ 8175 h 13291"/>
                    <a:gd name="connsiteX4" fmla="*/ 8173 w 13307"/>
                    <a:gd name="connsiteY4" fmla="*/ 147 h 1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7" h="13291">
                      <a:moveTo>
                        <a:pt x="8173" y="147"/>
                      </a:moveTo>
                      <a:cubicBezTo>
                        <a:pt x="4734" y="-617"/>
                        <a:pt x="912" y="1676"/>
                        <a:pt x="147" y="5117"/>
                      </a:cubicBezTo>
                      <a:cubicBezTo>
                        <a:pt x="-617" y="8557"/>
                        <a:pt x="1676" y="12380"/>
                        <a:pt x="5116" y="13144"/>
                      </a:cubicBezTo>
                      <a:cubicBezTo>
                        <a:pt x="8556" y="13909"/>
                        <a:pt x="12378" y="11616"/>
                        <a:pt x="13142" y="8175"/>
                      </a:cubicBezTo>
                      <a:cubicBezTo>
                        <a:pt x="13906" y="4735"/>
                        <a:pt x="11995" y="912"/>
                        <a:pt x="8173" y="147"/>
                      </a:cubicBezTo>
                      <a:close/>
                    </a:path>
                  </a:pathLst>
                </a:custGeom>
                <a:solidFill>
                  <a:srgbClr val="29ABE2"/>
                </a:solidFill>
                <a:ln w="3819" cap="flat">
                  <a:noFill/>
                  <a:prstDash val="solid"/>
                  <a:miter/>
                </a:ln>
              </p:spPr>
              <p:txBody>
                <a:bodyPr rtlCol="0" anchor="ctr"/>
                <a:lstStyle/>
                <a:p>
                  <a:endParaRPr lang="en-US"/>
                </a:p>
              </p:txBody>
            </p:sp>
          </p:grpSp>
        </p:grpSp>
        <p:sp>
          <p:nvSpPr>
            <p:cNvPr id="24" name="Freeform 23">
              <a:extLst>
                <a:ext uri="{FF2B5EF4-FFF2-40B4-BE49-F238E27FC236}">
                  <a16:creationId xmlns:a16="http://schemas.microsoft.com/office/drawing/2014/main" id="{3F6DBB42-BD53-DE53-4575-DE438D91302D}"/>
                </a:ext>
              </a:extLst>
            </p:cNvPr>
            <p:cNvSpPr/>
            <p:nvPr/>
          </p:nvSpPr>
          <p:spPr>
            <a:xfrm>
              <a:off x="6151887" y="5846680"/>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F9FD88-F91A-B6BD-4E4D-8A0FF8501E27}"/>
                </a:ext>
              </a:extLst>
            </p:cNvPr>
            <p:cNvSpPr/>
            <p:nvPr/>
          </p:nvSpPr>
          <p:spPr>
            <a:xfrm>
              <a:off x="5962318" y="5795073"/>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59BC7BD-4DE1-EB9B-4E02-B3EDF892D452}"/>
                </a:ext>
              </a:extLst>
            </p:cNvPr>
            <p:cNvSpPr/>
            <p:nvPr/>
          </p:nvSpPr>
          <p:spPr>
            <a:xfrm>
              <a:off x="5866386" y="5032818"/>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8CE3A6A-9ADE-A700-85D8-AD6D3C8869F7}"/>
                </a:ext>
              </a:extLst>
            </p:cNvPr>
            <p:cNvSpPr/>
            <p:nvPr/>
          </p:nvSpPr>
          <p:spPr>
            <a:xfrm>
              <a:off x="5726881" y="5030907"/>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11B951-4983-6B8B-7BE3-40D39687CBA1}"/>
                </a:ext>
              </a:extLst>
            </p:cNvPr>
            <p:cNvSpPr/>
            <p:nvPr/>
          </p:nvSpPr>
          <p:spPr>
            <a:xfrm>
              <a:off x="5862180" y="4832506"/>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A5ED8E-B8A3-46A9-9A9D-34B9E305C2A4}"/>
                </a:ext>
              </a:extLst>
            </p:cNvPr>
            <p:cNvSpPr/>
            <p:nvPr/>
          </p:nvSpPr>
          <p:spPr>
            <a:xfrm>
              <a:off x="6075829" y="5370748"/>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CCA9189-60E8-2CDB-6FC8-C1D6F4753DA2}"/>
                </a:ext>
              </a:extLst>
            </p:cNvPr>
            <p:cNvSpPr/>
            <p:nvPr/>
          </p:nvSpPr>
          <p:spPr>
            <a:xfrm>
              <a:off x="5967667" y="5441087"/>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9FA096D-D5A1-1FA0-A71A-FE65273CC18A}"/>
                </a:ext>
              </a:extLst>
            </p:cNvPr>
            <p:cNvSpPr/>
            <p:nvPr/>
          </p:nvSpPr>
          <p:spPr>
            <a:xfrm>
              <a:off x="5783449" y="5509132"/>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42CE344-7075-4027-F5E8-73B3DE09B8AD}"/>
                </a:ext>
              </a:extLst>
            </p:cNvPr>
            <p:cNvSpPr/>
            <p:nvPr/>
          </p:nvSpPr>
          <p:spPr>
            <a:xfrm>
              <a:off x="6050604" y="51494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BDAB882-CE15-3184-0CDC-D668B854B33A}"/>
                </a:ext>
              </a:extLst>
            </p:cNvPr>
            <p:cNvSpPr/>
            <p:nvPr/>
          </p:nvSpPr>
          <p:spPr>
            <a:xfrm>
              <a:off x="6206161" y="498426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2"/>
                  </a:cubicBezTo>
                  <a:cubicBezTo>
                    <a:pt x="9849" y="21229"/>
                    <a:pt x="14435" y="17407"/>
                    <a:pt x="15582" y="12055"/>
                  </a:cubicBezTo>
                  <a:cubicBezTo>
                    <a:pt x="16729" y="6320"/>
                    <a:pt x="14435" y="969"/>
                    <a:pt x="10231" y="204"/>
                  </a:cubicBezTo>
                  <a:close/>
                </a:path>
              </a:pathLst>
            </a:custGeom>
            <a:solidFill>
              <a:srgbClr val="29ABE2"/>
            </a:solidFill>
            <a:ln w="381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47F8CCA-32B4-16C2-0B19-875B0BCC9669}"/>
                </a:ext>
              </a:extLst>
            </p:cNvPr>
            <p:cNvSpPr/>
            <p:nvPr/>
          </p:nvSpPr>
          <p:spPr>
            <a:xfrm>
              <a:off x="6018119" y="5247274"/>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321"/>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1D86179-47E0-0993-70D8-72D319824822}"/>
                </a:ext>
              </a:extLst>
            </p:cNvPr>
            <p:cNvSpPr/>
            <p:nvPr/>
          </p:nvSpPr>
          <p:spPr>
            <a:xfrm>
              <a:off x="6388088" y="551333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40A0E6-F875-C1B3-A4C3-3EF46EE5EE25}"/>
                </a:ext>
              </a:extLst>
            </p:cNvPr>
            <p:cNvSpPr/>
            <p:nvPr/>
          </p:nvSpPr>
          <p:spPr>
            <a:xfrm>
              <a:off x="6543641" y="5348194"/>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484A3BE-ED03-6981-58EB-502AC6A2D465}"/>
                </a:ext>
              </a:extLst>
            </p:cNvPr>
            <p:cNvSpPr/>
            <p:nvPr/>
          </p:nvSpPr>
          <p:spPr>
            <a:xfrm>
              <a:off x="6355599" y="5611199"/>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BC5C84F-3447-0C4E-65B0-6ED7C55BF0AD}"/>
                </a:ext>
              </a:extLst>
            </p:cNvPr>
            <p:cNvSpPr/>
            <p:nvPr/>
          </p:nvSpPr>
          <p:spPr>
            <a:xfrm>
              <a:off x="6243997" y="5575265"/>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CE1C067-7994-734C-0D15-B63C4DFB95B5}"/>
                </a:ext>
              </a:extLst>
            </p:cNvPr>
            <p:cNvSpPr/>
            <p:nvPr/>
          </p:nvSpPr>
          <p:spPr>
            <a:xfrm>
              <a:off x="6164881" y="5672745"/>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1351"/>
                    <a:pt x="10233" y="204"/>
                  </a:cubicBezTo>
                  <a:close/>
                </a:path>
              </a:pathLst>
            </a:custGeom>
            <a:solidFill>
              <a:srgbClr val="29ABE2"/>
            </a:solidFill>
            <a:ln w="381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A0A747A-B6D9-3AF9-6CA8-2DC0F703C7DA}"/>
                </a:ext>
              </a:extLst>
            </p:cNvPr>
            <p:cNvSpPr/>
            <p:nvPr/>
          </p:nvSpPr>
          <p:spPr>
            <a:xfrm>
              <a:off x="6190109" y="551027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D1F627C-3631-AB10-831E-9F029D87C091}"/>
                </a:ext>
              </a:extLst>
            </p:cNvPr>
            <p:cNvSpPr/>
            <p:nvPr/>
          </p:nvSpPr>
          <p:spPr>
            <a:xfrm>
              <a:off x="6466821" y="5152088"/>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1859FFF-DA21-5D1C-B750-C4FFE469A556}"/>
                </a:ext>
              </a:extLst>
            </p:cNvPr>
            <p:cNvSpPr/>
            <p:nvPr/>
          </p:nvSpPr>
          <p:spPr>
            <a:xfrm>
              <a:off x="6455353" y="5246509"/>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969"/>
                    <a:pt x="10233" y="204"/>
                  </a:cubicBezTo>
                  <a:close/>
                </a:path>
              </a:pathLst>
            </a:custGeom>
            <a:solidFill>
              <a:srgbClr val="29ABE2"/>
            </a:solidFill>
            <a:ln w="381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272CFE8-7CCC-40BC-1389-780373E64694}"/>
                </a:ext>
              </a:extLst>
            </p:cNvPr>
            <p:cNvSpPr/>
            <p:nvPr/>
          </p:nvSpPr>
          <p:spPr>
            <a:xfrm>
              <a:off x="6840612" y="5111567"/>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3"/>
                  </a:cubicBezTo>
                  <a:cubicBezTo>
                    <a:pt x="9849" y="21229"/>
                    <a:pt x="14435" y="17406"/>
                    <a:pt x="15582" y="12055"/>
                  </a:cubicBezTo>
                  <a:cubicBezTo>
                    <a:pt x="16729" y="6703"/>
                    <a:pt x="14435" y="1351"/>
                    <a:pt x="10231" y="204"/>
                  </a:cubicBezTo>
                  <a:close/>
                </a:path>
              </a:pathLst>
            </a:custGeom>
            <a:solidFill>
              <a:srgbClr val="29ABE2"/>
            </a:solidFill>
            <a:ln w="381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667D78D-1CD3-EAA8-59ED-4095330EF2E4}"/>
                </a:ext>
              </a:extLst>
            </p:cNvPr>
            <p:cNvSpPr/>
            <p:nvPr/>
          </p:nvSpPr>
          <p:spPr>
            <a:xfrm>
              <a:off x="6937688" y="5187639"/>
              <a:ext cx="15676" cy="20286"/>
            </a:xfrm>
            <a:custGeom>
              <a:avLst/>
              <a:gdLst>
                <a:gd name="connsiteX0" fmla="*/ 10233 w 15676"/>
                <a:gd name="connsiteY0" fmla="*/ 204 h 20286"/>
                <a:gd name="connsiteX1" fmla="*/ 296 w 15676"/>
                <a:gd name="connsiteY1" fmla="*/ 8232 h 20286"/>
                <a:gd name="connsiteX2" fmla="*/ 5265 w 15676"/>
                <a:gd name="connsiteY2" fmla="*/ 20083 h 20286"/>
                <a:gd name="connsiteX3" fmla="*/ 15202 w 15676"/>
                <a:gd name="connsiteY3" fmla="*/ 12054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2136E2-BFED-E760-375E-2E416AF86A9F}"/>
                </a:ext>
              </a:extLst>
            </p:cNvPr>
            <p:cNvSpPr/>
            <p:nvPr/>
          </p:nvSpPr>
          <p:spPr>
            <a:xfrm>
              <a:off x="6814238" y="517617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B8FB339-5EA6-261E-0D0A-1B61F3603FD6}"/>
                </a:ext>
              </a:extLst>
            </p:cNvPr>
            <p:cNvSpPr/>
            <p:nvPr/>
          </p:nvSpPr>
          <p:spPr>
            <a:xfrm>
              <a:off x="5827399" y="572588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F6AE277-98D5-48EE-23AA-1190EB32A43F}"/>
                </a:ext>
              </a:extLst>
            </p:cNvPr>
            <p:cNvSpPr/>
            <p:nvPr/>
          </p:nvSpPr>
          <p:spPr>
            <a:xfrm>
              <a:off x="5825871" y="565898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2"/>
                  </a:cubicBezTo>
                  <a:cubicBezTo>
                    <a:pt x="9469" y="21229"/>
                    <a:pt x="14055" y="17407"/>
                    <a:pt x="15202" y="12055"/>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295F7E2-D84C-E1FB-FF58-DE9A74A56C4B}"/>
                </a:ext>
              </a:extLst>
            </p:cNvPr>
            <p:cNvSpPr/>
            <p:nvPr/>
          </p:nvSpPr>
          <p:spPr>
            <a:xfrm>
              <a:off x="5947794" y="569147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2A78630-725B-CD1E-FB64-7160745EC260}"/>
                </a:ext>
              </a:extLst>
            </p:cNvPr>
            <p:cNvSpPr/>
            <p:nvPr/>
          </p:nvSpPr>
          <p:spPr>
            <a:xfrm>
              <a:off x="6514976" y="561387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8C52503-6D39-0BB5-799D-5D0A7295BDEB}"/>
                </a:ext>
              </a:extLst>
            </p:cNvPr>
            <p:cNvSpPr/>
            <p:nvPr/>
          </p:nvSpPr>
          <p:spPr>
            <a:xfrm>
              <a:off x="6526442" y="5464406"/>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21EAA61-6655-DAEE-C5B6-5EE1542FFEBD}"/>
                </a:ext>
              </a:extLst>
            </p:cNvPr>
            <p:cNvSpPr/>
            <p:nvPr/>
          </p:nvSpPr>
          <p:spPr>
            <a:xfrm>
              <a:off x="6584154" y="56066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321"/>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681C97C-DC33-A001-9546-071D4B4FB463}"/>
                </a:ext>
              </a:extLst>
            </p:cNvPr>
            <p:cNvSpPr/>
            <p:nvPr/>
          </p:nvSpPr>
          <p:spPr>
            <a:xfrm>
              <a:off x="6622376" y="5819156"/>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DECE8AB-6F0F-BF7B-5E01-1270142B7E11}"/>
                </a:ext>
              </a:extLst>
            </p:cNvPr>
            <p:cNvSpPr/>
            <p:nvPr/>
          </p:nvSpPr>
          <p:spPr>
            <a:xfrm>
              <a:off x="6717541" y="5877262"/>
              <a:ext cx="15677" cy="20286"/>
            </a:xfrm>
            <a:custGeom>
              <a:avLst/>
              <a:gdLst>
                <a:gd name="connsiteX0" fmla="*/ 10234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4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4" y="204"/>
                  </a:moveTo>
                  <a:cubicBezTo>
                    <a:pt x="6029" y="-943"/>
                    <a:pt x="1443" y="2880"/>
                    <a:pt x="296" y="8232"/>
                  </a:cubicBezTo>
                  <a:cubicBezTo>
                    <a:pt x="-850" y="13584"/>
                    <a:pt x="1443" y="18936"/>
                    <a:pt x="5265" y="20082"/>
                  </a:cubicBezTo>
                  <a:cubicBezTo>
                    <a:pt x="9087" y="21229"/>
                    <a:pt x="14056" y="17407"/>
                    <a:pt x="15202" y="12055"/>
                  </a:cubicBezTo>
                  <a:cubicBezTo>
                    <a:pt x="16731" y="6320"/>
                    <a:pt x="14438" y="1351"/>
                    <a:pt x="10234" y="204"/>
                  </a:cubicBezTo>
                  <a:close/>
                </a:path>
              </a:pathLst>
            </a:custGeom>
            <a:solidFill>
              <a:srgbClr val="29ABE2"/>
            </a:solidFill>
            <a:ln w="381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AB84F76-74A3-6085-A60C-B3CC1DE434FA}"/>
                </a:ext>
              </a:extLst>
            </p:cNvPr>
            <p:cNvSpPr/>
            <p:nvPr/>
          </p:nvSpPr>
          <p:spPr>
            <a:xfrm>
              <a:off x="6564279" y="578819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4DBD5A7-920F-50FE-6F0B-135DC21FE3E5}"/>
                </a:ext>
              </a:extLst>
            </p:cNvPr>
            <p:cNvSpPr/>
            <p:nvPr/>
          </p:nvSpPr>
          <p:spPr>
            <a:xfrm>
              <a:off x="5525080" y="53627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05E47AD-62BF-F867-DBC0-B2977DD3A245}"/>
                </a:ext>
              </a:extLst>
            </p:cNvPr>
            <p:cNvSpPr/>
            <p:nvPr/>
          </p:nvSpPr>
          <p:spPr>
            <a:xfrm>
              <a:off x="5694394" y="527900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4FB2823-13F1-310F-C874-DAB8A76B70BD}"/>
                </a:ext>
              </a:extLst>
            </p:cNvPr>
            <p:cNvSpPr/>
            <p:nvPr/>
          </p:nvSpPr>
          <p:spPr>
            <a:xfrm>
              <a:off x="5804470" y="5350106"/>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551C57E-4EBA-754B-7389-D45E0A92AFC0}"/>
                </a:ext>
              </a:extLst>
            </p:cNvPr>
            <p:cNvSpPr/>
            <p:nvPr/>
          </p:nvSpPr>
          <p:spPr>
            <a:xfrm>
              <a:off x="6995400" y="5151323"/>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8A78908-4E31-3D3F-C873-D647D8FD3924}"/>
                </a:ext>
              </a:extLst>
            </p:cNvPr>
            <p:cNvSpPr/>
            <p:nvPr/>
          </p:nvSpPr>
          <p:spPr>
            <a:xfrm>
              <a:off x="7215547" y="516279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D81A1AE-A683-8DC0-BB2A-957C092A1112}"/>
                </a:ext>
              </a:extLst>
            </p:cNvPr>
            <p:cNvSpPr/>
            <p:nvPr/>
          </p:nvSpPr>
          <p:spPr>
            <a:xfrm>
              <a:off x="7147900" y="5223955"/>
              <a:ext cx="15728" cy="20286"/>
            </a:xfrm>
            <a:custGeom>
              <a:avLst/>
              <a:gdLst>
                <a:gd name="connsiteX0" fmla="*/ 10231 w 15728"/>
                <a:gd name="connsiteY0" fmla="*/ 204 h 20286"/>
                <a:gd name="connsiteX1" fmla="*/ 294 w 15728"/>
                <a:gd name="connsiteY1" fmla="*/ 8232 h 20286"/>
                <a:gd name="connsiteX2" fmla="*/ 5645 w 15728"/>
                <a:gd name="connsiteY2" fmla="*/ 20083 h 20286"/>
                <a:gd name="connsiteX3" fmla="*/ 15582 w 15728"/>
                <a:gd name="connsiteY3" fmla="*/ 12054 h 20286"/>
                <a:gd name="connsiteX4" fmla="*/ 10231 w 1572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8" h="20286">
                  <a:moveTo>
                    <a:pt x="10231" y="204"/>
                  </a:moveTo>
                  <a:cubicBezTo>
                    <a:pt x="6027" y="-943"/>
                    <a:pt x="1441" y="2880"/>
                    <a:pt x="294" y="8232"/>
                  </a:cubicBezTo>
                  <a:cubicBezTo>
                    <a:pt x="-853" y="13584"/>
                    <a:pt x="1441" y="18936"/>
                    <a:pt x="5645" y="20083"/>
                  </a:cubicBezTo>
                  <a:cubicBezTo>
                    <a:pt x="9849" y="21229"/>
                    <a:pt x="14435" y="17406"/>
                    <a:pt x="15582" y="12054"/>
                  </a:cubicBezTo>
                  <a:cubicBezTo>
                    <a:pt x="16346" y="6320"/>
                    <a:pt x="14053" y="1351"/>
                    <a:pt x="10231" y="204"/>
                  </a:cubicBezTo>
                  <a:close/>
                </a:path>
              </a:pathLst>
            </a:custGeom>
            <a:solidFill>
              <a:srgbClr val="29ABE2"/>
            </a:solidFill>
            <a:ln w="381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6972B08-8A32-EDB3-93E5-95767F24B737}"/>
                </a:ext>
              </a:extLst>
            </p:cNvPr>
            <p:cNvSpPr/>
            <p:nvPr/>
          </p:nvSpPr>
          <p:spPr>
            <a:xfrm>
              <a:off x="6610143" y="58199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F74025A-6D4A-8566-A48E-DCE1CFD91A1C}"/>
                </a:ext>
              </a:extLst>
            </p:cNvPr>
            <p:cNvSpPr/>
            <p:nvPr/>
          </p:nvSpPr>
          <p:spPr>
            <a:xfrm>
              <a:off x="6751175" y="5578324"/>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320"/>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59111C2-67D4-B003-BEE7-BEB4B48EB781}"/>
                </a:ext>
              </a:extLst>
            </p:cNvPr>
            <p:cNvSpPr/>
            <p:nvPr/>
          </p:nvSpPr>
          <p:spPr>
            <a:xfrm>
              <a:off x="6759966" y="5782840"/>
              <a:ext cx="15676" cy="20286"/>
            </a:xfrm>
            <a:custGeom>
              <a:avLst/>
              <a:gdLst>
                <a:gd name="connsiteX0" fmla="*/ 10233 w 15676"/>
                <a:gd name="connsiteY0" fmla="*/ 204 h 20286"/>
                <a:gd name="connsiteX1" fmla="*/ 296 w 15676"/>
                <a:gd name="connsiteY1" fmla="*/ 8232 h 20286"/>
                <a:gd name="connsiteX2" fmla="*/ 5265 w 15676"/>
                <a:gd name="connsiteY2" fmla="*/ 20082 h 20286"/>
                <a:gd name="connsiteX3" fmla="*/ 15202 w 15676"/>
                <a:gd name="connsiteY3" fmla="*/ 12055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E979ABE-ED4E-1E5C-4122-2DE37843B430}"/>
                </a:ext>
              </a:extLst>
            </p:cNvPr>
            <p:cNvSpPr/>
            <p:nvPr/>
          </p:nvSpPr>
          <p:spPr>
            <a:xfrm>
              <a:off x="6198133" y="577634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420E92-4A47-3EC2-FCF6-364CA5D4AC6B}"/>
                </a:ext>
              </a:extLst>
            </p:cNvPr>
            <p:cNvSpPr/>
            <p:nvPr/>
          </p:nvSpPr>
          <p:spPr>
            <a:xfrm>
              <a:off x="6536381" y="5876115"/>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639DB88-E98C-86C5-DEAD-55DBB778732E}"/>
                </a:ext>
              </a:extLst>
            </p:cNvPr>
            <p:cNvSpPr/>
            <p:nvPr/>
          </p:nvSpPr>
          <p:spPr>
            <a:xfrm>
              <a:off x="6527971" y="593154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grpSp>
      <p:grpSp>
        <p:nvGrpSpPr>
          <p:cNvPr id="199" name="Group 198">
            <a:extLst>
              <a:ext uri="{FF2B5EF4-FFF2-40B4-BE49-F238E27FC236}">
                <a16:creationId xmlns:a16="http://schemas.microsoft.com/office/drawing/2014/main" id="{4B84919B-BBF9-E645-E834-99DE166823FF}"/>
              </a:ext>
            </a:extLst>
          </p:cNvPr>
          <p:cNvGrpSpPr/>
          <p:nvPr/>
        </p:nvGrpSpPr>
        <p:grpSpPr>
          <a:xfrm>
            <a:off x="10484630" y="57150"/>
            <a:ext cx="2553138" cy="2747357"/>
            <a:chOff x="7921122" y="3017458"/>
            <a:chExt cx="2553138" cy="2747357"/>
          </a:xfrm>
          <a:effectLst>
            <a:glow rad="12700">
              <a:srgbClr val="29ABE2">
                <a:alpha val="40000"/>
              </a:srgbClr>
            </a:glow>
          </a:effectLst>
        </p:grpSpPr>
        <p:sp>
          <p:nvSpPr>
            <p:cNvPr id="200" name="Freeform 199">
              <a:extLst>
                <a:ext uri="{FF2B5EF4-FFF2-40B4-BE49-F238E27FC236}">
                  <a16:creationId xmlns:a16="http://schemas.microsoft.com/office/drawing/2014/main" id="{B06116C0-822A-48D9-ECEE-BE2DA67BD3F3}"/>
                </a:ext>
              </a:extLst>
            </p:cNvPr>
            <p:cNvSpPr/>
            <p:nvPr/>
          </p:nvSpPr>
          <p:spPr>
            <a:xfrm>
              <a:off x="9455201" y="4411584"/>
              <a:ext cx="486539" cy="146410"/>
            </a:xfrm>
            <a:custGeom>
              <a:avLst/>
              <a:gdLst>
                <a:gd name="connsiteX0" fmla="*/ 0 w 486539"/>
                <a:gd name="connsiteY0" fmla="*/ 146411 h 146410"/>
                <a:gd name="connsiteX1" fmla="*/ 486539 w 486539"/>
                <a:gd name="connsiteY1" fmla="*/ 0 h 146410"/>
                <a:gd name="connsiteX2" fmla="*/ 134534 w 486539"/>
                <a:gd name="connsiteY2" fmla="*/ 56194 h 146410"/>
              </a:gdLst>
              <a:ahLst/>
              <a:cxnLst>
                <a:cxn ang="0">
                  <a:pos x="connsiteX0" y="connsiteY0"/>
                </a:cxn>
                <a:cxn ang="0">
                  <a:pos x="connsiteX1" y="connsiteY1"/>
                </a:cxn>
                <a:cxn ang="0">
                  <a:pos x="connsiteX2" y="connsiteY2"/>
                </a:cxn>
              </a:cxnLst>
              <a:rect l="l" t="t" r="r" b="b"/>
              <a:pathLst>
                <a:path w="486539" h="146410">
                  <a:moveTo>
                    <a:pt x="0" y="146411"/>
                  </a:moveTo>
                  <a:lnTo>
                    <a:pt x="486539" y="0"/>
                  </a:lnTo>
                  <a:lnTo>
                    <a:pt x="134534" y="56194"/>
                  </a:lnTo>
                  <a:close/>
                </a:path>
              </a:pathLst>
            </a:custGeom>
            <a:noFill/>
            <a:ln w="696" cap="flat">
              <a:solidFill>
                <a:srgbClr val="29ABE2"/>
              </a:solid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6D2CB385-481A-254B-DD28-49B630B031DC}"/>
                </a:ext>
              </a:extLst>
            </p:cNvPr>
            <p:cNvSpPr/>
            <p:nvPr/>
          </p:nvSpPr>
          <p:spPr>
            <a:xfrm>
              <a:off x="9158614" y="4273582"/>
              <a:ext cx="192245" cy="177375"/>
            </a:xfrm>
            <a:custGeom>
              <a:avLst/>
              <a:gdLst>
                <a:gd name="connsiteX0" fmla="*/ 187660 w 192245"/>
                <a:gd name="connsiteY0" fmla="*/ 0 h 177375"/>
                <a:gd name="connsiteX1" fmla="*/ 0 w 192245"/>
                <a:gd name="connsiteY1" fmla="*/ 177375 h 177375"/>
                <a:gd name="connsiteX2" fmla="*/ 192246 w 192245"/>
                <a:gd name="connsiteY2" fmla="*/ 132649 h 177375"/>
              </a:gdLst>
              <a:ahLst/>
              <a:cxnLst>
                <a:cxn ang="0">
                  <a:pos x="connsiteX0" y="connsiteY0"/>
                </a:cxn>
                <a:cxn ang="0">
                  <a:pos x="connsiteX1" y="connsiteY1"/>
                </a:cxn>
                <a:cxn ang="0">
                  <a:pos x="connsiteX2" y="connsiteY2"/>
                </a:cxn>
              </a:cxnLst>
              <a:rect l="l" t="t" r="r" b="b"/>
              <a:pathLst>
                <a:path w="192245" h="177375">
                  <a:moveTo>
                    <a:pt x="187660" y="0"/>
                  </a:moveTo>
                  <a:lnTo>
                    <a:pt x="0" y="177375"/>
                  </a:lnTo>
                  <a:lnTo>
                    <a:pt x="192246" y="132649"/>
                  </a:lnTo>
                  <a:close/>
                </a:path>
              </a:pathLst>
            </a:custGeom>
            <a:noFill/>
            <a:ln w="696" cap="flat">
              <a:solidFill>
                <a:srgbClr val="29ABE2"/>
              </a:solid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E2167590-BCEC-BEF9-FFFB-413F30230789}"/>
                </a:ext>
              </a:extLst>
            </p:cNvPr>
            <p:cNvSpPr/>
            <p:nvPr/>
          </p:nvSpPr>
          <p:spPr>
            <a:xfrm>
              <a:off x="8688509" y="4108058"/>
              <a:ext cx="182308" cy="157497"/>
            </a:xfrm>
            <a:custGeom>
              <a:avLst/>
              <a:gdLst>
                <a:gd name="connsiteX0" fmla="*/ 182309 w 182308"/>
                <a:gd name="connsiteY0" fmla="*/ 157497 h 157497"/>
                <a:gd name="connsiteX1" fmla="*/ 62298 w 182308"/>
                <a:gd name="connsiteY1" fmla="*/ 0 h 157497"/>
                <a:gd name="connsiteX2" fmla="*/ 0 w 182308"/>
                <a:gd name="connsiteY2" fmla="*/ 84865 h 157497"/>
              </a:gdLst>
              <a:ahLst/>
              <a:cxnLst>
                <a:cxn ang="0">
                  <a:pos x="connsiteX0" y="connsiteY0"/>
                </a:cxn>
                <a:cxn ang="0">
                  <a:pos x="connsiteX1" y="connsiteY1"/>
                </a:cxn>
                <a:cxn ang="0">
                  <a:pos x="connsiteX2" y="connsiteY2"/>
                </a:cxn>
              </a:cxnLst>
              <a:rect l="l" t="t" r="r" b="b"/>
              <a:pathLst>
                <a:path w="182308" h="157497">
                  <a:moveTo>
                    <a:pt x="182309" y="157497"/>
                  </a:moveTo>
                  <a:lnTo>
                    <a:pt x="62298" y="0"/>
                  </a:lnTo>
                  <a:lnTo>
                    <a:pt x="0" y="84865"/>
                  </a:lnTo>
                  <a:close/>
                </a:path>
              </a:pathLst>
            </a:custGeom>
            <a:noFill/>
            <a:ln w="696" cap="flat">
              <a:solidFill>
                <a:srgbClr val="29ABE2"/>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710183C5-0344-C958-434C-959232B35BA6}"/>
                </a:ext>
              </a:extLst>
            </p:cNvPr>
            <p:cNvSpPr/>
            <p:nvPr/>
          </p:nvSpPr>
          <p:spPr>
            <a:xfrm>
              <a:off x="9650887" y="4539645"/>
              <a:ext cx="157848" cy="232422"/>
            </a:xfrm>
            <a:custGeom>
              <a:avLst/>
              <a:gdLst>
                <a:gd name="connsiteX0" fmla="*/ 93257 w 157848"/>
                <a:gd name="connsiteY0" fmla="*/ 232423 h 232422"/>
                <a:gd name="connsiteX1" fmla="*/ 157848 w 157848"/>
                <a:gd name="connsiteY1" fmla="*/ 0 h 232422"/>
                <a:gd name="connsiteX2" fmla="*/ 0 w 157848"/>
                <a:gd name="connsiteY2" fmla="*/ 175082 h 232422"/>
              </a:gdLst>
              <a:ahLst/>
              <a:cxnLst>
                <a:cxn ang="0">
                  <a:pos x="connsiteX0" y="connsiteY0"/>
                </a:cxn>
                <a:cxn ang="0">
                  <a:pos x="connsiteX1" y="connsiteY1"/>
                </a:cxn>
                <a:cxn ang="0">
                  <a:pos x="connsiteX2" y="connsiteY2"/>
                </a:cxn>
              </a:cxnLst>
              <a:rect l="l" t="t" r="r" b="b"/>
              <a:pathLst>
                <a:path w="157848" h="232422">
                  <a:moveTo>
                    <a:pt x="93257" y="232423"/>
                  </a:moveTo>
                  <a:lnTo>
                    <a:pt x="157848" y="0"/>
                  </a:lnTo>
                  <a:lnTo>
                    <a:pt x="0" y="175082"/>
                  </a:lnTo>
                  <a:close/>
                </a:path>
              </a:pathLst>
            </a:custGeom>
            <a:noFill/>
            <a:ln w="696" cap="flat">
              <a:solidFill>
                <a:srgbClr val="29ABE2"/>
              </a:solid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EA722DC0-390C-DE11-0F6C-ACAC3480F9F9}"/>
                </a:ext>
              </a:extLst>
            </p:cNvPr>
            <p:cNvSpPr/>
            <p:nvPr/>
          </p:nvSpPr>
          <p:spPr>
            <a:xfrm>
              <a:off x="9029813" y="4134052"/>
              <a:ext cx="442968" cy="478224"/>
            </a:xfrm>
            <a:custGeom>
              <a:avLst/>
              <a:gdLst>
                <a:gd name="connsiteX0" fmla="*/ 0 w 442968"/>
                <a:gd name="connsiteY0" fmla="*/ 286706 h 478224"/>
                <a:gd name="connsiteX1" fmla="*/ 70707 w 442968"/>
                <a:gd name="connsiteY1" fmla="*/ 478225 h 478224"/>
                <a:gd name="connsiteX2" fmla="*/ 442969 w 442968"/>
                <a:gd name="connsiteY2" fmla="*/ 0 h 478224"/>
              </a:gdLst>
              <a:ahLst/>
              <a:cxnLst>
                <a:cxn ang="0">
                  <a:pos x="connsiteX0" y="connsiteY0"/>
                </a:cxn>
                <a:cxn ang="0">
                  <a:pos x="connsiteX1" y="connsiteY1"/>
                </a:cxn>
                <a:cxn ang="0">
                  <a:pos x="connsiteX2" y="connsiteY2"/>
                </a:cxn>
              </a:cxnLst>
              <a:rect l="l" t="t" r="r" b="b"/>
              <a:pathLst>
                <a:path w="442968" h="478224">
                  <a:moveTo>
                    <a:pt x="0" y="286706"/>
                  </a:moveTo>
                  <a:lnTo>
                    <a:pt x="70707" y="478225"/>
                  </a:lnTo>
                  <a:lnTo>
                    <a:pt x="442969" y="0"/>
                  </a:lnTo>
                  <a:close/>
                </a:path>
              </a:pathLst>
            </a:custGeom>
            <a:noFill/>
            <a:ln w="696" cap="flat">
              <a:solidFill>
                <a:srgbClr val="29ABE2"/>
              </a:solidFill>
              <a:prstDash val="solid"/>
              <a:miter/>
            </a:ln>
          </p:spPr>
          <p:txBody>
            <a:bodyPr rtlCol="0" anchor="ctr"/>
            <a:lstStyle/>
            <a:p>
              <a:endParaRPr lang="en-US"/>
            </a:p>
          </p:txBody>
        </p:sp>
        <p:grpSp>
          <p:nvGrpSpPr>
            <p:cNvPr id="205" name="Graphic 4">
              <a:extLst>
                <a:ext uri="{FF2B5EF4-FFF2-40B4-BE49-F238E27FC236}">
                  <a16:creationId xmlns:a16="http://schemas.microsoft.com/office/drawing/2014/main" id="{A1AB73A7-3685-4C9C-2C87-F3C0B132B46C}"/>
                </a:ext>
              </a:extLst>
            </p:cNvPr>
            <p:cNvGrpSpPr/>
            <p:nvPr/>
          </p:nvGrpSpPr>
          <p:grpSpPr>
            <a:xfrm>
              <a:off x="7921122" y="3017458"/>
              <a:ext cx="1459913" cy="1322678"/>
              <a:chOff x="6227927" y="2459963"/>
              <a:chExt cx="1459913" cy="1322678"/>
            </a:xfrm>
          </p:grpSpPr>
          <p:grpSp>
            <p:nvGrpSpPr>
              <p:cNvPr id="234" name="Graphic 4">
                <a:extLst>
                  <a:ext uri="{FF2B5EF4-FFF2-40B4-BE49-F238E27FC236}">
                    <a16:creationId xmlns:a16="http://schemas.microsoft.com/office/drawing/2014/main" id="{03A9D108-EF1B-1ED9-A0F5-6E3365A3927A}"/>
                  </a:ext>
                </a:extLst>
              </p:cNvPr>
              <p:cNvGrpSpPr/>
              <p:nvPr/>
            </p:nvGrpSpPr>
            <p:grpSpPr>
              <a:xfrm>
                <a:off x="7427129" y="2727622"/>
                <a:ext cx="20420" cy="20424"/>
                <a:chOff x="7427129" y="2727622"/>
                <a:chExt cx="20420" cy="20424"/>
              </a:xfrm>
            </p:grpSpPr>
            <p:sp>
              <p:nvSpPr>
                <p:cNvPr id="313" name="Freeform 312">
                  <a:extLst>
                    <a:ext uri="{FF2B5EF4-FFF2-40B4-BE49-F238E27FC236}">
                      <a16:creationId xmlns:a16="http://schemas.microsoft.com/office/drawing/2014/main" id="{02E5984F-BB09-CEE7-8CFC-15E3A08CA3E5}"/>
                    </a:ext>
                  </a:extLst>
                </p:cNvPr>
                <p:cNvSpPr/>
                <p:nvPr/>
              </p:nvSpPr>
              <p:spPr>
                <a:xfrm rot="-2328823">
                  <a:off x="7430077" y="2730571"/>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74D65088-58E7-41F1-56FE-724BE4E664AA}"/>
                    </a:ext>
                  </a:extLst>
                </p:cNvPr>
                <p:cNvSpPr/>
                <p:nvPr/>
              </p:nvSpPr>
              <p:spPr>
                <a:xfrm>
                  <a:off x="7430312" y="2730639"/>
                  <a:ext cx="14032" cy="14034"/>
                </a:xfrm>
                <a:custGeom>
                  <a:avLst/>
                  <a:gdLst>
                    <a:gd name="connsiteX0" fmla="*/ 12558 w 14032"/>
                    <a:gd name="connsiteY0" fmla="*/ 2621 h 14034"/>
                    <a:gd name="connsiteX1" fmla="*/ 2621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9882" y="-437"/>
                        <a:pt x="5678" y="-819"/>
                        <a:pt x="2621" y="1475"/>
                      </a:cubicBezTo>
                      <a:cubicBezTo>
                        <a:pt x="-437" y="4151"/>
                        <a:pt x="-819" y="8355"/>
                        <a:pt x="1474" y="11414"/>
                      </a:cubicBezTo>
                      <a:cubicBezTo>
                        <a:pt x="4149" y="14472"/>
                        <a:pt x="8354"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35" name="Graphic 4">
                <a:extLst>
                  <a:ext uri="{FF2B5EF4-FFF2-40B4-BE49-F238E27FC236}">
                    <a16:creationId xmlns:a16="http://schemas.microsoft.com/office/drawing/2014/main" id="{E24CA7F7-810C-24A4-9179-F6FE5A44A6E7}"/>
                  </a:ext>
                </a:extLst>
              </p:cNvPr>
              <p:cNvGrpSpPr/>
              <p:nvPr/>
            </p:nvGrpSpPr>
            <p:grpSpPr>
              <a:xfrm>
                <a:off x="7524725" y="3009937"/>
                <a:ext cx="18806" cy="18810"/>
                <a:chOff x="7524725" y="3009937"/>
                <a:chExt cx="18806" cy="18810"/>
              </a:xfrm>
            </p:grpSpPr>
            <p:sp>
              <p:nvSpPr>
                <p:cNvPr id="311" name="Freeform 310">
                  <a:extLst>
                    <a:ext uri="{FF2B5EF4-FFF2-40B4-BE49-F238E27FC236}">
                      <a16:creationId xmlns:a16="http://schemas.microsoft.com/office/drawing/2014/main" id="{6E1FB4A2-B45D-9962-331B-EE07EF5BD805}"/>
                    </a:ext>
                  </a:extLst>
                </p:cNvPr>
                <p:cNvSpPr/>
                <p:nvPr/>
              </p:nvSpPr>
              <p:spPr>
                <a:xfrm rot="-2328072">
                  <a:off x="7527440" y="3012653"/>
                  <a:ext cx="13376" cy="13379"/>
                </a:xfrm>
                <a:custGeom>
                  <a:avLst/>
                  <a:gdLst>
                    <a:gd name="connsiteX0" fmla="*/ 0 w 13376"/>
                    <a:gd name="connsiteY0" fmla="*/ 0 h 13379"/>
                    <a:gd name="connsiteX1" fmla="*/ 13376 w 13376"/>
                    <a:gd name="connsiteY1" fmla="*/ 0 h 13379"/>
                    <a:gd name="connsiteX2" fmla="*/ 13376 w 13376"/>
                    <a:gd name="connsiteY2" fmla="*/ 13379 h 13379"/>
                    <a:gd name="connsiteX3" fmla="*/ 0 w 13376"/>
                    <a:gd name="connsiteY3" fmla="*/ 13379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6" y="0"/>
                      </a:lnTo>
                      <a:lnTo>
                        <a:pt x="13376" y="13379"/>
                      </a:lnTo>
                      <a:lnTo>
                        <a:pt x="0" y="13379"/>
                      </a:lnTo>
                      <a:close/>
                    </a:path>
                  </a:pathLst>
                </a:custGeom>
                <a:noFill/>
                <a:ln w="3819"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59EAA40A-DFEA-1930-8574-CC23E0D702FD}"/>
                    </a:ext>
                  </a:extLst>
                </p:cNvPr>
                <p:cNvSpPr/>
                <p:nvPr/>
              </p:nvSpPr>
              <p:spPr>
                <a:xfrm>
                  <a:off x="7527390" y="3012757"/>
                  <a:ext cx="13649" cy="13652"/>
                </a:xfrm>
                <a:custGeom>
                  <a:avLst/>
                  <a:gdLst>
                    <a:gd name="connsiteX0" fmla="*/ 12175 w 13649"/>
                    <a:gd name="connsiteY0" fmla="*/ 2621 h 13652"/>
                    <a:gd name="connsiteX1" fmla="*/ 2620 w 13649"/>
                    <a:gd name="connsiteY1" fmla="*/ 1474 h 13652"/>
                    <a:gd name="connsiteX2" fmla="*/ 1474 w 13649"/>
                    <a:gd name="connsiteY2" fmla="*/ 11031 h 13652"/>
                    <a:gd name="connsiteX3" fmla="*/ 11029 w 13649"/>
                    <a:gd name="connsiteY3" fmla="*/ 12178 h 13652"/>
                    <a:gd name="connsiteX4" fmla="*/ 12175 w 13649"/>
                    <a:gd name="connsiteY4" fmla="*/ 2621 h 1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 h="13652">
                      <a:moveTo>
                        <a:pt x="12175" y="2621"/>
                      </a:moveTo>
                      <a:cubicBezTo>
                        <a:pt x="9882" y="-437"/>
                        <a:pt x="5678" y="-819"/>
                        <a:pt x="2620" y="1474"/>
                      </a:cubicBezTo>
                      <a:cubicBezTo>
                        <a:pt x="-437" y="3768"/>
                        <a:pt x="-819" y="7973"/>
                        <a:pt x="1474" y="11031"/>
                      </a:cubicBezTo>
                      <a:cubicBezTo>
                        <a:pt x="3767" y="14089"/>
                        <a:pt x="7971" y="14472"/>
                        <a:pt x="11029" y="12178"/>
                      </a:cubicBezTo>
                      <a:cubicBezTo>
                        <a:pt x="14086" y="9885"/>
                        <a:pt x="14469" y="5297"/>
                        <a:pt x="12175" y="2621"/>
                      </a:cubicBezTo>
                      <a:close/>
                    </a:path>
                  </a:pathLst>
                </a:custGeom>
                <a:solidFill>
                  <a:srgbClr val="29ABE2"/>
                </a:solidFill>
                <a:ln w="3819" cap="flat">
                  <a:noFill/>
                  <a:prstDash val="solid"/>
                  <a:miter/>
                </a:ln>
              </p:spPr>
              <p:txBody>
                <a:bodyPr rtlCol="0" anchor="ctr"/>
                <a:lstStyle/>
                <a:p>
                  <a:endParaRPr lang="en-US"/>
                </a:p>
              </p:txBody>
            </p:sp>
          </p:grpSp>
          <p:grpSp>
            <p:nvGrpSpPr>
              <p:cNvPr id="236" name="Graphic 4">
                <a:extLst>
                  <a:ext uri="{FF2B5EF4-FFF2-40B4-BE49-F238E27FC236}">
                    <a16:creationId xmlns:a16="http://schemas.microsoft.com/office/drawing/2014/main" id="{9A364755-489C-5FA4-9803-ED479DA30CAB}"/>
                  </a:ext>
                </a:extLst>
              </p:cNvPr>
              <p:cNvGrpSpPr/>
              <p:nvPr/>
            </p:nvGrpSpPr>
            <p:grpSpPr>
              <a:xfrm>
                <a:off x="7458294" y="2982602"/>
                <a:ext cx="16657" cy="16660"/>
                <a:chOff x="7458294" y="2982602"/>
                <a:chExt cx="16657" cy="16660"/>
              </a:xfrm>
            </p:grpSpPr>
            <p:sp>
              <p:nvSpPr>
                <p:cNvPr id="309" name="Freeform 308">
                  <a:extLst>
                    <a:ext uri="{FF2B5EF4-FFF2-40B4-BE49-F238E27FC236}">
                      <a16:creationId xmlns:a16="http://schemas.microsoft.com/office/drawing/2014/main" id="{8F3E0CFF-C7F9-7EF8-5F19-3B638DAE48A6}"/>
                    </a:ext>
                  </a:extLst>
                </p:cNvPr>
                <p:cNvSpPr/>
                <p:nvPr/>
              </p:nvSpPr>
              <p:spPr>
                <a:xfrm rot="-2327588">
                  <a:off x="7460698" y="2985008"/>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EBC7396A-EC19-1B5F-B787-5000562ED221}"/>
                    </a:ext>
                  </a:extLst>
                </p:cNvPr>
                <p:cNvSpPr/>
                <p:nvPr/>
              </p:nvSpPr>
              <p:spPr>
                <a:xfrm>
                  <a:off x="7460474" y="2984820"/>
                  <a:ext cx="12184" cy="12186"/>
                </a:xfrm>
                <a:custGeom>
                  <a:avLst/>
                  <a:gdLst>
                    <a:gd name="connsiteX0" fmla="*/ 10679 w 12184"/>
                    <a:gd name="connsiteY0" fmla="*/ 2271 h 12186"/>
                    <a:gd name="connsiteX1" fmla="*/ 2270 w 12184"/>
                    <a:gd name="connsiteY1" fmla="*/ 1506 h 12186"/>
                    <a:gd name="connsiteX2" fmla="*/ 1506 w 12184"/>
                    <a:gd name="connsiteY2" fmla="*/ 9916 h 12186"/>
                    <a:gd name="connsiteX3" fmla="*/ 9914 w 12184"/>
                    <a:gd name="connsiteY3" fmla="*/ 10681 h 12186"/>
                    <a:gd name="connsiteX4" fmla="*/ 10679 w 12184"/>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 h="12186">
                      <a:moveTo>
                        <a:pt x="10679" y="2271"/>
                      </a:moveTo>
                      <a:cubicBezTo>
                        <a:pt x="8768" y="-405"/>
                        <a:pt x="4946" y="-788"/>
                        <a:pt x="2270" y="1506"/>
                      </a:cubicBezTo>
                      <a:cubicBezTo>
                        <a:pt x="-405" y="3417"/>
                        <a:pt x="-787" y="7240"/>
                        <a:pt x="1506" y="9916"/>
                      </a:cubicBezTo>
                      <a:cubicBezTo>
                        <a:pt x="3417" y="12592"/>
                        <a:pt x="7239" y="12974"/>
                        <a:pt x="9914" y="10681"/>
                      </a:cubicBezTo>
                      <a:cubicBezTo>
                        <a:pt x="12590" y="8387"/>
                        <a:pt x="12972" y="4946"/>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37" name="Graphic 4">
                <a:extLst>
                  <a:ext uri="{FF2B5EF4-FFF2-40B4-BE49-F238E27FC236}">
                    <a16:creationId xmlns:a16="http://schemas.microsoft.com/office/drawing/2014/main" id="{2CACA473-0A6B-58BD-E87F-0B1EFF62D7CB}"/>
                  </a:ext>
                </a:extLst>
              </p:cNvPr>
              <p:cNvGrpSpPr/>
              <p:nvPr/>
            </p:nvGrpSpPr>
            <p:grpSpPr>
              <a:xfrm>
                <a:off x="7146844" y="2459963"/>
                <a:ext cx="21493" cy="21497"/>
                <a:chOff x="7146844" y="2459963"/>
                <a:chExt cx="21493" cy="21497"/>
              </a:xfrm>
            </p:grpSpPr>
            <p:sp>
              <p:nvSpPr>
                <p:cNvPr id="307" name="Freeform 306">
                  <a:extLst>
                    <a:ext uri="{FF2B5EF4-FFF2-40B4-BE49-F238E27FC236}">
                      <a16:creationId xmlns:a16="http://schemas.microsoft.com/office/drawing/2014/main" id="{BCEF3280-99A3-5DDF-45EB-BABE23120154}"/>
                    </a:ext>
                  </a:extLst>
                </p:cNvPr>
                <p:cNvSpPr/>
                <p:nvPr/>
              </p:nvSpPr>
              <p:spPr>
                <a:xfrm rot="-2328555">
                  <a:off x="7149947" y="2463067"/>
                  <a:ext cx="15287" cy="15290"/>
                </a:xfrm>
                <a:custGeom>
                  <a:avLst/>
                  <a:gdLst>
                    <a:gd name="connsiteX0" fmla="*/ 0 w 15287"/>
                    <a:gd name="connsiteY0" fmla="*/ 0 h 15290"/>
                    <a:gd name="connsiteX1" fmla="*/ 15287 w 15287"/>
                    <a:gd name="connsiteY1" fmla="*/ 0 h 15290"/>
                    <a:gd name="connsiteX2" fmla="*/ 15287 w 15287"/>
                    <a:gd name="connsiteY2" fmla="*/ 15290 h 15290"/>
                    <a:gd name="connsiteX3" fmla="*/ 0 w 15287"/>
                    <a:gd name="connsiteY3" fmla="*/ 15290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7" y="0"/>
                      </a:lnTo>
                      <a:lnTo>
                        <a:pt x="15287" y="15290"/>
                      </a:lnTo>
                      <a:lnTo>
                        <a:pt x="0" y="15290"/>
                      </a:lnTo>
                      <a:close/>
                    </a:path>
                  </a:pathLst>
                </a:custGeom>
                <a:noFill/>
                <a:ln w="3819"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A40379B8-8799-EA94-52C3-31C9D0C15D79}"/>
                    </a:ext>
                  </a:extLst>
                </p:cNvPr>
                <p:cNvSpPr/>
                <p:nvPr/>
              </p:nvSpPr>
              <p:spPr>
                <a:xfrm>
                  <a:off x="7149878" y="246276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7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8"/>
                        <a:pt x="6342" y="-920"/>
                        <a:pt x="2902" y="1756"/>
                      </a:cubicBezTo>
                      <a:cubicBezTo>
                        <a:pt x="-537" y="4432"/>
                        <a:pt x="-920" y="9019"/>
                        <a:pt x="1756" y="12460"/>
                      </a:cubicBezTo>
                      <a:cubicBezTo>
                        <a:pt x="4431" y="15900"/>
                        <a:pt x="9017" y="16283"/>
                        <a:pt x="12457" y="13607"/>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38" name="Graphic 4">
                <a:extLst>
                  <a:ext uri="{FF2B5EF4-FFF2-40B4-BE49-F238E27FC236}">
                    <a16:creationId xmlns:a16="http://schemas.microsoft.com/office/drawing/2014/main" id="{DDD6ADDD-3690-543B-2AE3-EEE4CDFB5B71}"/>
                  </a:ext>
                </a:extLst>
              </p:cNvPr>
              <p:cNvGrpSpPr/>
              <p:nvPr/>
            </p:nvGrpSpPr>
            <p:grpSpPr>
              <a:xfrm>
                <a:off x="7664197" y="3427937"/>
                <a:ext cx="23642" cy="23647"/>
                <a:chOff x="7664197" y="3427937"/>
                <a:chExt cx="23642" cy="23647"/>
              </a:xfrm>
            </p:grpSpPr>
            <p:sp>
              <p:nvSpPr>
                <p:cNvPr id="305" name="Freeform 304">
                  <a:extLst>
                    <a:ext uri="{FF2B5EF4-FFF2-40B4-BE49-F238E27FC236}">
                      <a16:creationId xmlns:a16="http://schemas.microsoft.com/office/drawing/2014/main" id="{F16366EF-4C2B-C807-578E-F985554A214C}"/>
                    </a:ext>
                  </a:extLst>
                </p:cNvPr>
                <p:cNvSpPr/>
                <p:nvPr/>
              </p:nvSpPr>
              <p:spPr>
                <a:xfrm rot="-2329038">
                  <a:off x="7667611" y="3431351"/>
                  <a:ext cx="16815" cy="16819"/>
                </a:xfrm>
                <a:custGeom>
                  <a:avLst/>
                  <a:gdLst>
                    <a:gd name="connsiteX0" fmla="*/ 0 w 16815"/>
                    <a:gd name="connsiteY0" fmla="*/ 0 h 16819"/>
                    <a:gd name="connsiteX1" fmla="*/ 16816 w 16815"/>
                    <a:gd name="connsiteY1" fmla="*/ 0 h 16819"/>
                    <a:gd name="connsiteX2" fmla="*/ 16816 w 16815"/>
                    <a:gd name="connsiteY2" fmla="*/ 16819 h 16819"/>
                    <a:gd name="connsiteX3" fmla="*/ 0 w 16815"/>
                    <a:gd name="connsiteY3" fmla="*/ 16819 h 16819"/>
                  </a:gdLst>
                  <a:ahLst/>
                  <a:cxnLst>
                    <a:cxn ang="0">
                      <a:pos x="connsiteX0" y="connsiteY0"/>
                    </a:cxn>
                    <a:cxn ang="0">
                      <a:pos x="connsiteX1" y="connsiteY1"/>
                    </a:cxn>
                    <a:cxn ang="0">
                      <a:pos x="connsiteX2" y="connsiteY2"/>
                    </a:cxn>
                    <a:cxn ang="0">
                      <a:pos x="connsiteX3" y="connsiteY3"/>
                    </a:cxn>
                  </a:cxnLst>
                  <a:rect l="l" t="t" r="r" b="b"/>
                  <a:pathLst>
                    <a:path w="16815" h="16819">
                      <a:moveTo>
                        <a:pt x="0" y="0"/>
                      </a:moveTo>
                      <a:lnTo>
                        <a:pt x="16816" y="0"/>
                      </a:lnTo>
                      <a:lnTo>
                        <a:pt x="16816" y="16819"/>
                      </a:lnTo>
                      <a:lnTo>
                        <a:pt x="0" y="16819"/>
                      </a:lnTo>
                      <a:close/>
                    </a:path>
                  </a:pathLst>
                </a:custGeom>
                <a:noFill/>
                <a:ln w="3819"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8D0E219E-8B8A-B273-D55E-F8270DA86EAD}"/>
                    </a:ext>
                  </a:extLst>
                </p:cNvPr>
                <p:cNvSpPr/>
                <p:nvPr/>
              </p:nvSpPr>
              <p:spPr>
                <a:xfrm>
                  <a:off x="7667980" y="3431289"/>
                  <a:ext cx="16825" cy="16828"/>
                </a:xfrm>
                <a:custGeom>
                  <a:avLst/>
                  <a:gdLst>
                    <a:gd name="connsiteX0" fmla="*/ 14910 w 16825"/>
                    <a:gd name="connsiteY0" fmla="*/ 3063 h 16828"/>
                    <a:gd name="connsiteX1" fmla="*/ 3062 w 16825"/>
                    <a:gd name="connsiteY1" fmla="*/ 1916 h 16828"/>
                    <a:gd name="connsiteX2" fmla="*/ 1916 w 16825"/>
                    <a:gd name="connsiteY2" fmla="*/ 13766 h 16828"/>
                    <a:gd name="connsiteX3" fmla="*/ 13764 w 16825"/>
                    <a:gd name="connsiteY3" fmla="*/ 14913 h 16828"/>
                    <a:gd name="connsiteX4" fmla="*/ 14910 w 16825"/>
                    <a:gd name="connsiteY4" fmla="*/ 3063 h 1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5" h="16828">
                      <a:moveTo>
                        <a:pt x="14910" y="3063"/>
                      </a:moveTo>
                      <a:cubicBezTo>
                        <a:pt x="11853" y="-378"/>
                        <a:pt x="6884" y="-1142"/>
                        <a:pt x="3062" y="1916"/>
                      </a:cubicBezTo>
                      <a:cubicBezTo>
                        <a:pt x="-378" y="4974"/>
                        <a:pt x="-1142" y="9944"/>
                        <a:pt x="1916" y="13766"/>
                      </a:cubicBezTo>
                      <a:cubicBezTo>
                        <a:pt x="4973" y="17207"/>
                        <a:pt x="9942" y="17971"/>
                        <a:pt x="13764" y="14913"/>
                      </a:cubicBezTo>
                      <a:cubicBezTo>
                        <a:pt x="17204" y="11855"/>
                        <a:pt x="17968" y="6886"/>
                        <a:pt x="14910" y="3063"/>
                      </a:cubicBezTo>
                      <a:close/>
                    </a:path>
                  </a:pathLst>
                </a:custGeom>
                <a:solidFill>
                  <a:srgbClr val="29ABE2"/>
                </a:solidFill>
                <a:ln w="3819" cap="flat">
                  <a:noFill/>
                  <a:prstDash val="solid"/>
                  <a:miter/>
                </a:ln>
              </p:spPr>
              <p:txBody>
                <a:bodyPr rtlCol="0" anchor="ctr"/>
                <a:lstStyle/>
                <a:p>
                  <a:endParaRPr lang="en-US"/>
                </a:p>
              </p:txBody>
            </p:sp>
          </p:grpSp>
          <p:grpSp>
            <p:nvGrpSpPr>
              <p:cNvPr id="239" name="Graphic 4">
                <a:extLst>
                  <a:ext uri="{FF2B5EF4-FFF2-40B4-BE49-F238E27FC236}">
                    <a16:creationId xmlns:a16="http://schemas.microsoft.com/office/drawing/2014/main" id="{C0C9E42E-914F-1370-7C28-51C9844A3CD4}"/>
                  </a:ext>
                </a:extLst>
              </p:cNvPr>
              <p:cNvGrpSpPr/>
              <p:nvPr/>
            </p:nvGrpSpPr>
            <p:grpSpPr>
              <a:xfrm>
                <a:off x="7321575" y="2840658"/>
                <a:ext cx="22568" cy="22572"/>
                <a:chOff x="7321575" y="2840658"/>
                <a:chExt cx="22568" cy="22572"/>
              </a:xfrm>
            </p:grpSpPr>
            <p:sp>
              <p:nvSpPr>
                <p:cNvPr id="303" name="Freeform 302">
                  <a:extLst>
                    <a:ext uri="{FF2B5EF4-FFF2-40B4-BE49-F238E27FC236}">
                      <a16:creationId xmlns:a16="http://schemas.microsoft.com/office/drawing/2014/main" id="{7D35EA33-58CE-5AFC-818A-E453937545F4}"/>
                    </a:ext>
                  </a:extLst>
                </p:cNvPr>
                <p:cNvSpPr/>
                <p:nvPr/>
              </p:nvSpPr>
              <p:spPr>
                <a:xfrm rot="-2327588">
                  <a:off x="7324833" y="2843916"/>
                  <a:ext cx="16052" cy="16055"/>
                </a:xfrm>
                <a:custGeom>
                  <a:avLst/>
                  <a:gdLst>
                    <a:gd name="connsiteX0" fmla="*/ 0 w 16052"/>
                    <a:gd name="connsiteY0" fmla="*/ 0 h 16055"/>
                    <a:gd name="connsiteX1" fmla="*/ 16052 w 16052"/>
                    <a:gd name="connsiteY1" fmla="*/ 0 h 16055"/>
                    <a:gd name="connsiteX2" fmla="*/ 16052 w 16052"/>
                    <a:gd name="connsiteY2" fmla="*/ 16055 h 16055"/>
                    <a:gd name="connsiteX3" fmla="*/ 0 w 16052"/>
                    <a:gd name="connsiteY3" fmla="*/ 16055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2" y="0"/>
                      </a:lnTo>
                      <a:lnTo>
                        <a:pt x="16052" y="16055"/>
                      </a:lnTo>
                      <a:lnTo>
                        <a:pt x="0" y="16055"/>
                      </a:lnTo>
                      <a:close/>
                    </a:path>
                  </a:pathLst>
                </a:custGeom>
                <a:noFill/>
                <a:ln w="3819"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04656A0B-A054-BEB5-0FB9-A1AA6C1E1398}"/>
                    </a:ext>
                  </a:extLst>
                </p:cNvPr>
                <p:cNvSpPr/>
                <p:nvPr/>
              </p:nvSpPr>
              <p:spPr>
                <a:xfrm>
                  <a:off x="7324925" y="2843511"/>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39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39" y="13989"/>
                      </a:cubicBezTo>
                      <a:cubicBezTo>
                        <a:pt x="16279" y="11313"/>
                        <a:pt x="16661"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0" name="Graphic 4">
                <a:extLst>
                  <a:ext uri="{FF2B5EF4-FFF2-40B4-BE49-F238E27FC236}">
                    <a16:creationId xmlns:a16="http://schemas.microsoft.com/office/drawing/2014/main" id="{6819D585-06AA-C662-F652-6B3E1358EAE7}"/>
                  </a:ext>
                </a:extLst>
              </p:cNvPr>
              <p:cNvGrpSpPr/>
              <p:nvPr/>
            </p:nvGrpSpPr>
            <p:grpSpPr>
              <a:xfrm>
                <a:off x="7439781" y="3080731"/>
                <a:ext cx="24181" cy="24186"/>
                <a:chOff x="7439781" y="3080731"/>
                <a:chExt cx="24181" cy="24186"/>
              </a:xfrm>
            </p:grpSpPr>
            <p:sp>
              <p:nvSpPr>
                <p:cNvPr id="301" name="Freeform 300">
                  <a:extLst>
                    <a:ext uri="{FF2B5EF4-FFF2-40B4-BE49-F238E27FC236}">
                      <a16:creationId xmlns:a16="http://schemas.microsoft.com/office/drawing/2014/main" id="{0FD03801-D7D5-7ED5-175C-6B5630C2DD84}"/>
                    </a:ext>
                  </a:extLst>
                </p:cNvPr>
                <p:cNvSpPr/>
                <p:nvPr/>
              </p:nvSpPr>
              <p:spPr>
                <a:xfrm rot="-2328823">
                  <a:off x="7443272" y="3084223"/>
                  <a:ext cx="17199" cy="17202"/>
                </a:xfrm>
                <a:custGeom>
                  <a:avLst/>
                  <a:gdLst>
                    <a:gd name="connsiteX0" fmla="*/ 0 w 17199"/>
                    <a:gd name="connsiteY0" fmla="*/ 0 h 17202"/>
                    <a:gd name="connsiteX1" fmla="*/ 17199 w 17199"/>
                    <a:gd name="connsiteY1" fmla="*/ 0 h 17202"/>
                    <a:gd name="connsiteX2" fmla="*/ 17199 w 17199"/>
                    <a:gd name="connsiteY2" fmla="*/ 17203 h 17202"/>
                    <a:gd name="connsiteX3" fmla="*/ 0 w 17199"/>
                    <a:gd name="connsiteY3" fmla="*/ 17203 h 17202"/>
                  </a:gdLst>
                  <a:ahLst/>
                  <a:cxnLst>
                    <a:cxn ang="0">
                      <a:pos x="connsiteX0" y="connsiteY0"/>
                    </a:cxn>
                    <a:cxn ang="0">
                      <a:pos x="connsiteX1" y="connsiteY1"/>
                    </a:cxn>
                    <a:cxn ang="0">
                      <a:pos x="connsiteX2" y="connsiteY2"/>
                    </a:cxn>
                    <a:cxn ang="0">
                      <a:pos x="connsiteX3" y="connsiteY3"/>
                    </a:cxn>
                  </a:cxnLst>
                  <a:rect l="l" t="t" r="r" b="b"/>
                  <a:pathLst>
                    <a:path w="17199" h="17202">
                      <a:moveTo>
                        <a:pt x="0" y="0"/>
                      </a:moveTo>
                      <a:lnTo>
                        <a:pt x="17199" y="0"/>
                      </a:lnTo>
                      <a:lnTo>
                        <a:pt x="17199" y="17203"/>
                      </a:lnTo>
                      <a:lnTo>
                        <a:pt x="0" y="17203"/>
                      </a:lnTo>
                      <a:close/>
                    </a:path>
                  </a:pathLst>
                </a:custGeom>
                <a:noFill/>
                <a:ln w="3819"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B3205F89-61D5-5963-FFC8-DD88D0978983}"/>
                    </a:ext>
                  </a:extLst>
                </p:cNvPr>
                <p:cNvSpPr/>
                <p:nvPr/>
              </p:nvSpPr>
              <p:spPr>
                <a:xfrm>
                  <a:off x="7443124" y="3084443"/>
                  <a:ext cx="17170" cy="17457"/>
                </a:xfrm>
                <a:custGeom>
                  <a:avLst/>
                  <a:gdLst>
                    <a:gd name="connsiteX0" fmla="*/ 15415 w 17170"/>
                    <a:gd name="connsiteY0" fmla="*/ 3186 h 17457"/>
                    <a:gd name="connsiteX1" fmla="*/ 3185 w 17170"/>
                    <a:gd name="connsiteY1" fmla="*/ 2039 h 17457"/>
                    <a:gd name="connsiteX2" fmla="*/ 2038 w 17170"/>
                    <a:gd name="connsiteY2" fmla="*/ 14271 h 17457"/>
                    <a:gd name="connsiteX3" fmla="*/ 14269 w 17170"/>
                    <a:gd name="connsiteY3" fmla="*/ 15418 h 17457"/>
                    <a:gd name="connsiteX4" fmla="*/ 15415 w 17170"/>
                    <a:gd name="connsiteY4" fmla="*/ 3186 h 1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0" h="17457">
                      <a:moveTo>
                        <a:pt x="15415" y="3186"/>
                      </a:moveTo>
                      <a:cubicBezTo>
                        <a:pt x="12358" y="-637"/>
                        <a:pt x="7007" y="-1019"/>
                        <a:pt x="3185" y="2039"/>
                      </a:cubicBezTo>
                      <a:cubicBezTo>
                        <a:pt x="-637" y="5097"/>
                        <a:pt x="-1019" y="10449"/>
                        <a:pt x="2038" y="14271"/>
                      </a:cubicBezTo>
                      <a:cubicBezTo>
                        <a:pt x="5096" y="18094"/>
                        <a:pt x="10447" y="18477"/>
                        <a:pt x="14269" y="15418"/>
                      </a:cubicBezTo>
                      <a:cubicBezTo>
                        <a:pt x="17708" y="11978"/>
                        <a:pt x="18091" y="6626"/>
                        <a:pt x="15415" y="3186"/>
                      </a:cubicBezTo>
                      <a:close/>
                    </a:path>
                  </a:pathLst>
                </a:custGeom>
                <a:solidFill>
                  <a:srgbClr val="29ABE2"/>
                </a:solidFill>
                <a:ln w="3819" cap="flat">
                  <a:noFill/>
                  <a:prstDash val="solid"/>
                  <a:miter/>
                </a:ln>
              </p:spPr>
              <p:txBody>
                <a:bodyPr rtlCol="0" anchor="ctr"/>
                <a:lstStyle/>
                <a:p>
                  <a:endParaRPr lang="en-US"/>
                </a:p>
              </p:txBody>
            </p:sp>
          </p:grpSp>
          <p:grpSp>
            <p:nvGrpSpPr>
              <p:cNvPr id="241" name="Graphic 4">
                <a:extLst>
                  <a:ext uri="{FF2B5EF4-FFF2-40B4-BE49-F238E27FC236}">
                    <a16:creationId xmlns:a16="http://schemas.microsoft.com/office/drawing/2014/main" id="{0B0E44AD-457E-9DAC-7530-3F576677B06C}"/>
                  </a:ext>
                </a:extLst>
              </p:cNvPr>
              <p:cNvGrpSpPr/>
              <p:nvPr/>
            </p:nvGrpSpPr>
            <p:grpSpPr>
              <a:xfrm>
                <a:off x="7600472" y="3465481"/>
                <a:ext cx="27405" cy="27411"/>
                <a:chOff x="7600472" y="3465481"/>
                <a:chExt cx="27405" cy="27411"/>
              </a:xfrm>
            </p:grpSpPr>
            <p:sp>
              <p:nvSpPr>
                <p:cNvPr id="299" name="Freeform 298">
                  <a:extLst>
                    <a:ext uri="{FF2B5EF4-FFF2-40B4-BE49-F238E27FC236}">
                      <a16:creationId xmlns:a16="http://schemas.microsoft.com/office/drawing/2014/main" id="{79458664-ADCE-1DEC-EAEF-48D94B3D5DB3}"/>
                    </a:ext>
                  </a:extLst>
                </p:cNvPr>
                <p:cNvSpPr/>
                <p:nvPr/>
              </p:nvSpPr>
              <p:spPr>
                <a:xfrm rot="-2328339">
                  <a:off x="7604429" y="3469439"/>
                  <a:ext cx="19492" cy="19496"/>
                </a:xfrm>
                <a:custGeom>
                  <a:avLst/>
                  <a:gdLst>
                    <a:gd name="connsiteX0" fmla="*/ 0 w 19492"/>
                    <a:gd name="connsiteY0" fmla="*/ 0 h 19496"/>
                    <a:gd name="connsiteX1" fmla="*/ 19493 w 19492"/>
                    <a:gd name="connsiteY1" fmla="*/ 0 h 19496"/>
                    <a:gd name="connsiteX2" fmla="*/ 19493 w 19492"/>
                    <a:gd name="connsiteY2" fmla="*/ 19497 h 19496"/>
                    <a:gd name="connsiteX3" fmla="*/ 0 w 19492"/>
                    <a:gd name="connsiteY3" fmla="*/ 19497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7"/>
                      </a:lnTo>
                      <a:lnTo>
                        <a:pt x="0" y="19497"/>
                      </a:lnTo>
                      <a:close/>
                    </a:path>
                  </a:pathLst>
                </a:custGeom>
                <a:noFill/>
                <a:ln w="3819"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A531384C-7D7A-D350-B10D-AD5F336BB939}"/>
                    </a:ext>
                  </a:extLst>
                </p:cNvPr>
                <p:cNvSpPr/>
                <p:nvPr/>
              </p:nvSpPr>
              <p:spPr>
                <a:xfrm>
                  <a:off x="7604285" y="346888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4400"/>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2" name="Graphic 4">
                <a:extLst>
                  <a:ext uri="{FF2B5EF4-FFF2-40B4-BE49-F238E27FC236}">
                    <a16:creationId xmlns:a16="http://schemas.microsoft.com/office/drawing/2014/main" id="{B681420E-759B-05FF-DBCF-5787BEE220D3}"/>
                  </a:ext>
                </a:extLst>
              </p:cNvPr>
              <p:cNvGrpSpPr/>
              <p:nvPr/>
            </p:nvGrpSpPr>
            <p:grpSpPr>
              <a:xfrm>
                <a:off x="7081725" y="2657022"/>
                <a:ext cx="27405" cy="27411"/>
                <a:chOff x="7081725" y="2657022"/>
                <a:chExt cx="27405" cy="27411"/>
              </a:xfrm>
            </p:grpSpPr>
            <p:sp>
              <p:nvSpPr>
                <p:cNvPr id="297" name="Freeform 296">
                  <a:extLst>
                    <a:ext uri="{FF2B5EF4-FFF2-40B4-BE49-F238E27FC236}">
                      <a16:creationId xmlns:a16="http://schemas.microsoft.com/office/drawing/2014/main" id="{B48FDE25-12CE-250A-5283-5D320F3FD362}"/>
                    </a:ext>
                  </a:extLst>
                </p:cNvPr>
                <p:cNvSpPr/>
                <p:nvPr/>
              </p:nvSpPr>
              <p:spPr>
                <a:xfrm rot="-2328823">
                  <a:off x="7085682" y="2660979"/>
                  <a:ext cx="19492" cy="19496"/>
                </a:xfrm>
                <a:custGeom>
                  <a:avLst/>
                  <a:gdLst>
                    <a:gd name="connsiteX0" fmla="*/ 0 w 19492"/>
                    <a:gd name="connsiteY0" fmla="*/ 0 h 19496"/>
                    <a:gd name="connsiteX1" fmla="*/ 19493 w 19492"/>
                    <a:gd name="connsiteY1" fmla="*/ 0 h 19496"/>
                    <a:gd name="connsiteX2" fmla="*/ 19493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6"/>
                      </a:lnTo>
                      <a:lnTo>
                        <a:pt x="0" y="19496"/>
                      </a:lnTo>
                      <a:close/>
                    </a:path>
                  </a:pathLst>
                </a:custGeom>
                <a:noFill/>
                <a:ln w="3819"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1015A56-7195-8E4E-2721-387902A8B0A3}"/>
                    </a:ext>
                  </a:extLst>
                </p:cNvPr>
                <p:cNvSpPr/>
                <p:nvPr/>
              </p:nvSpPr>
              <p:spPr>
                <a:xfrm>
                  <a:off x="7085258" y="2660755"/>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3"/>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3" name="Graphic 4">
                <a:extLst>
                  <a:ext uri="{FF2B5EF4-FFF2-40B4-BE49-F238E27FC236}">
                    <a16:creationId xmlns:a16="http://schemas.microsoft.com/office/drawing/2014/main" id="{D4BCC4E8-520E-1C2C-B7D8-7ABF288CE561}"/>
                  </a:ext>
                </a:extLst>
              </p:cNvPr>
              <p:cNvGrpSpPr/>
              <p:nvPr/>
            </p:nvGrpSpPr>
            <p:grpSpPr>
              <a:xfrm>
                <a:off x="7026993" y="2668220"/>
                <a:ext cx="22569" cy="22574"/>
                <a:chOff x="7026993" y="2668220"/>
                <a:chExt cx="22569" cy="22574"/>
              </a:xfrm>
            </p:grpSpPr>
            <p:sp>
              <p:nvSpPr>
                <p:cNvPr id="295" name="Freeform 294">
                  <a:extLst>
                    <a:ext uri="{FF2B5EF4-FFF2-40B4-BE49-F238E27FC236}">
                      <a16:creationId xmlns:a16="http://schemas.microsoft.com/office/drawing/2014/main" id="{69C05BB0-BCFC-8E50-78E8-B47641E69AA8}"/>
                    </a:ext>
                  </a:extLst>
                </p:cNvPr>
                <p:cNvSpPr/>
                <p:nvPr/>
              </p:nvSpPr>
              <p:spPr>
                <a:xfrm rot="-2328823">
                  <a:off x="7030252" y="2671479"/>
                  <a:ext cx="16052" cy="16055"/>
                </a:xfrm>
                <a:custGeom>
                  <a:avLst/>
                  <a:gdLst>
                    <a:gd name="connsiteX0" fmla="*/ 0 w 16052"/>
                    <a:gd name="connsiteY0" fmla="*/ 0 h 16055"/>
                    <a:gd name="connsiteX1" fmla="*/ 16053 w 16052"/>
                    <a:gd name="connsiteY1" fmla="*/ 0 h 16055"/>
                    <a:gd name="connsiteX2" fmla="*/ 16053 w 16052"/>
                    <a:gd name="connsiteY2" fmla="*/ 16056 h 16055"/>
                    <a:gd name="connsiteX3" fmla="*/ 0 w 16052"/>
                    <a:gd name="connsiteY3" fmla="*/ 16056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3" y="0"/>
                      </a:lnTo>
                      <a:lnTo>
                        <a:pt x="16053" y="16056"/>
                      </a:lnTo>
                      <a:lnTo>
                        <a:pt x="0" y="16056"/>
                      </a:lnTo>
                      <a:close/>
                    </a:path>
                  </a:pathLst>
                </a:custGeom>
                <a:noFill/>
                <a:ln w="3819"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FD4800B1-8AB3-CF88-2015-EE6A57B38AF0}"/>
                    </a:ext>
                  </a:extLst>
                </p:cNvPr>
                <p:cNvSpPr/>
                <p:nvPr/>
              </p:nvSpPr>
              <p:spPr>
                <a:xfrm>
                  <a:off x="7030250" y="2671487"/>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40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40" y="13989"/>
                      </a:cubicBezTo>
                      <a:cubicBezTo>
                        <a:pt x="16279" y="11695"/>
                        <a:pt x="16662"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4" name="Graphic 4">
                <a:extLst>
                  <a:ext uri="{FF2B5EF4-FFF2-40B4-BE49-F238E27FC236}">
                    <a16:creationId xmlns:a16="http://schemas.microsoft.com/office/drawing/2014/main" id="{58D61158-DD67-4E4B-85E6-E93FFA8F5F12}"/>
                  </a:ext>
                </a:extLst>
              </p:cNvPr>
              <p:cNvGrpSpPr/>
              <p:nvPr/>
            </p:nvGrpSpPr>
            <p:grpSpPr>
              <a:xfrm>
                <a:off x="7093988" y="2940978"/>
                <a:ext cx="16121" cy="16124"/>
                <a:chOff x="7093988" y="2940978"/>
                <a:chExt cx="16121" cy="16124"/>
              </a:xfrm>
            </p:grpSpPr>
            <p:sp>
              <p:nvSpPr>
                <p:cNvPr id="293" name="Freeform 292">
                  <a:extLst>
                    <a:ext uri="{FF2B5EF4-FFF2-40B4-BE49-F238E27FC236}">
                      <a16:creationId xmlns:a16="http://schemas.microsoft.com/office/drawing/2014/main" id="{3FB89A14-7B90-3ABE-5BF9-E10A704E8D33}"/>
                    </a:ext>
                  </a:extLst>
                </p:cNvPr>
                <p:cNvSpPr/>
                <p:nvPr/>
              </p:nvSpPr>
              <p:spPr>
                <a:xfrm rot="-2329306">
                  <a:off x="7096315" y="2943306"/>
                  <a:ext cx="11465" cy="11468"/>
                </a:xfrm>
                <a:custGeom>
                  <a:avLst/>
                  <a:gdLst>
                    <a:gd name="connsiteX0" fmla="*/ 0 w 11465"/>
                    <a:gd name="connsiteY0" fmla="*/ 0 h 11468"/>
                    <a:gd name="connsiteX1" fmla="*/ 11466 w 11465"/>
                    <a:gd name="connsiteY1" fmla="*/ 0 h 11468"/>
                    <a:gd name="connsiteX2" fmla="*/ 11466 w 11465"/>
                    <a:gd name="connsiteY2" fmla="*/ 11468 h 11468"/>
                    <a:gd name="connsiteX3" fmla="*/ 0 w 11465"/>
                    <a:gd name="connsiteY3" fmla="*/ 11468 h 11468"/>
                  </a:gdLst>
                  <a:ahLst/>
                  <a:cxnLst>
                    <a:cxn ang="0">
                      <a:pos x="connsiteX0" y="connsiteY0"/>
                    </a:cxn>
                    <a:cxn ang="0">
                      <a:pos x="connsiteX1" y="connsiteY1"/>
                    </a:cxn>
                    <a:cxn ang="0">
                      <a:pos x="connsiteX2" y="connsiteY2"/>
                    </a:cxn>
                    <a:cxn ang="0">
                      <a:pos x="connsiteX3" y="connsiteY3"/>
                    </a:cxn>
                  </a:cxnLst>
                  <a:rect l="l" t="t" r="r" b="b"/>
                  <a:pathLst>
                    <a:path w="11465" h="11468">
                      <a:moveTo>
                        <a:pt x="0" y="0"/>
                      </a:moveTo>
                      <a:lnTo>
                        <a:pt x="11466" y="0"/>
                      </a:lnTo>
                      <a:lnTo>
                        <a:pt x="11466" y="11468"/>
                      </a:lnTo>
                      <a:lnTo>
                        <a:pt x="0" y="11468"/>
                      </a:lnTo>
                      <a:close/>
                    </a:path>
                  </a:pathLst>
                </a:custGeom>
                <a:noFill/>
                <a:ln w="3819"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293F9F88-E9F2-05E3-73FC-57C6D44FC86D}"/>
                    </a:ext>
                  </a:extLst>
                </p:cNvPr>
                <p:cNvSpPr/>
                <p:nvPr/>
              </p:nvSpPr>
              <p:spPr>
                <a:xfrm>
                  <a:off x="7096238" y="2942770"/>
                  <a:ext cx="11520" cy="11804"/>
                </a:xfrm>
                <a:custGeom>
                  <a:avLst/>
                  <a:gdLst>
                    <a:gd name="connsiteX0" fmla="*/ 10296 w 11520"/>
                    <a:gd name="connsiteY0" fmla="*/ 2271 h 11804"/>
                    <a:gd name="connsiteX1" fmla="*/ 2270 w 11520"/>
                    <a:gd name="connsiteY1" fmla="*/ 1506 h 11804"/>
                    <a:gd name="connsiteX2" fmla="*/ 1506 w 11520"/>
                    <a:gd name="connsiteY2" fmla="*/ 9534 h 11804"/>
                    <a:gd name="connsiteX3" fmla="*/ 9532 w 11520"/>
                    <a:gd name="connsiteY3" fmla="*/ 10298 h 11804"/>
                    <a:gd name="connsiteX4" fmla="*/ 10296 w 11520"/>
                    <a:gd name="connsiteY4" fmla="*/ 2271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 h="11804">
                      <a:moveTo>
                        <a:pt x="10296" y="2271"/>
                      </a:moveTo>
                      <a:cubicBezTo>
                        <a:pt x="8385" y="-405"/>
                        <a:pt x="4563" y="-788"/>
                        <a:pt x="2270" y="1506"/>
                      </a:cubicBezTo>
                      <a:cubicBezTo>
                        <a:pt x="-405" y="3417"/>
                        <a:pt x="-787" y="7240"/>
                        <a:pt x="1506" y="9534"/>
                      </a:cubicBezTo>
                      <a:cubicBezTo>
                        <a:pt x="3417" y="12210"/>
                        <a:pt x="7239" y="12592"/>
                        <a:pt x="9532" y="10298"/>
                      </a:cubicBezTo>
                      <a:cubicBezTo>
                        <a:pt x="11825" y="8387"/>
                        <a:pt x="12207" y="4946"/>
                        <a:pt x="10296" y="2271"/>
                      </a:cubicBezTo>
                      <a:close/>
                    </a:path>
                  </a:pathLst>
                </a:custGeom>
                <a:solidFill>
                  <a:srgbClr val="29ABE2"/>
                </a:solidFill>
                <a:ln w="3819" cap="flat">
                  <a:noFill/>
                  <a:prstDash val="solid"/>
                  <a:miter/>
                </a:ln>
              </p:spPr>
              <p:txBody>
                <a:bodyPr rtlCol="0" anchor="ctr"/>
                <a:lstStyle/>
                <a:p>
                  <a:endParaRPr lang="en-US"/>
                </a:p>
              </p:txBody>
            </p:sp>
          </p:grpSp>
          <p:grpSp>
            <p:nvGrpSpPr>
              <p:cNvPr id="245" name="Graphic 4">
                <a:extLst>
                  <a:ext uri="{FF2B5EF4-FFF2-40B4-BE49-F238E27FC236}">
                    <a16:creationId xmlns:a16="http://schemas.microsoft.com/office/drawing/2014/main" id="{B87CC203-5AC9-841F-E20F-9ED74BAF69C9}"/>
                  </a:ext>
                </a:extLst>
              </p:cNvPr>
              <p:cNvGrpSpPr/>
              <p:nvPr/>
            </p:nvGrpSpPr>
            <p:grpSpPr>
              <a:xfrm>
                <a:off x="7321311" y="3510088"/>
                <a:ext cx="21494" cy="21499"/>
                <a:chOff x="7321311" y="3510088"/>
                <a:chExt cx="21494" cy="21499"/>
              </a:xfrm>
            </p:grpSpPr>
            <p:sp>
              <p:nvSpPr>
                <p:cNvPr id="291" name="Freeform 290">
                  <a:extLst>
                    <a:ext uri="{FF2B5EF4-FFF2-40B4-BE49-F238E27FC236}">
                      <a16:creationId xmlns:a16="http://schemas.microsoft.com/office/drawing/2014/main" id="{B6A1E902-215B-4AA0-97EC-87FBA8DF51A6}"/>
                    </a:ext>
                  </a:extLst>
                </p:cNvPr>
                <p:cNvSpPr/>
                <p:nvPr/>
              </p:nvSpPr>
              <p:spPr>
                <a:xfrm rot="-2329306">
                  <a:off x="7324415" y="3513192"/>
                  <a:ext cx="15287" cy="15290"/>
                </a:xfrm>
                <a:custGeom>
                  <a:avLst/>
                  <a:gdLst>
                    <a:gd name="connsiteX0" fmla="*/ 0 w 15287"/>
                    <a:gd name="connsiteY0" fmla="*/ 0 h 15290"/>
                    <a:gd name="connsiteX1" fmla="*/ 15288 w 15287"/>
                    <a:gd name="connsiteY1" fmla="*/ 0 h 15290"/>
                    <a:gd name="connsiteX2" fmla="*/ 15288 w 15287"/>
                    <a:gd name="connsiteY2" fmla="*/ 15291 h 15290"/>
                    <a:gd name="connsiteX3" fmla="*/ 0 w 15287"/>
                    <a:gd name="connsiteY3" fmla="*/ 15291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8" y="0"/>
                      </a:lnTo>
                      <a:lnTo>
                        <a:pt x="15288" y="15291"/>
                      </a:lnTo>
                      <a:lnTo>
                        <a:pt x="0" y="15291"/>
                      </a:lnTo>
                      <a:close/>
                    </a:path>
                  </a:pathLst>
                </a:custGeom>
                <a:noFill/>
                <a:ln w="3819"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D96DA709-1A05-EDAE-D2A7-AC6ED45BB4C8}"/>
                    </a:ext>
                  </a:extLst>
                </p:cNvPr>
                <p:cNvSpPr/>
                <p:nvPr/>
              </p:nvSpPr>
              <p:spPr>
                <a:xfrm>
                  <a:off x="7324161" y="351325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6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7"/>
                        <a:pt x="6342" y="-920"/>
                        <a:pt x="2902" y="1756"/>
                      </a:cubicBezTo>
                      <a:cubicBezTo>
                        <a:pt x="-538" y="4432"/>
                        <a:pt x="-920" y="9019"/>
                        <a:pt x="1756" y="12460"/>
                      </a:cubicBezTo>
                      <a:cubicBezTo>
                        <a:pt x="4431" y="15900"/>
                        <a:pt x="9017" y="16282"/>
                        <a:pt x="12457" y="13606"/>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46" name="Graphic 4">
                <a:extLst>
                  <a:ext uri="{FF2B5EF4-FFF2-40B4-BE49-F238E27FC236}">
                    <a16:creationId xmlns:a16="http://schemas.microsoft.com/office/drawing/2014/main" id="{383E680B-9008-E1EB-2834-3B232B773F2F}"/>
                  </a:ext>
                </a:extLst>
              </p:cNvPr>
              <p:cNvGrpSpPr/>
              <p:nvPr/>
            </p:nvGrpSpPr>
            <p:grpSpPr>
              <a:xfrm>
                <a:off x="7151636" y="3681470"/>
                <a:ext cx="27941" cy="27946"/>
                <a:chOff x="7151636" y="3681470"/>
                <a:chExt cx="27941" cy="27946"/>
              </a:xfrm>
            </p:grpSpPr>
            <p:sp>
              <p:nvSpPr>
                <p:cNvPr id="289" name="Freeform 288">
                  <a:extLst>
                    <a:ext uri="{FF2B5EF4-FFF2-40B4-BE49-F238E27FC236}">
                      <a16:creationId xmlns:a16="http://schemas.microsoft.com/office/drawing/2014/main" id="{409DE955-D553-B9C5-A15F-B71938EB1B0A}"/>
                    </a:ext>
                  </a:extLst>
                </p:cNvPr>
                <p:cNvSpPr/>
                <p:nvPr/>
              </p:nvSpPr>
              <p:spPr>
                <a:xfrm rot="-2328072">
                  <a:off x="7155670" y="3685505"/>
                  <a:ext cx="19873" cy="19877"/>
                </a:xfrm>
                <a:custGeom>
                  <a:avLst/>
                  <a:gdLst>
                    <a:gd name="connsiteX0" fmla="*/ 0 w 19873"/>
                    <a:gd name="connsiteY0" fmla="*/ 0 h 19877"/>
                    <a:gd name="connsiteX1" fmla="*/ 19874 w 19873"/>
                    <a:gd name="connsiteY1" fmla="*/ 0 h 19877"/>
                    <a:gd name="connsiteX2" fmla="*/ 19874 w 19873"/>
                    <a:gd name="connsiteY2" fmla="*/ 19878 h 19877"/>
                    <a:gd name="connsiteX3" fmla="*/ 0 w 19873"/>
                    <a:gd name="connsiteY3" fmla="*/ 19878 h 19877"/>
                  </a:gdLst>
                  <a:ahLst/>
                  <a:cxnLst>
                    <a:cxn ang="0">
                      <a:pos x="connsiteX0" y="connsiteY0"/>
                    </a:cxn>
                    <a:cxn ang="0">
                      <a:pos x="connsiteX1" y="connsiteY1"/>
                    </a:cxn>
                    <a:cxn ang="0">
                      <a:pos x="connsiteX2" y="connsiteY2"/>
                    </a:cxn>
                    <a:cxn ang="0">
                      <a:pos x="connsiteX3" y="connsiteY3"/>
                    </a:cxn>
                  </a:cxnLst>
                  <a:rect l="l" t="t" r="r" b="b"/>
                  <a:pathLst>
                    <a:path w="19873" h="19877">
                      <a:moveTo>
                        <a:pt x="0" y="0"/>
                      </a:moveTo>
                      <a:lnTo>
                        <a:pt x="19874" y="0"/>
                      </a:lnTo>
                      <a:lnTo>
                        <a:pt x="19874" y="19878"/>
                      </a:lnTo>
                      <a:lnTo>
                        <a:pt x="0" y="19878"/>
                      </a:lnTo>
                      <a:close/>
                    </a:path>
                  </a:pathLst>
                </a:custGeom>
                <a:noFill/>
                <a:ln w="3819"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ABC730EB-BD6F-2FBA-3E42-45BC5B983287}"/>
                    </a:ext>
                  </a:extLst>
                </p:cNvPr>
                <p:cNvSpPr/>
                <p:nvPr/>
              </p:nvSpPr>
              <p:spPr>
                <a:xfrm>
                  <a:off x="7155965" y="3685632"/>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4"/>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7" name="Graphic 4">
                <a:extLst>
                  <a:ext uri="{FF2B5EF4-FFF2-40B4-BE49-F238E27FC236}">
                    <a16:creationId xmlns:a16="http://schemas.microsoft.com/office/drawing/2014/main" id="{E0C51A86-3C94-6744-AE8F-B6F1B6E4236D}"/>
                  </a:ext>
                </a:extLst>
              </p:cNvPr>
              <p:cNvGrpSpPr/>
              <p:nvPr/>
            </p:nvGrpSpPr>
            <p:grpSpPr>
              <a:xfrm>
                <a:off x="6890126" y="3499970"/>
                <a:ext cx="17194" cy="17198"/>
                <a:chOff x="6890126" y="3499970"/>
                <a:chExt cx="17194" cy="17198"/>
              </a:xfrm>
            </p:grpSpPr>
            <p:sp>
              <p:nvSpPr>
                <p:cNvPr id="287" name="Freeform 286">
                  <a:extLst>
                    <a:ext uri="{FF2B5EF4-FFF2-40B4-BE49-F238E27FC236}">
                      <a16:creationId xmlns:a16="http://schemas.microsoft.com/office/drawing/2014/main" id="{C597E8A1-70C9-649C-FE98-68406D2072EF}"/>
                    </a:ext>
                  </a:extLst>
                </p:cNvPr>
                <p:cNvSpPr/>
                <p:nvPr/>
              </p:nvSpPr>
              <p:spPr>
                <a:xfrm rot="-2329038">
                  <a:off x="6892608" y="3502453"/>
                  <a:ext cx="12229" cy="12232"/>
                </a:xfrm>
                <a:custGeom>
                  <a:avLst/>
                  <a:gdLst>
                    <a:gd name="connsiteX0" fmla="*/ 0 w 12229"/>
                    <a:gd name="connsiteY0" fmla="*/ 0 h 12232"/>
                    <a:gd name="connsiteX1" fmla="*/ 12229 w 12229"/>
                    <a:gd name="connsiteY1" fmla="*/ 0 h 12232"/>
                    <a:gd name="connsiteX2" fmla="*/ 12229 w 12229"/>
                    <a:gd name="connsiteY2" fmla="*/ 12232 h 12232"/>
                    <a:gd name="connsiteX3" fmla="*/ 0 w 12229"/>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29" h="12232">
                      <a:moveTo>
                        <a:pt x="0" y="0"/>
                      </a:moveTo>
                      <a:lnTo>
                        <a:pt x="12229" y="0"/>
                      </a:lnTo>
                      <a:lnTo>
                        <a:pt x="12229" y="12232"/>
                      </a:lnTo>
                      <a:lnTo>
                        <a:pt x="0" y="12232"/>
                      </a:lnTo>
                      <a:close/>
                    </a:path>
                  </a:pathLst>
                </a:custGeom>
                <a:noFill/>
                <a:ln w="3819"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1E8ADED8-3995-A960-CEA4-F5B58119AFCF}"/>
                    </a:ext>
                  </a:extLst>
                </p:cNvPr>
                <p:cNvSpPr/>
                <p:nvPr/>
              </p:nvSpPr>
              <p:spPr>
                <a:xfrm>
                  <a:off x="6892908" y="3502419"/>
                  <a:ext cx="12284" cy="12568"/>
                </a:xfrm>
                <a:custGeom>
                  <a:avLst/>
                  <a:gdLst>
                    <a:gd name="connsiteX0" fmla="*/ 11061 w 12284"/>
                    <a:gd name="connsiteY0" fmla="*/ 2271 h 12568"/>
                    <a:gd name="connsiteX1" fmla="*/ 2270 w 12284"/>
                    <a:gd name="connsiteY1" fmla="*/ 1506 h 12568"/>
                    <a:gd name="connsiteX2" fmla="*/ 1506 w 12284"/>
                    <a:gd name="connsiteY2" fmla="*/ 10299 h 12568"/>
                    <a:gd name="connsiteX3" fmla="*/ 10296 w 12284"/>
                    <a:gd name="connsiteY3" fmla="*/ 11063 h 12568"/>
                    <a:gd name="connsiteX4" fmla="*/ 11061 w 12284"/>
                    <a:gd name="connsiteY4" fmla="*/ 2271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12568">
                      <a:moveTo>
                        <a:pt x="11061" y="2271"/>
                      </a:moveTo>
                      <a:cubicBezTo>
                        <a:pt x="8768" y="-405"/>
                        <a:pt x="4946" y="-788"/>
                        <a:pt x="2270" y="1506"/>
                      </a:cubicBezTo>
                      <a:cubicBezTo>
                        <a:pt x="-405" y="3800"/>
                        <a:pt x="-787" y="7623"/>
                        <a:pt x="1506" y="10299"/>
                      </a:cubicBezTo>
                      <a:cubicBezTo>
                        <a:pt x="3799" y="12974"/>
                        <a:pt x="7621" y="13357"/>
                        <a:pt x="10296" y="11063"/>
                      </a:cubicBezTo>
                      <a:cubicBezTo>
                        <a:pt x="12590" y="8769"/>
                        <a:pt x="12972" y="4947"/>
                        <a:pt x="11061" y="2271"/>
                      </a:cubicBezTo>
                      <a:close/>
                    </a:path>
                  </a:pathLst>
                </a:custGeom>
                <a:solidFill>
                  <a:srgbClr val="29ABE2"/>
                </a:solidFill>
                <a:ln w="3819" cap="flat">
                  <a:noFill/>
                  <a:prstDash val="solid"/>
                  <a:miter/>
                </a:ln>
              </p:spPr>
              <p:txBody>
                <a:bodyPr rtlCol="0" anchor="ctr"/>
                <a:lstStyle/>
                <a:p>
                  <a:endParaRPr lang="en-US"/>
                </a:p>
              </p:txBody>
            </p:sp>
          </p:grpSp>
          <p:grpSp>
            <p:nvGrpSpPr>
              <p:cNvPr id="248" name="Graphic 4">
                <a:extLst>
                  <a:ext uri="{FF2B5EF4-FFF2-40B4-BE49-F238E27FC236}">
                    <a16:creationId xmlns:a16="http://schemas.microsoft.com/office/drawing/2014/main" id="{3DC12A6E-CC9D-53B4-598D-B1730C0F61D2}"/>
                  </a:ext>
                </a:extLst>
              </p:cNvPr>
              <p:cNvGrpSpPr/>
              <p:nvPr/>
            </p:nvGrpSpPr>
            <p:grpSpPr>
              <a:xfrm>
                <a:off x="6925698" y="3752006"/>
                <a:ext cx="30630" cy="30636"/>
                <a:chOff x="6925698" y="3752006"/>
                <a:chExt cx="30630" cy="30636"/>
              </a:xfrm>
            </p:grpSpPr>
            <p:sp>
              <p:nvSpPr>
                <p:cNvPr id="285" name="Freeform 284">
                  <a:extLst>
                    <a:ext uri="{FF2B5EF4-FFF2-40B4-BE49-F238E27FC236}">
                      <a16:creationId xmlns:a16="http://schemas.microsoft.com/office/drawing/2014/main" id="{163BB69C-DE0D-3137-7E4C-1D7380016848}"/>
                    </a:ext>
                  </a:extLst>
                </p:cNvPr>
                <p:cNvSpPr/>
                <p:nvPr/>
              </p:nvSpPr>
              <p:spPr>
                <a:xfrm rot="-2328823">
                  <a:off x="6930120" y="3756429"/>
                  <a:ext cx="21785" cy="21789"/>
                </a:xfrm>
                <a:custGeom>
                  <a:avLst/>
                  <a:gdLst>
                    <a:gd name="connsiteX0" fmla="*/ 0 w 21785"/>
                    <a:gd name="connsiteY0" fmla="*/ 0 h 21789"/>
                    <a:gd name="connsiteX1" fmla="*/ 21785 w 21785"/>
                    <a:gd name="connsiteY1" fmla="*/ 0 h 21789"/>
                    <a:gd name="connsiteX2" fmla="*/ 21785 w 21785"/>
                    <a:gd name="connsiteY2" fmla="*/ 21790 h 21789"/>
                    <a:gd name="connsiteX3" fmla="*/ 0 w 21785"/>
                    <a:gd name="connsiteY3" fmla="*/ 21790 h 21789"/>
                  </a:gdLst>
                  <a:ahLst/>
                  <a:cxnLst>
                    <a:cxn ang="0">
                      <a:pos x="connsiteX0" y="connsiteY0"/>
                    </a:cxn>
                    <a:cxn ang="0">
                      <a:pos x="connsiteX1" y="connsiteY1"/>
                    </a:cxn>
                    <a:cxn ang="0">
                      <a:pos x="connsiteX2" y="connsiteY2"/>
                    </a:cxn>
                    <a:cxn ang="0">
                      <a:pos x="connsiteX3" y="connsiteY3"/>
                    </a:cxn>
                  </a:cxnLst>
                  <a:rect l="l" t="t" r="r" b="b"/>
                  <a:pathLst>
                    <a:path w="21785" h="21789">
                      <a:moveTo>
                        <a:pt x="0" y="0"/>
                      </a:moveTo>
                      <a:lnTo>
                        <a:pt x="21785" y="0"/>
                      </a:lnTo>
                      <a:lnTo>
                        <a:pt x="21785" y="21790"/>
                      </a:lnTo>
                      <a:lnTo>
                        <a:pt x="0" y="21790"/>
                      </a:lnTo>
                      <a:close/>
                    </a:path>
                  </a:pathLst>
                </a:custGeom>
                <a:noFill/>
                <a:ln w="381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5D25051A-78C5-8B2E-C4D3-0D3023903D22}"/>
                    </a:ext>
                  </a:extLst>
                </p:cNvPr>
                <p:cNvSpPr/>
                <p:nvPr/>
              </p:nvSpPr>
              <p:spPr>
                <a:xfrm>
                  <a:off x="6930186" y="3756455"/>
                  <a:ext cx="21711" cy="21715"/>
                </a:xfrm>
                <a:custGeom>
                  <a:avLst/>
                  <a:gdLst>
                    <a:gd name="connsiteX0" fmla="*/ 19264 w 21711"/>
                    <a:gd name="connsiteY0" fmla="*/ 3977 h 21715"/>
                    <a:gd name="connsiteX1" fmla="*/ 3976 w 21711"/>
                    <a:gd name="connsiteY1" fmla="*/ 2448 h 21715"/>
                    <a:gd name="connsiteX2" fmla="*/ 2447 w 21711"/>
                    <a:gd name="connsiteY2" fmla="*/ 17739 h 21715"/>
                    <a:gd name="connsiteX3" fmla="*/ 17735 w 21711"/>
                    <a:gd name="connsiteY3" fmla="*/ 19268 h 21715"/>
                    <a:gd name="connsiteX4" fmla="*/ 19264 w 21711"/>
                    <a:gd name="connsiteY4" fmla="*/ 3977 h 2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 h="21715">
                      <a:moveTo>
                        <a:pt x="19264" y="3977"/>
                      </a:moveTo>
                      <a:cubicBezTo>
                        <a:pt x="15442" y="-611"/>
                        <a:pt x="8562" y="-1375"/>
                        <a:pt x="3976" y="2448"/>
                      </a:cubicBezTo>
                      <a:cubicBezTo>
                        <a:pt x="-611" y="6270"/>
                        <a:pt x="-1375" y="13151"/>
                        <a:pt x="2447" y="17739"/>
                      </a:cubicBezTo>
                      <a:cubicBezTo>
                        <a:pt x="6269" y="22326"/>
                        <a:pt x="13148" y="23090"/>
                        <a:pt x="17735" y="19268"/>
                      </a:cubicBezTo>
                      <a:cubicBezTo>
                        <a:pt x="22321" y="15827"/>
                        <a:pt x="23086" y="8946"/>
                        <a:pt x="19264" y="3977"/>
                      </a:cubicBezTo>
                      <a:close/>
                    </a:path>
                  </a:pathLst>
                </a:custGeom>
                <a:solidFill>
                  <a:srgbClr val="29ABE2"/>
                </a:solidFill>
                <a:ln w="3819" cap="flat">
                  <a:noFill/>
                  <a:prstDash val="solid"/>
                  <a:miter/>
                </a:ln>
              </p:spPr>
              <p:txBody>
                <a:bodyPr rtlCol="0" anchor="ctr"/>
                <a:lstStyle/>
                <a:p>
                  <a:endParaRPr lang="en-US"/>
                </a:p>
              </p:txBody>
            </p:sp>
          </p:grpSp>
          <p:grpSp>
            <p:nvGrpSpPr>
              <p:cNvPr id="249" name="Graphic 4">
                <a:extLst>
                  <a:ext uri="{FF2B5EF4-FFF2-40B4-BE49-F238E27FC236}">
                    <a16:creationId xmlns:a16="http://schemas.microsoft.com/office/drawing/2014/main" id="{2CDBC0B6-677E-C62A-784E-DD82F639E37C}"/>
                  </a:ext>
                </a:extLst>
              </p:cNvPr>
              <p:cNvGrpSpPr/>
              <p:nvPr/>
            </p:nvGrpSpPr>
            <p:grpSpPr>
              <a:xfrm>
                <a:off x="6736534" y="3027539"/>
                <a:ext cx="27943" cy="27948"/>
                <a:chOff x="6736534" y="3027539"/>
                <a:chExt cx="27943" cy="27948"/>
              </a:xfrm>
            </p:grpSpPr>
            <p:sp>
              <p:nvSpPr>
                <p:cNvPr id="283" name="Freeform 282">
                  <a:extLst>
                    <a:ext uri="{FF2B5EF4-FFF2-40B4-BE49-F238E27FC236}">
                      <a16:creationId xmlns:a16="http://schemas.microsoft.com/office/drawing/2014/main" id="{72348B44-13E5-A5F9-84A3-75E5D37A854A}"/>
                    </a:ext>
                  </a:extLst>
                </p:cNvPr>
                <p:cNvSpPr/>
                <p:nvPr/>
              </p:nvSpPr>
              <p:spPr>
                <a:xfrm rot="-2328339">
                  <a:off x="6740568" y="3031574"/>
                  <a:ext cx="19874" cy="19878"/>
                </a:xfrm>
                <a:custGeom>
                  <a:avLst/>
                  <a:gdLst>
                    <a:gd name="connsiteX0" fmla="*/ 0 w 19874"/>
                    <a:gd name="connsiteY0" fmla="*/ 0 h 19878"/>
                    <a:gd name="connsiteX1" fmla="*/ 19875 w 19874"/>
                    <a:gd name="connsiteY1" fmla="*/ 0 h 19878"/>
                    <a:gd name="connsiteX2" fmla="*/ 19875 w 19874"/>
                    <a:gd name="connsiteY2" fmla="*/ 19879 h 19878"/>
                    <a:gd name="connsiteX3" fmla="*/ 0 w 19874"/>
                    <a:gd name="connsiteY3" fmla="*/ 19879 h 19878"/>
                  </a:gdLst>
                  <a:ahLst/>
                  <a:cxnLst>
                    <a:cxn ang="0">
                      <a:pos x="connsiteX0" y="connsiteY0"/>
                    </a:cxn>
                    <a:cxn ang="0">
                      <a:pos x="connsiteX1" y="connsiteY1"/>
                    </a:cxn>
                    <a:cxn ang="0">
                      <a:pos x="connsiteX2" y="connsiteY2"/>
                    </a:cxn>
                    <a:cxn ang="0">
                      <a:pos x="connsiteX3" y="connsiteY3"/>
                    </a:cxn>
                  </a:cxnLst>
                  <a:rect l="l" t="t" r="r" b="b"/>
                  <a:pathLst>
                    <a:path w="19874" h="19878">
                      <a:moveTo>
                        <a:pt x="0" y="0"/>
                      </a:moveTo>
                      <a:lnTo>
                        <a:pt x="19875" y="0"/>
                      </a:lnTo>
                      <a:lnTo>
                        <a:pt x="19875" y="19879"/>
                      </a:lnTo>
                      <a:lnTo>
                        <a:pt x="0" y="19879"/>
                      </a:lnTo>
                      <a:close/>
                    </a:path>
                  </a:pathLst>
                </a:custGeom>
                <a:noFill/>
                <a:ln w="381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6FEF7FED-D2EA-11FC-99BA-0AE245BB7DF8}"/>
                    </a:ext>
                  </a:extLst>
                </p:cNvPr>
                <p:cNvSpPr/>
                <p:nvPr/>
              </p:nvSpPr>
              <p:spPr>
                <a:xfrm>
                  <a:off x="6740514" y="3031561"/>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3"/>
                        <a:pt x="2166" y="15929"/>
                      </a:cubicBezTo>
                      <a:cubicBezTo>
                        <a:pt x="5606" y="20134"/>
                        <a:pt x="11721" y="20898"/>
                        <a:pt x="15926"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0" name="Graphic 4">
                <a:extLst>
                  <a:ext uri="{FF2B5EF4-FFF2-40B4-BE49-F238E27FC236}">
                    <a16:creationId xmlns:a16="http://schemas.microsoft.com/office/drawing/2014/main" id="{844F097C-30B9-FCDE-BF9F-AD30886AABEE}"/>
                  </a:ext>
                </a:extLst>
              </p:cNvPr>
              <p:cNvGrpSpPr/>
              <p:nvPr/>
            </p:nvGrpSpPr>
            <p:grpSpPr>
              <a:xfrm>
                <a:off x="6685480" y="2909175"/>
                <a:ext cx="19882" cy="19886"/>
                <a:chOff x="6685480" y="2909175"/>
                <a:chExt cx="19882" cy="19886"/>
              </a:xfrm>
            </p:grpSpPr>
            <p:sp>
              <p:nvSpPr>
                <p:cNvPr id="281" name="Freeform 280">
                  <a:extLst>
                    <a:ext uri="{FF2B5EF4-FFF2-40B4-BE49-F238E27FC236}">
                      <a16:creationId xmlns:a16="http://schemas.microsoft.com/office/drawing/2014/main" id="{2D26BEB5-4444-6F1D-96B8-641AFC62AB95}"/>
                    </a:ext>
                  </a:extLst>
                </p:cNvPr>
                <p:cNvSpPr/>
                <p:nvPr/>
              </p:nvSpPr>
              <p:spPr>
                <a:xfrm rot="-2328823">
                  <a:off x="6688351" y="2912046"/>
                  <a:ext cx="14141" cy="14144"/>
                </a:xfrm>
                <a:custGeom>
                  <a:avLst/>
                  <a:gdLst>
                    <a:gd name="connsiteX0" fmla="*/ 0 w 14141"/>
                    <a:gd name="connsiteY0" fmla="*/ 0 h 14144"/>
                    <a:gd name="connsiteX1" fmla="*/ 14141 w 14141"/>
                    <a:gd name="connsiteY1" fmla="*/ 0 h 14144"/>
                    <a:gd name="connsiteX2" fmla="*/ 14141 w 14141"/>
                    <a:gd name="connsiteY2" fmla="*/ 14144 h 14144"/>
                    <a:gd name="connsiteX3" fmla="*/ 0 w 14141"/>
                    <a:gd name="connsiteY3" fmla="*/ 14144 h 14144"/>
                  </a:gdLst>
                  <a:ahLst/>
                  <a:cxnLst>
                    <a:cxn ang="0">
                      <a:pos x="connsiteX0" y="connsiteY0"/>
                    </a:cxn>
                    <a:cxn ang="0">
                      <a:pos x="connsiteX1" y="connsiteY1"/>
                    </a:cxn>
                    <a:cxn ang="0">
                      <a:pos x="connsiteX2" y="connsiteY2"/>
                    </a:cxn>
                    <a:cxn ang="0">
                      <a:pos x="connsiteX3" y="connsiteY3"/>
                    </a:cxn>
                  </a:cxnLst>
                  <a:rect l="l" t="t" r="r" b="b"/>
                  <a:pathLst>
                    <a:path w="14141" h="14144">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0D7DC8F3-4A2A-220F-03F9-2F5BE6B469B4}"/>
                    </a:ext>
                  </a:extLst>
                </p:cNvPr>
                <p:cNvSpPr/>
                <p:nvPr/>
              </p:nvSpPr>
              <p:spPr>
                <a:xfrm>
                  <a:off x="6688463" y="2912219"/>
                  <a:ext cx="14032" cy="14034"/>
                </a:xfrm>
                <a:custGeom>
                  <a:avLst/>
                  <a:gdLst>
                    <a:gd name="connsiteX0" fmla="*/ 12558 w 14032"/>
                    <a:gd name="connsiteY0" fmla="*/ 2621 h 14034"/>
                    <a:gd name="connsiteX1" fmla="*/ 2620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4" y="-437"/>
                        <a:pt x="5678" y="-819"/>
                        <a:pt x="2620" y="1475"/>
                      </a:cubicBezTo>
                      <a:cubicBezTo>
                        <a:pt x="-437" y="3768"/>
                        <a:pt x="-819" y="8355"/>
                        <a:pt x="1474" y="11414"/>
                      </a:cubicBezTo>
                      <a:cubicBezTo>
                        <a:pt x="3767" y="14472"/>
                        <a:pt x="8353"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1" name="Graphic 4">
                <a:extLst>
                  <a:ext uri="{FF2B5EF4-FFF2-40B4-BE49-F238E27FC236}">
                    <a16:creationId xmlns:a16="http://schemas.microsoft.com/office/drawing/2014/main" id="{2D7CBA08-CBD3-F437-F509-4363DD690569}"/>
                  </a:ext>
                </a:extLst>
              </p:cNvPr>
              <p:cNvGrpSpPr/>
              <p:nvPr/>
            </p:nvGrpSpPr>
            <p:grpSpPr>
              <a:xfrm>
                <a:off x="6582674" y="2725272"/>
                <a:ext cx="16657" cy="16660"/>
                <a:chOff x="6582674" y="2725272"/>
                <a:chExt cx="16657" cy="16660"/>
              </a:xfrm>
            </p:grpSpPr>
            <p:sp>
              <p:nvSpPr>
                <p:cNvPr id="279" name="Freeform 278">
                  <a:extLst>
                    <a:ext uri="{FF2B5EF4-FFF2-40B4-BE49-F238E27FC236}">
                      <a16:creationId xmlns:a16="http://schemas.microsoft.com/office/drawing/2014/main" id="{C6196107-6354-B25B-B6E0-9892ABC17608}"/>
                    </a:ext>
                  </a:extLst>
                </p:cNvPr>
                <p:cNvSpPr/>
                <p:nvPr/>
              </p:nvSpPr>
              <p:spPr>
                <a:xfrm rot="-2328555">
                  <a:off x="6585079" y="2727678"/>
                  <a:ext cx="11847" cy="11849"/>
                </a:xfrm>
                <a:custGeom>
                  <a:avLst/>
                  <a:gdLst>
                    <a:gd name="connsiteX0" fmla="*/ 0 w 11847"/>
                    <a:gd name="connsiteY0" fmla="*/ 0 h 11849"/>
                    <a:gd name="connsiteX1" fmla="*/ 11847 w 11847"/>
                    <a:gd name="connsiteY1" fmla="*/ 0 h 11849"/>
                    <a:gd name="connsiteX2" fmla="*/ 11847 w 11847"/>
                    <a:gd name="connsiteY2" fmla="*/ 11850 h 11849"/>
                    <a:gd name="connsiteX3" fmla="*/ 0 w 11847"/>
                    <a:gd name="connsiteY3" fmla="*/ 11850 h 11849"/>
                  </a:gdLst>
                  <a:ahLst/>
                  <a:cxnLst>
                    <a:cxn ang="0">
                      <a:pos x="connsiteX0" y="connsiteY0"/>
                    </a:cxn>
                    <a:cxn ang="0">
                      <a:pos x="connsiteX1" y="connsiteY1"/>
                    </a:cxn>
                    <a:cxn ang="0">
                      <a:pos x="connsiteX2" y="connsiteY2"/>
                    </a:cxn>
                    <a:cxn ang="0">
                      <a:pos x="connsiteX3" y="connsiteY3"/>
                    </a:cxn>
                  </a:cxnLst>
                  <a:rect l="l" t="t" r="r" b="b"/>
                  <a:pathLst>
                    <a:path w="11847" h="11849">
                      <a:moveTo>
                        <a:pt x="0" y="0"/>
                      </a:moveTo>
                      <a:lnTo>
                        <a:pt x="11847" y="0"/>
                      </a:lnTo>
                      <a:lnTo>
                        <a:pt x="11847" y="11850"/>
                      </a:lnTo>
                      <a:lnTo>
                        <a:pt x="0" y="11850"/>
                      </a:lnTo>
                      <a:close/>
                    </a:path>
                  </a:pathLst>
                </a:custGeom>
                <a:noFill/>
                <a:ln w="381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27A8EAA3-EE60-3CCD-876A-2A4B5B7A414F}"/>
                    </a:ext>
                  </a:extLst>
                </p:cNvPr>
                <p:cNvSpPr/>
                <p:nvPr/>
              </p:nvSpPr>
              <p:spPr>
                <a:xfrm>
                  <a:off x="6585238" y="2727549"/>
                  <a:ext cx="11519" cy="11804"/>
                </a:xfrm>
                <a:custGeom>
                  <a:avLst/>
                  <a:gdLst>
                    <a:gd name="connsiteX0" fmla="*/ 10296 w 11519"/>
                    <a:gd name="connsiteY0" fmla="*/ 2270 h 11804"/>
                    <a:gd name="connsiteX1" fmla="*/ 2270 w 11519"/>
                    <a:gd name="connsiteY1" fmla="*/ 1506 h 11804"/>
                    <a:gd name="connsiteX2" fmla="*/ 1506 w 11519"/>
                    <a:gd name="connsiteY2" fmla="*/ 9534 h 11804"/>
                    <a:gd name="connsiteX3" fmla="*/ 9532 w 11519"/>
                    <a:gd name="connsiteY3" fmla="*/ 10298 h 11804"/>
                    <a:gd name="connsiteX4" fmla="*/ 10296 w 11519"/>
                    <a:gd name="connsiteY4" fmla="*/ 2270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9" h="11804">
                      <a:moveTo>
                        <a:pt x="10296" y="2270"/>
                      </a:moveTo>
                      <a:cubicBezTo>
                        <a:pt x="8385" y="-405"/>
                        <a:pt x="4563" y="-788"/>
                        <a:pt x="2270" y="1506"/>
                      </a:cubicBezTo>
                      <a:cubicBezTo>
                        <a:pt x="-405" y="3417"/>
                        <a:pt x="-788" y="7240"/>
                        <a:pt x="1506" y="9534"/>
                      </a:cubicBezTo>
                      <a:cubicBezTo>
                        <a:pt x="3417" y="12210"/>
                        <a:pt x="7239" y="12592"/>
                        <a:pt x="9532" y="10298"/>
                      </a:cubicBezTo>
                      <a:cubicBezTo>
                        <a:pt x="11825" y="8769"/>
                        <a:pt x="12207" y="4946"/>
                        <a:pt x="10296" y="2270"/>
                      </a:cubicBezTo>
                      <a:close/>
                    </a:path>
                  </a:pathLst>
                </a:custGeom>
                <a:solidFill>
                  <a:srgbClr val="29ABE2"/>
                </a:solidFill>
                <a:ln w="3819" cap="flat">
                  <a:noFill/>
                  <a:prstDash val="solid"/>
                  <a:miter/>
                </a:ln>
              </p:spPr>
              <p:txBody>
                <a:bodyPr rtlCol="0" anchor="ctr"/>
                <a:lstStyle/>
                <a:p>
                  <a:endParaRPr lang="en-US"/>
                </a:p>
              </p:txBody>
            </p:sp>
          </p:grpSp>
          <p:grpSp>
            <p:nvGrpSpPr>
              <p:cNvPr id="252" name="Graphic 4">
                <a:extLst>
                  <a:ext uri="{FF2B5EF4-FFF2-40B4-BE49-F238E27FC236}">
                    <a16:creationId xmlns:a16="http://schemas.microsoft.com/office/drawing/2014/main" id="{EE35DDA7-8A49-D814-4908-596E372F64C6}"/>
                  </a:ext>
                </a:extLst>
              </p:cNvPr>
              <p:cNvGrpSpPr/>
              <p:nvPr/>
            </p:nvGrpSpPr>
            <p:grpSpPr>
              <a:xfrm>
                <a:off x="6641155" y="3306109"/>
                <a:ext cx="31704" cy="31711"/>
                <a:chOff x="6641155" y="3306109"/>
                <a:chExt cx="31704" cy="31711"/>
              </a:xfrm>
            </p:grpSpPr>
            <p:sp>
              <p:nvSpPr>
                <p:cNvPr id="277" name="Freeform 276">
                  <a:extLst>
                    <a:ext uri="{FF2B5EF4-FFF2-40B4-BE49-F238E27FC236}">
                      <a16:creationId xmlns:a16="http://schemas.microsoft.com/office/drawing/2014/main" id="{56D01DEA-FEBD-2FEB-19D2-DDA5A642969E}"/>
                    </a:ext>
                  </a:extLst>
                </p:cNvPr>
                <p:cNvSpPr/>
                <p:nvPr/>
              </p:nvSpPr>
              <p:spPr>
                <a:xfrm rot="-2328823">
                  <a:off x="6645732" y="3310688"/>
                  <a:ext cx="22550" cy="22554"/>
                </a:xfrm>
                <a:custGeom>
                  <a:avLst/>
                  <a:gdLst>
                    <a:gd name="connsiteX0" fmla="*/ 0 w 22550"/>
                    <a:gd name="connsiteY0" fmla="*/ 0 h 22554"/>
                    <a:gd name="connsiteX1" fmla="*/ 22550 w 22550"/>
                    <a:gd name="connsiteY1" fmla="*/ 0 h 22554"/>
                    <a:gd name="connsiteX2" fmla="*/ 22550 w 22550"/>
                    <a:gd name="connsiteY2" fmla="*/ 22555 h 22554"/>
                    <a:gd name="connsiteX3" fmla="*/ 0 w 22550"/>
                    <a:gd name="connsiteY3" fmla="*/ 22555 h 22554"/>
                  </a:gdLst>
                  <a:ahLst/>
                  <a:cxnLst>
                    <a:cxn ang="0">
                      <a:pos x="connsiteX0" y="connsiteY0"/>
                    </a:cxn>
                    <a:cxn ang="0">
                      <a:pos x="connsiteX1" y="connsiteY1"/>
                    </a:cxn>
                    <a:cxn ang="0">
                      <a:pos x="connsiteX2" y="connsiteY2"/>
                    </a:cxn>
                    <a:cxn ang="0">
                      <a:pos x="connsiteX3" y="connsiteY3"/>
                    </a:cxn>
                  </a:cxnLst>
                  <a:rect l="l" t="t" r="r" b="b"/>
                  <a:pathLst>
                    <a:path w="22550" h="22554">
                      <a:moveTo>
                        <a:pt x="0" y="0"/>
                      </a:moveTo>
                      <a:lnTo>
                        <a:pt x="22550" y="0"/>
                      </a:lnTo>
                      <a:lnTo>
                        <a:pt x="22550" y="22555"/>
                      </a:lnTo>
                      <a:lnTo>
                        <a:pt x="0" y="22555"/>
                      </a:lnTo>
                      <a:close/>
                    </a:path>
                  </a:pathLst>
                </a:custGeom>
                <a:noFill/>
                <a:ln w="381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07D8750D-F13A-475D-026B-53F7506983EF}"/>
                    </a:ext>
                  </a:extLst>
                </p:cNvPr>
                <p:cNvSpPr/>
                <p:nvPr/>
              </p:nvSpPr>
              <p:spPr>
                <a:xfrm>
                  <a:off x="6645548" y="3310441"/>
                  <a:ext cx="22375" cy="22661"/>
                </a:xfrm>
                <a:custGeom>
                  <a:avLst/>
                  <a:gdLst>
                    <a:gd name="connsiteX0" fmla="*/ 19928 w 22375"/>
                    <a:gd name="connsiteY0" fmla="*/ 4259 h 22661"/>
                    <a:gd name="connsiteX1" fmla="*/ 4258 w 22375"/>
                    <a:gd name="connsiteY1" fmla="*/ 2730 h 22661"/>
                    <a:gd name="connsiteX2" fmla="*/ 2729 w 22375"/>
                    <a:gd name="connsiteY2" fmla="*/ 18403 h 22661"/>
                    <a:gd name="connsiteX3" fmla="*/ 18399 w 22375"/>
                    <a:gd name="connsiteY3" fmla="*/ 19932 h 22661"/>
                    <a:gd name="connsiteX4" fmla="*/ 19928 w 22375"/>
                    <a:gd name="connsiteY4" fmla="*/ 4259 h 2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5" h="22661">
                      <a:moveTo>
                        <a:pt x="19928" y="4259"/>
                      </a:moveTo>
                      <a:cubicBezTo>
                        <a:pt x="16106" y="-711"/>
                        <a:pt x="8844" y="-1476"/>
                        <a:pt x="4258" y="2730"/>
                      </a:cubicBezTo>
                      <a:cubicBezTo>
                        <a:pt x="-711" y="6552"/>
                        <a:pt x="-1475" y="13815"/>
                        <a:pt x="2729" y="18403"/>
                      </a:cubicBezTo>
                      <a:cubicBezTo>
                        <a:pt x="6551" y="23372"/>
                        <a:pt x="13813" y="24137"/>
                        <a:pt x="18399" y="19932"/>
                      </a:cubicBezTo>
                      <a:cubicBezTo>
                        <a:pt x="22986" y="16109"/>
                        <a:pt x="23750" y="8846"/>
                        <a:pt x="19928" y="4259"/>
                      </a:cubicBezTo>
                      <a:close/>
                    </a:path>
                  </a:pathLst>
                </a:custGeom>
                <a:solidFill>
                  <a:srgbClr val="29ABE2"/>
                </a:solidFill>
                <a:ln w="3819"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2D4FA2A4-2B0E-6CB1-3DE1-1B7DBFFB44EA}"/>
                  </a:ext>
                </a:extLst>
              </p:cNvPr>
              <p:cNvGrpSpPr/>
              <p:nvPr/>
            </p:nvGrpSpPr>
            <p:grpSpPr>
              <a:xfrm>
                <a:off x="6526176" y="3013301"/>
                <a:ext cx="17195" cy="17199"/>
                <a:chOff x="6526176" y="3013301"/>
                <a:chExt cx="17195" cy="17199"/>
              </a:xfrm>
            </p:grpSpPr>
            <p:sp>
              <p:nvSpPr>
                <p:cNvPr id="275" name="Freeform 274">
                  <a:extLst>
                    <a:ext uri="{FF2B5EF4-FFF2-40B4-BE49-F238E27FC236}">
                      <a16:creationId xmlns:a16="http://schemas.microsoft.com/office/drawing/2014/main" id="{4FA4EC83-0A07-B7E3-8B39-13F936184BA5}"/>
                    </a:ext>
                  </a:extLst>
                </p:cNvPr>
                <p:cNvSpPr/>
                <p:nvPr/>
              </p:nvSpPr>
              <p:spPr>
                <a:xfrm rot="-2328339">
                  <a:off x="6528659" y="3015784"/>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FEA984C-753D-4300-9BBE-10576EE28F85}"/>
                    </a:ext>
                  </a:extLst>
                </p:cNvPr>
                <p:cNvSpPr/>
                <p:nvPr/>
              </p:nvSpPr>
              <p:spPr>
                <a:xfrm>
                  <a:off x="6528672" y="3015784"/>
                  <a:ext cx="12063" cy="12186"/>
                </a:xfrm>
                <a:custGeom>
                  <a:avLst/>
                  <a:gdLst>
                    <a:gd name="connsiteX0" fmla="*/ 10679 w 12063"/>
                    <a:gd name="connsiteY0" fmla="*/ 2271 h 12186"/>
                    <a:gd name="connsiteX1" fmla="*/ 2270 w 12063"/>
                    <a:gd name="connsiteY1" fmla="*/ 1506 h 12186"/>
                    <a:gd name="connsiteX2" fmla="*/ 1506 w 12063"/>
                    <a:gd name="connsiteY2" fmla="*/ 9916 h 12186"/>
                    <a:gd name="connsiteX3" fmla="*/ 9914 w 12063"/>
                    <a:gd name="connsiteY3" fmla="*/ 10681 h 12186"/>
                    <a:gd name="connsiteX4" fmla="*/ 10679 w 12063"/>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 h="12186">
                      <a:moveTo>
                        <a:pt x="10679" y="2271"/>
                      </a:moveTo>
                      <a:cubicBezTo>
                        <a:pt x="8385" y="-405"/>
                        <a:pt x="4563" y="-788"/>
                        <a:pt x="2270" y="1506"/>
                      </a:cubicBezTo>
                      <a:cubicBezTo>
                        <a:pt x="-405" y="3800"/>
                        <a:pt x="-787" y="7623"/>
                        <a:pt x="1506" y="9916"/>
                      </a:cubicBezTo>
                      <a:cubicBezTo>
                        <a:pt x="3799" y="12592"/>
                        <a:pt x="7621" y="12974"/>
                        <a:pt x="9914" y="10681"/>
                      </a:cubicBezTo>
                      <a:cubicBezTo>
                        <a:pt x="12207" y="8769"/>
                        <a:pt x="12972" y="4947"/>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54" name="Graphic 4">
                <a:extLst>
                  <a:ext uri="{FF2B5EF4-FFF2-40B4-BE49-F238E27FC236}">
                    <a16:creationId xmlns:a16="http://schemas.microsoft.com/office/drawing/2014/main" id="{8E91DD42-9E44-5D87-715E-5E83C64808F5}"/>
                  </a:ext>
                </a:extLst>
              </p:cNvPr>
              <p:cNvGrpSpPr/>
              <p:nvPr/>
            </p:nvGrpSpPr>
            <p:grpSpPr>
              <a:xfrm>
                <a:off x="6515570" y="3172233"/>
                <a:ext cx="27405" cy="27411"/>
                <a:chOff x="6515570" y="3172233"/>
                <a:chExt cx="27405" cy="27411"/>
              </a:xfrm>
            </p:grpSpPr>
            <p:sp>
              <p:nvSpPr>
                <p:cNvPr id="273" name="Freeform 272">
                  <a:extLst>
                    <a:ext uri="{FF2B5EF4-FFF2-40B4-BE49-F238E27FC236}">
                      <a16:creationId xmlns:a16="http://schemas.microsoft.com/office/drawing/2014/main" id="{F88B7CF8-4CB6-D5A8-3AC1-ED4DEF5B85CC}"/>
                    </a:ext>
                  </a:extLst>
                </p:cNvPr>
                <p:cNvSpPr/>
                <p:nvPr/>
              </p:nvSpPr>
              <p:spPr>
                <a:xfrm rot="-2328823">
                  <a:off x="6519527" y="3176190"/>
                  <a:ext cx="19492" cy="19496"/>
                </a:xfrm>
                <a:custGeom>
                  <a:avLst/>
                  <a:gdLst>
                    <a:gd name="connsiteX0" fmla="*/ 0 w 19492"/>
                    <a:gd name="connsiteY0" fmla="*/ 0 h 19496"/>
                    <a:gd name="connsiteX1" fmla="*/ 19492 w 19492"/>
                    <a:gd name="connsiteY1" fmla="*/ 0 h 19496"/>
                    <a:gd name="connsiteX2" fmla="*/ 19492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2" y="0"/>
                      </a:lnTo>
                      <a:lnTo>
                        <a:pt x="19492" y="19496"/>
                      </a:lnTo>
                      <a:lnTo>
                        <a:pt x="0" y="19496"/>
                      </a:lnTo>
                      <a:close/>
                    </a:path>
                  </a:pathLst>
                </a:custGeom>
                <a:noFill/>
                <a:ln w="381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EA7A72A5-2424-6153-8084-3E2BDA3CAD2D}"/>
                    </a:ext>
                  </a:extLst>
                </p:cNvPr>
                <p:cNvSpPr/>
                <p:nvPr/>
              </p:nvSpPr>
              <p:spPr>
                <a:xfrm>
                  <a:off x="6519221" y="317644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3635"/>
                        <a:pt x="20894" y="7519"/>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5" name="Graphic 4">
                <a:extLst>
                  <a:ext uri="{FF2B5EF4-FFF2-40B4-BE49-F238E27FC236}">
                    <a16:creationId xmlns:a16="http://schemas.microsoft.com/office/drawing/2014/main" id="{3291C48F-6C54-CCDC-9DEF-C31582A6B548}"/>
                  </a:ext>
                </a:extLst>
              </p:cNvPr>
              <p:cNvGrpSpPr/>
              <p:nvPr/>
            </p:nvGrpSpPr>
            <p:grpSpPr>
              <a:xfrm>
                <a:off x="6598367" y="3701061"/>
                <a:ext cx="19882" cy="19886"/>
                <a:chOff x="6598367" y="3701061"/>
                <a:chExt cx="19882" cy="19886"/>
              </a:xfrm>
            </p:grpSpPr>
            <p:sp>
              <p:nvSpPr>
                <p:cNvPr id="271" name="Freeform 270">
                  <a:extLst>
                    <a:ext uri="{FF2B5EF4-FFF2-40B4-BE49-F238E27FC236}">
                      <a16:creationId xmlns:a16="http://schemas.microsoft.com/office/drawing/2014/main" id="{EE41F4C0-5B1E-91AA-2A23-394C9B075704}"/>
                    </a:ext>
                  </a:extLst>
                </p:cNvPr>
                <p:cNvSpPr/>
                <p:nvPr/>
              </p:nvSpPr>
              <p:spPr>
                <a:xfrm rot="-2327856">
                  <a:off x="6601237" y="3703932"/>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35899DB7-D07F-7A56-C18A-0863E7F0C981}"/>
                    </a:ext>
                  </a:extLst>
                </p:cNvPr>
                <p:cNvSpPr/>
                <p:nvPr/>
              </p:nvSpPr>
              <p:spPr>
                <a:xfrm>
                  <a:off x="6600939" y="3703909"/>
                  <a:ext cx="14032" cy="14034"/>
                </a:xfrm>
                <a:custGeom>
                  <a:avLst/>
                  <a:gdLst>
                    <a:gd name="connsiteX0" fmla="*/ 12558 w 14032"/>
                    <a:gd name="connsiteY0" fmla="*/ 2621 h 14034"/>
                    <a:gd name="connsiteX1" fmla="*/ 2621 w 14032"/>
                    <a:gd name="connsiteY1" fmla="*/ 1474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5" y="-437"/>
                        <a:pt x="5678" y="-819"/>
                        <a:pt x="2621" y="1474"/>
                      </a:cubicBezTo>
                      <a:cubicBezTo>
                        <a:pt x="-437" y="3768"/>
                        <a:pt x="-819" y="8355"/>
                        <a:pt x="1474" y="11414"/>
                      </a:cubicBezTo>
                      <a:cubicBezTo>
                        <a:pt x="3767" y="14472"/>
                        <a:pt x="8354" y="14854"/>
                        <a:pt x="11411" y="12560"/>
                      </a:cubicBezTo>
                      <a:cubicBezTo>
                        <a:pt x="14469" y="9885"/>
                        <a:pt x="14851" y="5680"/>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6" name="Graphic 4">
                <a:extLst>
                  <a:ext uri="{FF2B5EF4-FFF2-40B4-BE49-F238E27FC236}">
                    <a16:creationId xmlns:a16="http://schemas.microsoft.com/office/drawing/2014/main" id="{D88D827B-117D-999D-DC18-BD639541F259}"/>
                  </a:ext>
                </a:extLst>
              </p:cNvPr>
              <p:cNvGrpSpPr/>
              <p:nvPr/>
            </p:nvGrpSpPr>
            <p:grpSpPr>
              <a:xfrm>
                <a:off x="6443891" y="3316596"/>
                <a:ext cx="31167" cy="31173"/>
                <a:chOff x="6443891" y="3316596"/>
                <a:chExt cx="31167" cy="31173"/>
              </a:xfrm>
            </p:grpSpPr>
            <p:sp>
              <p:nvSpPr>
                <p:cNvPr id="269" name="Freeform 268">
                  <a:extLst>
                    <a:ext uri="{FF2B5EF4-FFF2-40B4-BE49-F238E27FC236}">
                      <a16:creationId xmlns:a16="http://schemas.microsoft.com/office/drawing/2014/main" id="{5B405B52-D733-5799-575B-20AD6C9924C5}"/>
                    </a:ext>
                  </a:extLst>
                </p:cNvPr>
                <p:cNvSpPr/>
                <p:nvPr/>
              </p:nvSpPr>
              <p:spPr>
                <a:xfrm rot="-2328823">
                  <a:off x="6448391" y="3321097"/>
                  <a:ext cx="22167" cy="22172"/>
                </a:xfrm>
                <a:custGeom>
                  <a:avLst/>
                  <a:gdLst>
                    <a:gd name="connsiteX0" fmla="*/ 0 w 22167"/>
                    <a:gd name="connsiteY0" fmla="*/ 0 h 22172"/>
                    <a:gd name="connsiteX1" fmla="*/ 22168 w 22167"/>
                    <a:gd name="connsiteY1" fmla="*/ 0 h 22172"/>
                    <a:gd name="connsiteX2" fmla="*/ 22168 w 22167"/>
                    <a:gd name="connsiteY2" fmla="*/ 22172 h 22172"/>
                    <a:gd name="connsiteX3" fmla="*/ 0 w 22167"/>
                    <a:gd name="connsiteY3" fmla="*/ 22172 h 22172"/>
                  </a:gdLst>
                  <a:ahLst/>
                  <a:cxnLst>
                    <a:cxn ang="0">
                      <a:pos x="connsiteX0" y="connsiteY0"/>
                    </a:cxn>
                    <a:cxn ang="0">
                      <a:pos x="connsiteX1" y="connsiteY1"/>
                    </a:cxn>
                    <a:cxn ang="0">
                      <a:pos x="connsiteX2" y="connsiteY2"/>
                    </a:cxn>
                    <a:cxn ang="0">
                      <a:pos x="connsiteX3" y="connsiteY3"/>
                    </a:cxn>
                  </a:cxnLst>
                  <a:rect l="l" t="t" r="r" b="b"/>
                  <a:pathLst>
                    <a:path w="22167" h="22172">
                      <a:moveTo>
                        <a:pt x="0" y="0"/>
                      </a:moveTo>
                      <a:lnTo>
                        <a:pt x="22168" y="0"/>
                      </a:lnTo>
                      <a:lnTo>
                        <a:pt x="22168" y="22172"/>
                      </a:lnTo>
                      <a:lnTo>
                        <a:pt x="0" y="22172"/>
                      </a:lnTo>
                      <a:close/>
                    </a:path>
                  </a:pathLst>
                </a:custGeom>
                <a:noFill/>
                <a:ln w="381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02EEFA28-C4C3-461F-F81A-E54DC8240C7F}"/>
                    </a:ext>
                  </a:extLst>
                </p:cNvPr>
                <p:cNvSpPr/>
                <p:nvPr/>
              </p:nvSpPr>
              <p:spPr>
                <a:xfrm>
                  <a:off x="6447951" y="3321302"/>
                  <a:ext cx="22374" cy="22345"/>
                </a:xfrm>
                <a:custGeom>
                  <a:avLst/>
                  <a:gdLst>
                    <a:gd name="connsiteX0" fmla="*/ 19928 w 22374"/>
                    <a:gd name="connsiteY0" fmla="*/ 4101 h 22345"/>
                    <a:gd name="connsiteX1" fmla="*/ 4258 w 22374"/>
                    <a:gd name="connsiteY1" fmla="*/ 2572 h 22345"/>
                    <a:gd name="connsiteX2" fmla="*/ 2729 w 22374"/>
                    <a:gd name="connsiteY2" fmla="*/ 18245 h 22345"/>
                    <a:gd name="connsiteX3" fmla="*/ 18399 w 22374"/>
                    <a:gd name="connsiteY3" fmla="*/ 19774 h 22345"/>
                    <a:gd name="connsiteX4" fmla="*/ 19928 w 22374"/>
                    <a:gd name="connsiteY4" fmla="*/ 4101 h 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4" h="22345">
                      <a:moveTo>
                        <a:pt x="19928" y="4101"/>
                      </a:moveTo>
                      <a:cubicBezTo>
                        <a:pt x="16106" y="-869"/>
                        <a:pt x="9226" y="-1251"/>
                        <a:pt x="4258" y="2572"/>
                      </a:cubicBezTo>
                      <a:cubicBezTo>
                        <a:pt x="-711" y="6394"/>
                        <a:pt x="-1475" y="13275"/>
                        <a:pt x="2729" y="18245"/>
                      </a:cubicBezTo>
                      <a:cubicBezTo>
                        <a:pt x="6551" y="23215"/>
                        <a:pt x="13430" y="23597"/>
                        <a:pt x="18399" y="19774"/>
                      </a:cubicBezTo>
                      <a:cubicBezTo>
                        <a:pt x="22985" y="15951"/>
                        <a:pt x="23750" y="8688"/>
                        <a:pt x="19928" y="4101"/>
                      </a:cubicBezTo>
                      <a:close/>
                    </a:path>
                  </a:pathLst>
                </a:custGeom>
                <a:solidFill>
                  <a:srgbClr val="29ABE2"/>
                </a:solidFill>
                <a:ln w="3819" cap="flat">
                  <a:noFill/>
                  <a:prstDash val="solid"/>
                  <a:miter/>
                </a:ln>
              </p:spPr>
              <p:txBody>
                <a:bodyPr rtlCol="0" anchor="ctr"/>
                <a:lstStyle/>
                <a:p>
                  <a:endParaRPr lang="en-US"/>
                </a:p>
              </p:txBody>
            </p:sp>
          </p:grpSp>
          <p:grpSp>
            <p:nvGrpSpPr>
              <p:cNvPr id="257" name="Graphic 4">
                <a:extLst>
                  <a:ext uri="{FF2B5EF4-FFF2-40B4-BE49-F238E27FC236}">
                    <a16:creationId xmlns:a16="http://schemas.microsoft.com/office/drawing/2014/main" id="{A2568907-452C-FED8-1EB5-A002B8915093}"/>
                  </a:ext>
                </a:extLst>
              </p:cNvPr>
              <p:cNvGrpSpPr/>
              <p:nvPr/>
            </p:nvGrpSpPr>
            <p:grpSpPr>
              <a:xfrm>
                <a:off x="6308232" y="2877565"/>
                <a:ext cx="29018" cy="29023"/>
                <a:chOff x="6308232" y="2877565"/>
                <a:chExt cx="29018" cy="29023"/>
              </a:xfrm>
            </p:grpSpPr>
            <p:sp>
              <p:nvSpPr>
                <p:cNvPr id="267" name="Freeform 266">
                  <a:extLst>
                    <a:ext uri="{FF2B5EF4-FFF2-40B4-BE49-F238E27FC236}">
                      <a16:creationId xmlns:a16="http://schemas.microsoft.com/office/drawing/2014/main" id="{907DF02E-7D82-CA2F-C535-2691A8AE7D01}"/>
                    </a:ext>
                  </a:extLst>
                </p:cNvPr>
                <p:cNvSpPr/>
                <p:nvPr/>
              </p:nvSpPr>
              <p:spPr>
                <a:xfrm rot="-2328823">
                  <a:off x="6312421" y="2881755"/>
                  <a:ext cx="20639" cy="20643"/>
                </a:xfrm>
                <a:custGeom>
                  <a:avLst/>
                  <a:gdLst>
                    <a:gd name="connsiteX0" fmla="*/ 0 w 20639"/>
                    <a:gd name="connsiteY0" fmla="*/ 0 h 20643"/>
                    <a:gd name="connsiteX1" fmla="*/ 20639 w 20639"/>
                    <a:gd name="connsiteY1" fmla="*/ 0 h 20643"/>
                    <a:gd name="connsiteX2" fmla="*/ 20639 w 20639"/>
                    <a:gd name="connsiteY2" fmla="*/ 20643 h 20643"/>
                    <a:gd name="connsiteX3" fmla="*/ 0 w 20639"/>
                    <a:gd name="connsiteY3" fmla="*/ 20643 h 20643"/>
                  </a:gdLst>
                  <a:ahLst/>
                  <a:cxnLst>
                    <a:cxn ang="0">
                      <a:pos x="connsiteX0" y="connsiteY0"/>
                    </a:cxn>
                    <a:cxn ang="0">
                      <a:pos x="connsiteX1" y="connsiteY1"/>
                    </a:cxn>
                    <a:cxn ang="0">
                      <a:pos x="connsiteX2" y="connsiteY2"/>
                    </a:cxn>
                    <a:cxn ang="0">
                      <a:pos x="connsiteX3" y="connsiteY3"/>
                    </a:cxn>
                  </a:cxnLst>
                  <a:rect l="l" t="t" r="r" b="b"/>
                  <a:pathLst>
                    <a:path w="20639" h="20643">
                      <a:moveTo>
                        <a:pt x="0" y="0"/>
                      </a:moveTo>
                      <a:lnTo>
                        <a:pt x="20639" y="0"/>
                      </a:lnTo>
                      <a:lnTo>
                        <a:pt x="20639" y="20643"/>
                      </a:lnTo>
                      <a:lnTo>
                        <a:pt x="0" y="20643"/>
                      </a:lnTo>
                      <a:close/>
                    </a:path>
                  </a:pathLst>
                </a:custGeom>
                <a:noFill/>
                <a:ln w="381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82EBBC08-1BB3-4CEA-3EA8-C50FFBFCA25B}"/>
                    </a:ext>
                  </a:extLst>
                </p:cNvPr>
                <p:cNvSpPr/>
                <p:nvPr/>
              </p:nvSpPr>
              <p:spPr>
                <a:xfrm>
                  <a:off x="6312329" y="2881588"/>
                  <a:ext cx="20506" cy="20632"/>
                </a:xfrm>
                <a:custGeom>
                  <a:avLst/>
                  <a:gdLst>
                    <a:gd name="connsiteX0" fmla="*/ 18341 w 20506"/>
                    <a:gd name="connsiteY0" fmla="*/ 3818 h 20632"/>
                    <a:gd name="connsiteX1" fmla="*/ 3817 w 20506"/>
                    <a:gd name="connsiteY1" fmla="*/ 2289 h 20632"/>
                    <a:gd name="connsiteX2" fmla="*/ 2288 w 20506"/>
                    <a:gd name="connsiteY2" fmla="*/ 16815 h 20632"/>
                    <a:gd name="connsiteX3" fmla="*/ 16812 w 20506"/>
                    <a:gd name="connsiteY3" fmla="*/ 18344 h 20632"/>
                    <a:gd name="connsiteX4" fmla="*/ 18341 w 20506"/>
                    <a:gd name="connsiteY4" fmla="*/ 3818 h 2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 h="20632">
                      <a:moveTo>
                        <a:pt x="18341" y="3818"/>
                      </a:moveTo>
                      <a:cubicBezTo>
                        <a:pt x="14901" y="-770"/>
                        <a:pt x="8403" y="-1152"/>
                        <a:pt x="3817" y="2289"/>
                      </a:cubicBezTo>
                      <a:cubicBezTo>
                        <a:pt x="-769" y="5729"/>
                        <a:pt x="-1152" y="12228"/>
                        <a:pt x="2288" y="16815"/>
                      </a:cubicBezTo>
                      <a:cubicBezTo>
                        <a:pt x="5728" y="21402"/>
                        <a:pt x="12225" y="21785"/>
                        <a:pt x="16812" y="18344"/>
                      </a:cubicBezTo>
                      <a:cubicBezTo>
                        <a:pt x="21016" y="14521"/>
                        <a:pt x="21780" y="8023"/>
                        <a:pt x="18341" y="3818"/>
                      </a:cubicBezTo>
                      <a:close/>
                    </a:path>
                  </a:pathLst>
                </a:custGeom>
                <a:solidFill>
                  <a:srgbClr val="29ABE2"/>
                </a:solidFill>
                <a:ln w="3819" cap="flat">
                  <a:no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id="{5AA00417-53C6-6B07-3290-2933F12E0ACC}"/>
                  </a:ext>
                </a:extLst>
              </p:cNvPr>
              <p:cNvGrpSpPr/>
              <p:nvPr/>
            </p:nvGrpSpPr>
            <p:grpSpPr>
              <a:xfrm>
                <a:off x="6339283" y="3192048"/>
                <a:ext cx="20420" cy="20424"/>
                <a:chOff x="6339283" y="3192048"/>
                <a:chExt cx="20420" cy="20424"/>
              </a:xfrm>
            </p:grpSpPr>
            <p:sp>
              <p:nvSpPr>
                <p:cNvPr id="265" name="Freeform 264">
                  <a:extLst>
                    <a:ext uri="{FF2B5EF4-FFF2-40B4-BE49-F238E27FC236}">
                      <a16:creationId xmlns:a16="http://schemas.microsoft.com/office/drawing/2014/main" id="{D10B0395-B43B-518B-2A0B-A45541B64F92}"/>
                    </a:ext>
                  </a:extLst>
                </p:cNvPr>
                <p:cNvSpPr/>
                <p:nvPr/>
              </p:nvSpPr>
              <p:spPr>
                <a:xfrm rot="-2328823">
                  <a:off x="6342231" y="3194996"/>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C50B6FCB-04AB-2F66-1569-620631DDC924}"/>
                    </a:ext>
                  </a:extLst>
                </p:cNvPr>
                <p:cNvSpPr/>
                <p:nvPr/>
              </p:nvSpPr>
              <p:spPr>
                <a:xfrm>
                  <a:off x="6341808" y="3195102"/>
                  <a:ext cx="14695" cy="14417"/>
                </a:xfrm>
                <a:custGeom>
                  <a:avLst/>
                  <a:gdLst>
                    <a:gd name="connsiteX0" fmla="*/ 12940 w 14695"/>
                    <a:gd name="connsiteY0" fmla="*/ 2621 h 14417"/>
                    <a:gd name="connsiteX1" fmla="*/ 2621 w 14695"/>
                    <a:gd name="connsiteY1" fmla="*/ 1475 h 14417"/>
                    <a:gd name="connsiteX2" fmla="*/ 1474 w 14695"/>
                    <a:gd name="connsiteY2" fmla="*/ 11796 h 14417"/>
                    <a:gd name="connsiteX3" fmla="*/ 11794 w 14695"/>
                    <a:gd name="connsiteY3" fmla="*/ 12943 h 14417"/>
                    <a:gd name="connsiteX4" fmla="*/ 12940 w 14695"/>
                    <a:gd name="connsiteY4" fmla="*/ 2621 h 1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14417">
                      <a:moveTo>
                        <a:pt x="12940" y="2621"/>
                      </a:moveTo>
                      <a:cubicBezTo>
                        <a:pt x="10265" y="-437"/>
                        <a:pt x="6061" y="-819"/>
                        <a:pt x="2621" y="1475"/>
                      </a:cubicBezTo>
                      <a:cubicBezTo>
                        <a:pt x="-437" y="4151"/>
                        <a:pt x="-819" y="8738"/>
                        <a:pt x="1474" y="11796"/>
                      </a:cubicBezTo>
                      <a:cubicBezTo>
                        <a:pt x="4150" y="14854"/>
                        <a:pt x="8736" y="15236"/>
                        <a:pt x="11794" y="12943"/>
                      </a:cubicBezTo>
                      <a:cubicBezTo>
                        <a:pt x="15233" y="10267"/>
                        <a:pt x="15616" y="5679"/>
                        <a:pt x="12940" y="2621"/>
                      </a:cubicBezTo>
                      <a:close/>
                    </a:path>
                  </a:pathLst>
                </a:custGeom>
                <a:solidFill>
                  <a:srgbClr val="29ABE2"/>
                </a:solidFill>
                <a:ln w="3819" cap="flat">
                  <a:noFill/>
                  <a:prstDash val="solid"/>
                  <a:miter/>
                </a:ln>
              </p:spPr>
              <p:txBody>
                <a:bodyPr rtlCol="0" anchor="ctr"/>
                <a:lstStyle/>
                <a:p>
                  <a:endParaRPr lang="en-US"/>
                </a:p>
              </p:txBody>
            </p:sp>
          </p:grpSp>
          <p:grpSp>
            <p:nvGrpSpPr>
              <p:cNvPr id="259" name="Graphic 4">
                <a:extLst>
                  <a:ext uri="{FF2B5EF4-FFF2-40B4-BE49-F238E27FC236}">
                    <a16:creationId xmlns:a16="http://schemas.microsoft.com/office/drawing/2014/main" id="{16556BB9-3889-86DA-514D-4E63EA8773E5}"/>
                  </a:ext>
                </a:extLst>
              </p:cNvPr>
              <p:cNvGrpSpPr/>
              <p:nvPr/>
            </p:nvGrpSpPr>
            <p:grpSpPr>
              <a:xfrm>
                <a:off x="6227927" y="2728042"/>
                <a:ext cx="23106" cy="23111"/>
                <a:chOff x="6227927" y="2728042"/>
                <a:chExt cx="23106" cy="23111"/>
              </a:xfrm>
            </p:grpSpPr>
            <p:sp>
              <p:nvSpPr>
                <p:cNvPr id="263" name="Freeform 262">
                  <a:extLst>
                    <a:ext uri="{FF2B5EF4-FFF2-40B4-BE49-F238E27FC236}">
                      <a16:creationId xmlns:a16="http://schemas.microsoft.com/office/drawing/2014/main" id="{CD245EDD-561C-2714-1AC5-DCE60BCF72A9}"/>
                    </a:ext>
                  </a:extLst>
                </p:cNvPr>
                <p:cNvSpPr/>
                <p:nvPr/>
              </p:nvSpPr>
              <p:spPr>
                <a:xfrm rot="-2328823">
                  <a:off x="6231263" y="2731379"/>
                  <a:ext cx="16434" cy="16438"/>
                </a:xfrm>
                <a:custGeom>
                  <a:avLst/>
                  <a:gdLst>
                    <a:gd name="connsiteX0" fmla="*/ 0 w 16434"/>
                    <a:gd name="connsiteY0" fmla="*/ 0 h 16438"/>
                    <a:gd name="connsiteX1" fmla="*/ 16435 w 16434"/>
                    <a:gd name="connsiteY1" fmla="*/ 0 h 16438"/>
                    <a:gd name="connsiteX2" fmla="*/ 16435 w 16434"/>
                    <a:gd name="connsiteY2" fmla="*/ 16438 h 16438"/>
                    <a:gd name="connsiteX3" fmla="*/ 0 w 16434"/>
                    <a:gd name="connsiteY3" fmla="*/ 16438 h 16438"/>
                  </a:gdLst>
                  <a:ahLst/>
                  <a:cxnLst>
                    <a:cxn ang="0">
                      <a:pos x="connsiteX0" y="connsiteY0"/>
                    </a:cxn>
                    <a:cxn ang="0">
                      <a:pos x="connsiteX1" y="connsiteY1"/>
                    </a:cxn>
                    <a:cxn ang="0">
                      <a:pos x="connsiteX2" y="connsiteY2"/>
                    </a:cxn>
                    <a:cxn ang="0">
                      <a:pos x="connsiteX3" y="connsiteY3"/>
                    </a:cxn>
                  </a:cxnLst>
                  <a:rect l="l" t="t" r="r" b="b"/>
                  <a:pathLst>
                    <a:path w="16434" h="16438">
                      <a:moveTo>
                        <a:pt x="0" y="0"/>
                      </a:moveTo>
                      <a:lnTo>
                        <a:pt x="16435" y="0"/>
                      </a:lnTo>
                      <a:lnTo>
                        <a:pt x="16435" y="16438"/>
                      </a:lnTo>
                      <a:lnTo>
                        <a:pt x="0" y="16438"/>
                      </a:lnTo>
                      <a:close/>
                    </a:path>
                  </a:pathLst>
                </a:custGeom>
                <a:noFill/>
                <a:ln w="381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A5272C47-DEC9-8A90-AFF6-E405C0A7BC81}"/>
                    </a:ext>
                  </a:extLst>
                </p:cNvPr>
                <p:cNvSpPr/>
                <p:nvPr/>
              </p:nvSpPr>
              <p:spPr>
                <a:xfrm>
                  <a:off x="6231676" y="2731345"/>
                  <a:ext cx="16283" cy="16446"/>
                </a:xfrm>
                <a:custGeom>
                  <a:avLst/>
                  <a:gdLst>
                    <a:gd name="connsiteX0" fmla="*/ 14528 w 16283"/>
                    <a:gd name="connsiteY0" fmla="*/ 3063 h 16446"/>
                    <a:gd name="connsiteX1" fmla="*/ 3062 w 16283"/>
                    <a:gd name="connsiteY1" fmla="*/ 1916 h 16446"/>
                    <a:gd name="connsiteX2" fmla="*/ 1915 w 16283"/>
                    <a:gd name="connsiteY2" fmla="*/ 13384 h 16446"/>
                    <a:gd name="connsiteX3" fmla="*/ 13381 w 16283"/>
                    <a:gd name="connsiteY3" fmla="*/ 14531 h 16446"/>
                    <a:gd name="connsiteX4" fmla="*/ 14528 w 16283"/>
                    <a:gd name="connsiteY4" fmla="*/ 3063 h 16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 h="16446">
                      <a:moveTo>
                        <a:pt x="14528" y="3063"/>
                      </a:moveTo>
                      <a:cubicBezTo>
                        <a:pt x="11853" y="-378"/>
                        <a:pt x="6502" y="-1142"/>
                        <a:pt x="3062" y="1916"/>
                      </a:cubicBezTo>
                      <a:cubicBezTo>
                        <a:pt x="-378" y="4592"/>
                        <a:pt x="-1142" y="9943"/>
                        <a:pt x="1915" y="13384"/>
                      </a:cubicBezTo>
                      <a:cubicBezTo>
                        <a:pt x="4591" y="16825"/>
                        <a:pt x="9942" y="17589"/>
                        <a:pt x="13381" y="14531"/>
                      </a:cubicBezTo>
                      <a:cubicBezTo>
                        <a:pt x="16821" y="11855"/>
                        <a:pt x="17203" y="6885"/>
                        <a:pt x="14528" y="3063"/>
                      </a:cubicBezTo>
                      <a:close/>
                    </a:path>
                  </a:pathLst>
                </a:custGeom>
                <a:solidFill>
                  <a:srgbClr val="29ABE2"/>
                </a:solidFill>
                <a:ln w="3819" cap="flat">
                  <a:noFill/>
                  <a:prstDash val="solid"/>
                  <a:miter/>
                </a:ln>
              </p:spPr>
              <p:txBody>
                <a:bodyPr rtlCol="0" anchor="ctr"/>
                <a:lstStyle/>
                <a:p>
                  <a:endParaRPr lang="en-US"/>
                </a:p>
              </p:txBody>
            </p:sp>
          </p:grpSp>
          <p:grpSp>
            <p:nvGrpSpPr>
              <p:cNvPr id="260" name="Graphic 4">
                <a:extLst>
                  <a:ext uri="{FF2B5EF4-FFF2-40B4-BE49-F238E27FC236}">
                    <a16:creationId xmlns:a16="http://schemas.microsoft.com/office/drawing/2014/main" id="{3D09579B-B27F-B41E-A307-D08A149E165B}"/>
                  </a:ext>
                </a:extLst>
              </p:cNvPr>
              <p:cNvGrpSpPr/>
              <p:nvPr/>
            </p:nvGrpSpPr>
            <p:grpSpPr>
              <a:xfrm>
                <a:off x="6359205" y="3575083"/>
                <a:ext cx="24181" cy="24186"/>
                <a:chOff x="6359205" y="3575083"/>
                <a:chExt cx="24181" cy="24186"/>
              </a:xfrm>
            </p:grpSpPr>
            <p:sp>
              <p:nvSpPr>
                <p:cNvPr id="261" name="Freeform 260">
                  <a:extLst>
                    <a:ext uri="{FF2B5EF4-FFF2-40B4-BE49-F238E27FC236}">
                      <a16:creationId xmlns:a16="http://schemas.microsoft.com/office/drawing/2014/main" id="{AC217DF3-4F4E-5BAC-8B99-2F0D36FBBF7B}"/>
                    </a:ext>
                  </a:extLst>
                </p:cNvPr>
                <p:cNvSpPr/>
                <p:nvPr/>
              </p:nvSpPr>
              <p:spPr>
                <a:xfrm rot="-2327856">
                  <a:off x="6362696" y="3578575"/>
                  <a:ext cx="17199" cy="17203"/>
                </a:xfrm>
                <a:custGeom>
                  <a:avLst/>
                  <a:gdLst>
                    <a:gd name="connsiteX0" fmla="*/ 0 w 17199"/>
                    <a:gd name="connsiteY0" fmla="*/ 0 h 17203"/>
                    <a:gd name="connsiteX1" fmla="*/ 17200 w 17199"/>
                    <a:gd name="connsiteY1" fmla="*/ 0 h 17203"/>
                    <a:gd name="connsiteX2" fmla="*/ 17200 w 17199"/>
                    <a:gd name="connsiteY2" fmla="*/ 17203 h 17203"/>
                    <a:gd name="connsiteX3" fmla="*/ 0 w 17199"/>
                    <a:gd name="connsiteY3" fmla="*/ 17203 h 17203"/>
                  </a:gdLst>
                  <a:ahLst/>
                  <a:cxnLst>
                    <a:cxn ang="0">
                      <a:pos x="connsiteX0" y="connsiteY0"/>
                    </a:cxn>
                    <a:cxn ang="0">
                      <a:pos x="connsiteX1" y="connsiteY1"/>
                    </a:cxn>
                    <a:cxn ang="0">
                      <a:pos x="connsiteX2" y="connsiteY2"/>
                    </a:cxn>
                    <a:cxn ang="0">
                      <a:pos x="connsiteX3" y="connsiteY3"/>
                    </a:cxn>
                  </a:cxnLst>
                  <a:rect l="l" t="t" r="r" b="b"/>
                  <a:pathLst>
                    <a:path w="17199" h="17203">
                      <a:moveTo>
                        <a:pt x="0" y="0"/>
                      </a:moveTo>
                      <a:lnTo>
                        <a:pt x="17200" y="0"/>
                      </a:lnTo>
                      <a:lnTo>
                        <a:pt x="17200" y="17203"/>
                      </a:lnTo>
                      <a:lnTo>
                        <a:pt x="0" y="17203"/>
                      </a:lnTo>
                      <a:close/>
                    </a:path>
                  </a:pathLst>
                </a:custGeom>
                <a:noFill/>
                <a:ln w="381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4C9E7054-3043-86A4-0C1D-38B6D6C3A291}"/>
                    </a:ext>
                  </a:extLst>
                </p:cNvPr>
                <p:cNvSpPr/>
                <p:nvPr/>
              </p:nvSpPr>
              <p:spPr>
                <a:xfrm>
                  <a:off x="6362647" y="3578341"/>
                  <a:ext cx="16948" cy="17074"/>
                </a:xfrm>
                <a:custGeom>
                  <a:avLst/>
                  <a:gdLst>
                    <a:gd name="connsiteX0" fmla="*/ 15033 w 16948"/>
                    <a:gd name="connsiteY0" fmla="*/ 3186 h 17074"/>
                    <a:gd name="connsiteX1" fmla="*/ 3185 w 16948"/>
                    <a:gd name="connsiteY1" fmla="*/ 2039 h 17074"/>
                    <a:gd name="connsiteX2" fmla="*/ 2038 w 16948"/>
                    <a:gd name="connsiteY2" fmla="*/ 13889 h 17074"/>
                    <a:gd name="connsiteX3" fmla="*/ 13887 w 16948"/>
                    <a:gd name="connsiteY3" fmla="*/ 15036 h 17074"/>
                    <a:gd name="connsiteX4" fmla="*/ 15033 w 16948"/>
                    <a:gd name="connsiteY4" fmla="*/ 3186 h 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 h="17074">
                      <a:moveTo>
                        <a:pt x="15033" y="3186"/>
                      </a:moveTo>
                      <a:cubicBezTo>
                        <a:pt x="11976" y="-637"/>
                        <a:pt x="6625" y="-1019"/>
                        <a:pt x="3185" y="2039"/>
                      </a:cubicBezTo>
                      <a:cubicBezTo>
                        <a:pt x="-637" y="5097"/>
                        <a:pt x="-1019" y="10449"/>
                        <a:pt x="2038" y="13889"/>
                      </a:cubicBezTo>
                      <a:cubicBezTo>
                        <a:pt x="5096" y="17712"/>
                        <a:pt x="10447" y="18094"/>
                        <a:pt x="13887" y="15036"/>
                      </a:cubicBezTo>
                      <a:cubicBezTo>
                        <a:pt x="17326" y="12360"/>
                        <a:pt x="18091" y="7008"/>
                        <a:pt x="15033" y="3186"/>
                      </a:cubicBezTo>
                      <a:close/>
                    </a:path>
                  </a:pathLst>
                </a:custGeom>
                <a:solidFill>
                  <a:srgbClr val="29ABE2"/>
                </a:solidFill>
                <a:ln w="3819" cap="flat">
                  <a:noFill/>
                  <a:prstDash val="solid"/>
                  <a:miter/>
                </a:ln>
              </p:spPr>
              <p:txBody>
                <a:bodyPr rtlCol="0" anchor="ctr"/>
                <a:lstStyle/>
                <a:p>
                  <a:endParaRPr lang="en-US"/>
                </a:p>
              </p:txBody>
            </p:sp>
          </p:grpSp>
        </p:grpSp>
        <p:grpSp>
          <p:nvGrpSpPr>
            <p:cNvPr id="206" name="Graphic 4">
              <a:extLst>
                <a:ext uri="{FF2B5EF4-FFF2-40B4-BE49-F238E27FC236}">
                  <a16:creationId xmlns:a16="http://schemas.microsoft.com/office/drawing/2014/main" id="{E3D1BA6F-C4A1-BF8D-6A80-439580B08156}"/>
                </a:ext>
              </a:extLst>
            </p:cNvPr>
            <p:cNvGrpSpPr/>
            <p:nvPr/>
          </p:nvGrpSpPr>
          <p:grpSpPr>
            <a:xfrm>
              <a:off x="10452230" y="5742780"/>
              <a:ext cx="22030" cy="22035"/>
              <a:chOff x="8759035" y="5185285"/>
              <a:chExt cx="22030" cy="22035"/>
            </a:xfrm>
          </p:grpSpPr>
          <p:sp>
            <p:nvSpPr>
              <p:cNvPr id="232" name="Freeform 231">
                <a:extLst>
                  <a:ext uri="{FF2B5EF4-FFF2-40B4-BE49-F238E27FC236}">
                    <a16:creationId xmlns:a16="http://schemas.microsoft.com/office/drawing/2014/main" id="{B3788BBA-EBF5-1019-CA35-9105F834B352}"/>
                  </a:ext>
                </a:extLst>
              </p:cNvPr>
              <p:cNvSpPr/>
              <p:nvPr/>
            </p:nvSpPr>
            <p:spPr>
              <a:xfrm rot="-2328555">
                <a:off x="8762216" y="5188466"/>
                <a:ext cx="15669" cy="15672"/>
              </a:xfrm>
              <a:custGeom>
                <a:avLst/>
                <a:gdLst>
                  <a:gd name="connsiteX0" fmla="*/ 0 w 15669"/>
                  <a:gd name="connsiteY0" fmla="*/ 0 h 15672"/>
                  <a:gd name="connsiteX1" fmla="*/ 15669 w 15669"/>
                  <a:gd name="connsiteY1" fmla="*/ 0 h 15672"/>
                  <a:gd name="connsiteX2" fmla="*/ 15669 w 15669"/>
                  <a:gd name="connsiteY2" fmla="*/ 15673 h 15672"/>
                  <a:gd name="connsiteX3" fmla="*/ 0 w 15669"/>
                  <a:gd name="connsiteY3" fmla="*/ 15673 h 15672"/>
                </a:gdLst>
                <a:ahLst/>
                <a:cxnLst>
                  <a:cxn ang="0">
                    <a:pos x="connsiteX0" y="connsiteY0"/>
                  </a:cxn>
                  <a:cxn ang="0">
                    <a:pos x="connsiteX1" y="connsiteY1"/>
                  </a:cxn>
                  <a:cxn ang="0">
                    <a:pos x="connsiteX2" y="connsiteY2"/>
                  </a:cxn>
                  <a:cxn ang="0">
                    <a:pos x="connsiteX3" y="connsiteY3"/>
                  </a:cxn>
                </a:cxnLst>
                <a:rect l="l" t="t" r="r" b="b"/>
                <a:pathLst>
                  <a:path w="15669" h="15672">
                    <a:moveTo>
                      <a:pt x="0" y="0"/>
                    </a:moveTo>
                    <a:lnTo>
                      <a:pt x="15669" y="0"/>
                    </a:lnTo>
                    <a:lnTo>
                      <a:pt x="15669" y="15673"/>
                    </a:lnTo>
                    <a:lnTo>
                      <a:pt x="0" y="15673"/>
                    </a:lnTo>
                    <a:close/>
                  </a:path>
                </a:pathLst>
              </a:custGeom>
              <a:noFill/>
              <a:ln w="381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E8F37FB6-C22E-D23F-9806-FEAF55F39CC5}"/>
                  </a:ext>
                </a:extLst>
              </p:cNvPr>
              <p:cNvSpPr/>
              <p:nvPr/>
            </p:nvSpPr>
            <p:spPr>
              <a:xfrm>
                <a:off x="8762376" y="5188763"/>
                <a:ext cx="15621" cy="15744"/>
              </a:xfrm>
              <a:custGeom>
                <a:avLst/>
                <a:gdLst>
                  <a:gd name="connsiteX0" fmla="*/ 13986 w 15621"/>
                  <a:gd name="connsiteY0" fmla="*/ 2903 h 15744"/>
                  <a:gd name="connsiteX1" fmla="*/ 2902 w 15621"/>
                  <a:gd name="connsiteY1" fmla="*/ 1756 h 15744"/>
                  <a:gd name="connsiteX2" fmla="*/ 1756 w 15621"/>
                  <a:gd name="connsiteY2" fmla="*/ 12842 h 15744"/>
                  <a:gd name="connsiteX3" fmla="*/ 12839 w 15621"/>
                  <a:gd name="connsiteY3" fmla="*/ 13989 h 15744"/>
                  <a:gd name="connsiteX4" fmla="*/ 13986 w 1562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 h="15744">
                    <a:moveTo>
                      <a:pt x="13986" y="2903"/>
                    </a:moveTo>
                    <a:cubicBezTo>
                      <a:pt x="11311" y="-538"/>
                      <a:pt x="6342" y="-920"/>
                      <a:pt x="2902" y="1756"/>
                    </a:cubicBezTo>
                    <a:cubicBezTo>
                      <a:pt x="-537" y="4432"/>
                      <a:pt x="-920" y="9402"/>
                      <a:pt x="1756" y="12842"/>
                    </a:cubicBezTo>
                    <a:cubicBezTo>
                      <a:pt x="4431" y="16282"/>
                      <a:pt x="9400" y="16665"/>
                      <a:pt x="12839" y="13989"/>
                    </a:cubicBezTo>
                    <a:cubicBezTo>
                      <a:pt x="15897" y="10931"/>
                      <a:pt x="16661" y="5961"/>
                      <a:pt x="13986" y="2903"/>
                    </a:cubicBezTo>
                    <a:close/>
                  </a:path>
                </a:pathLst>
              </a:custGeom>
              <a:solidFill>
                <a:srgbClr val="29ABE2"/>
              </a:solidFill>
              <a:ln w="3819"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E726BE02-9C18-30F5-2EE4-85E40398C6AE}"/>
                </a:ext>
              </a:extLst>
            </p:cNvPr>
            <p:cNvSpPr/>
            <p:nvPr/>
          </p:nvSpPr>
          <p:spPr>
            <a:xfrm>
              <a:off x="8960436" y="4640985"/>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FBA0D004-F248-3D7F-681B-81934358FB67}"/>
                </a:ext>
              </a:extLst>
            </p:cNvPr>
            <p:cNvSpPr/>
            <p:nvPr/>
          </p:nvSpPr>
          <p:spPr>
            <a:xfrm>
              <a:off x="8775069" y="439480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E59FEF7F-56F1-F394-FAC0-FE3E23C893A6}"/>
                </a:ext>
              </a:extLst>
            </p:cNvPr>
            <p:cNvSpPr/>
            <p:nvPr/>
          </p:nvSpPr>
          <p:spPr>
            <a:xfrm>
              <a:off x="9216892" y="321816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7E8432D4-39A3-53CC-153D-1939DD834E7B}"/>
                </a:ext>
              </a:extLst>
            </p:cNvPr>
            <p:cNvSpPr/>
            <p:nvPr/>
          </p:nvSpPr>
          <p:spPr>
            <a:xfrm>
              <a:off x="9323525" y="397621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B02B9D57-A139-0CAA-0959-1BA05DE60462}"/>
                </a:ext>
              </a:extLst>
            </p:cNvPr>
            <p:cNvSpPr/>
            <p:nvPr/>
          </p:nvSpPr>
          <p:spPr>
            <a:xfrm>
              <a:off x="8827048" y="3867262"/>
              <a:ext cx="29535" cy="27832"/>
            </a:xfrm>
            <a:custGeom>
              <a:avLst/>
              <a:gdLst>
                <a:gd name="connsiteX0" fmla="*/ 27335 w 29535"/>
                <a:gd name="connsiteY0" fmla="*/ 3786 h 27832"/>
                <a:gd name="connsiteX1" fmla="*/ 7079 w 29535"/>
                <a:gd name="connsiteY1" fmla="*/ 4551 h 27832"/>
                <a:gd name="connsiteX2" fmla="*/ 2110 w 29535"/>
                <a:gd name="connsiteY2" fmla="*/ 24046 h 27832"/>
                <a:gd name="connsiteX3" fmla="*/ 22367 w 29535"/>
                <a:gd name="connsiteY3" fmla="*/ 23282 h 27832"/>
                <a:gd name="connsiteX4" fmla="*/ 27335 w 2953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629"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16A87E73-BEB3-5ED9-1FAB-B6249632C774}"/>
                </a:ext>
              </a:extLst>
            </p:cNvPr>
            <p:cNvSpPr/>
            <p:nvPr/>
          </p:nvSpPr>
          <p:spPr>
            <a:xfrm>
              <a:off x="9505452" y="367688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84BE4A49-9D54-7E16-EE31-038E9504A7EE}"/>
                </a:ext>
              </a:extLst>
            </p:cNvPr>
            <p:cNvSpPr/>
            <p:nvPr/>
          </p:nvSpPr>
          <p:spPr>
            <a:xfrm>
              <a:off x="9370536" y="3767106"/>
              <a:ext cx="29704" cy="27832"/>
            </a:xfrm>
            <a:custGeom>
              <a:avLst/>
              <a:gdLst>
                <a:gd name="connsiteX0" fmla="*/ 27335 w 29704"/>
                <a:gd name="connsiteY0" fmla="*/ 3786 h 27832"/>
                <a:gd name="connsiteX1" fmla="*/ 7079 w 29704"/>
                <a:gd name="connsiteY1" fmla="*/ 4551 h 27832"/>
                <a:gd name="connsiteX2" fmla="*/ 2110 w 29704"/>
                <a:gd name="connsiteY2" fmla="*/ 24047 h 27832"/>
                <a:gd name="connsiteX3" fmla="*/ 22367 w 29704"/>
                <a:gd name="connsiteY3" fmla="*/ 23282 h 27832"/>
                <a:gd name="connsiteX4" fmla="*/ 27335 w 29704"/>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4"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628" y="17930"/>
                    <a:pt x="31922" y="9138"/>
                    <a:pt x="27335" y="3786"/>
                  </a:cubicBezTo>
                  <a:close/>
                </a:path>
              </a:pathLst>
            </a:custGeom>
            <a:solidFill>
              <a:srgbClr val="29ABE2"/>
            </a:solidFill>
            <a:ln w="381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1820560-E0F5-8C5B-C5CF-F579F4656981}"/>
                </a:ext>
              </a:extLst>
            </p:cNvPr>
            <p:cNvSpPr/>
            <p:nvPr/>
          </p:nvSpPr>
          <p:spPr>
            <a:xfrm>
              <a:off x="9575012" y="4454053"/>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FEEA6459-6E7F-701A-2D69-0F196A9D2167}"/>
                </a:ext>
              </a:extLst>
            </p:cNvPr>
            <p:cNvSpPr/>
            <p:nvPr/>
          </p:nvSpPr>
          <p:spPr>
            <a:xfrm>
              <a:off x="9927018" y="4397858"/>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B046A31A-F673-789F-5F86-4F3AFF993E86}"/>
                </a:ext>
              </a:extLst>
            </p:cNvPr>
            <p:cNvSpPr/>
            <p:nvPr/>
          </p:nvSpPr>
          <p:spPr>
            <a:xfrm>
              <a:off x="9440478" y="4543887"/>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C32234E4-6FEC-7911-94E8-0EB98D4E91DD}"/>
                </a:ext>
              </a:extLst>
            </p:cNvPr>
            <p:cNvSpPr/>
            <p:nvPr/>
          </p:nvSpPr>
          <p:spPr>
            <a:xfrm>
              <a:off x="9336138" y="4392506"/>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3B4A3BF3-8601-4A76-C086-9D515B31F616}"/>
                </a:ext>
              </a:extLst>
            </p:cNvPr>
            <p:cNvSpPr/>
            <p:nvPr/>
          </p:nvSpPr>
          <p:spPr>
            <a:xfrm>
              <a:off x="9143892" y="4437232"/>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A2CA235-4F42-88AF-334A-FFC88BD153E2}"/>
                </a:ext>
              </a:extLst>
            </p:cNvPr>
            <p:cNvSpPr/>
            <p:nvPr/>
          </p:nvSpPr>
          <p:spPr>
            <a:xfrm>
              <a:off x="9331551" y="425985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DB7663C9-E1F6-4975-31D3-08475335B295}"/>
                </a:ext>
              </a:extLst>
            </p:cNvPr>
            <p:cNvSpPr/>
            <p:nvPr/>
          </p:nvSpPr>
          <p:spPr>
            <a:xfrm>
              <a:off x="8673787" y="417919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AE80B7A3-49CA-E8FD-1FCE-AE89ADFE6069}"/>
                </a:ext>
              </a:extLst>
            </p:cNvPr>
            <p:cNvSpPr/>
            <p:nvPr/>
          </p:nvSpPr>
          <p:spPr>
            <a:xfrm>
              <a:off x="8736085" y="40943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gradFill>
              <a:gsLst>
                <a:gs pos="0">
                  <a:srgbClr val="00B0F0"/>
                </a:gs>
                <a:gs pos="74000">
                  <a:srgbClr val="29ABE2"/>
                </a:gs>
              </a:gsLst>
              <a:path path="circle">
                <a:fillToRect l="100000" b="100000"/>
              </a:path>
            </a:gradFill>
            <a:ln w="381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DE4E385A-F46C-2CA9-60F6-AE51F406225D}"/>
                </a:ext>
              </a:extLst>
            </p:cNvPr>
            <p:cNvSpPr/>
            <p:nvPr/>
          </p:nvSpPr>
          <p:spPr>
            <a:xfrm>
              <a:off x="8856478" y="425182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D9896282-9AA7-030C-82A1-1421D7F048E5}"/>
                </a:ext>
              </a:extLst>
            </p:cNvPr>
            <p:cNvSpPr/>
            <p:nvPr/>
          </p:nvSpPr>
          <p:spPr>
            <a:xfrm>
              <a:off x="9636164" y="4701002"/>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8755"/>
                    <a:pt x="27335" y="3786"/>
                  </a:cubicBezTo>
                  <a:close/>
                </a:path>
              </a:pathLst>
            </a:custGeom>
            <a:solidFill>
              <a:srgbClr val="29ABE2"/>
            </a:solidFill>
            <a:ln w="381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58247E91-0F61-F555-7798-34F195BD64BD}"/>
                </a:ext>
              </a:extLst>
            </p:cNvPr>
            <p:cNvSpPr/>
            <p:nvPr/>
          </p:nvSpPr>
          <p:spPr>
            <a:xfrm>
              <a:off x="9794012" y="452592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E8F486CB-1003-15B2-10F7-050D363E352E}"/>
                </a:ext>
              </a:extLst>
            </p:cNvPr>
            <p:cNvSpPr/>
            <p:nvPr/>
          </p:nvSpPr>
          <p:spPr>
            <a:xfrm>
              <a:off x="9729421" y="4758343"/>
              <a:ext cx="29445" cy="27832"/>
            </a:xfrm>
            <a:custGeom>
              <a:avLst/>
              <a:gdLst>
                <a:gd name="connsiteX0" fmla="*/ 27336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6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6" y="3786"/>
                  </a:moveTo>
                  <a:cubicBezTo>
                    <a:pt x="23131" y="-1566"/>
                    <a:pt x="13959" y="-1184"/>
                    <a:pt x="7079" y="4551"/>
                  </a:cubicBezTo>
                  <a:cubicBezTo>
                    <a:pt x="199" y="10285"/>
                    <a:pt x="-2094" y="19077"/>
                    <a:pt x="2110" y="24046"/>
                  </a:cubicBezTo>
                  <a:cubicBezTo>
                    <a:pt x="6315" y="29398"/>
                    <a:pt x="15487" y="29016"/>
                    <a:pt x="22367" y="23282"/>
                  </a:cubicBezTo>
                  <a:cubicBezTo>
                    <a:pt x="29247" y="17548"/>
                    <a:pt x="31540" y="8755"/>
                    <a:pt x="27336" y="3786"/>
                  </a:cubicBezTo>
                  <a:close/>
                </a:path>
              </a:pathLst>
            </a:custGeom>
            <a:solidFill>
              <a:srgbClr val="29ABE2"/>
            </a:solidFill>
            <a:ln w="381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0AB0ADBC-2CD2-3CED-7F06-9B6DC662A244}"/>
                </a:ext>
              </a:extLst>
            </p:cNvPr>
            <p:cNvSpPr/>
            <p:nvPr/>
          </p:nvSpPr>
          <p:spPr>
            <a:xfrm>
              <a:off x="8646651" y="3436439"/>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6D121751-D6BB-4791-DDA3-86EBB4652395}"/>
                </a:ext>
              </a:extLst>
            </p:cNvPr>
            <p:cNvSpPr/>
            <p:nvPr/>
          </p:nvSpPr>
          <p:spPr>
            <a:xfrm>
              <a:off x="8937886" y="349530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271DF75-37B1-3A6E-FA8A-BD7DBC1BB772}"/>
                </a:ext>
              </a:extLst>
            </p:cNvPr>
            <p:cNvSpPr/>
            <p:nvPr/>
          </p:nvSpPr>
          <p:spPr>
            <a:xfrm>
              <a:off x="9005918" y="3689886"/>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77C63906-CB42-25A1-1CCC-C9B021D9CEF4}"/>
                </a:ext>
              </a:extLst>
            </p:cNvPr>
            <p:cNvSpPr/>
            <p:nvPr/>
          </p:nvSpPr>
          <p:spPr>
            <a:xfrm>
              <a:off x="9458442" y="412032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C7C0CFC-25B6-0F38-DB0E-84ADBDB474DD}"/>
                </a:ext>
              </a:extLst>
            </p:cNvPr>
            <p:cNvSpPr/>
            <p:nvPr/>
          </p:nvSpPr>
          <p:spPr>
            <a:xfrm>
              <a:off x="9085797" y="459817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647F06B5-8AC3-FECC-07A0-B01B266D0D80}"/>
                </a:ext>
              </a:extLst>
            </p:cNvPr>
            <p:cNvSpPr/>
            <p:nvPr/>
          </p:nvSpPr>
          <p:spPr>
            <a:xfrm>
              <a:off x="9015090" y="44070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grpSp>
      <p:sp>
        <p:nvSpPr>
          <p:cNvPr id="315" name="TextBox 314">
            <a:extLst>
              <a:ext uri="{FF2B5EF4-FFF2-40B4-BE49-F238E27FC236}">
                <a16:creationId xmlns:a16="http://schemas.microsoft.com/office/drawing/2014/main" id="{968BF53E-EF50-470E-936A-41C7D61DD6E2}"/>
              </a:ext>
            </a:extLst>
          </p:cNvPr>
          <p:cNvSpPr txBox="1"/>
          <p:nvPr/>
        </p:nvSpPr>
        <p:spPr>
          <a:xfrm>
            <a:off x="172873" y="1295040"/>
            <a:ext cx="6738420" cy="4431983"/>
          </a:xfrm>
          <a:prstGeom prst="rect">
            <a:avLst/>
          </a:prstGeom>
          <a:noFill/>
          <a:effectLst/>
        </p:spPr>
        <p:txBody>
          <a:bodyPr wrap="square">
            <a:spAutoFit/>
          </a:bodyPr>
          <a:lstStyle/>
          <a:p>
            <a:pPr lvl="0">
              <a:buClr>
                <a:srgbClr val="000000"/>
              </a:buClr>
              <a:defRPr/>
            </a:pPr>
            <a:r>
              <a:rPr lang="en-US" sz="40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Civilize the biosphere.</a:t>
            </a:r>
            <a:endParaRPr lang="ru-RU" sz="40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endParaRPr lang="en-US" sz="40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sz="40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Archaic humans and nonhuman animals thrive best when neither incarcerated nor “wild”.</a:t>
            </a:r>
          </a:p>
          <a:p>
            <a:pPr lvl="0">
              <a:buClr>
                <a:srgbClr val="000000"/>
              </a:buClr>
              <a:defRPr/>
            </a:pPr>
            <a:endParaRPr lang="en-US"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endParaRPr lang="en-US" sz="2400" b="1"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p:txBody>
      </p:sp>
      <p:pic>
        <p:nvPicPr>
          <p:cNvPr id="3" name="Рисунок 2">
            <a:extLst>
              <a:ext uri="{FF2B5EF4-FFF2-40B4-BE49-F238E27FC236}">
                <a16:creationId xmlns:a16="http://schemas.microsoft.com/office/drawing/2014/main" id="{16EE5247-B9E5-4E1B-9E9D-213CB3A8B699}"/>
              </a:ext>
            </a:extLst>
          </p:cNvPr>
          <p:cNvPicPr>
            <a:picLocks noChangeAspect="1"/>
          </p:cNvPicPr>
          <p:nvPr/>
        </p:nvPicPr>
        <p:blipFill>
          <a:blip r:embed="rId2"/>
          <a:stretch>
            <a:fillRect/>
          </a:stretch>
        </p:blipFill>
        <p:spPr>
          <a:xfrm>
            <a:off x="6786090" y="1344356"/>
            <a:ext cx="5011138" cy="5011138"/>
          </a:xfrm>
          <a:prstGeom prst="rect">
            <a:avLst/>
          </a:prstGeom>
        </p:spPr>
      </p:pic>
    </p:spTree>
    <p:extLst>
      <p:ext uri="{BB962C8B-B14F-4D97-AF65-F5344CB8AC3E}">
        <p14:creationId xmlns:p14="http://schemas.microsoft.com/office/powerpoint/2010/main" val="2280383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3F72"/>
            </a:gs>
            <a:gs pos="35000">
              <a:srgbClr val="003F72"/>
            </a:gs>
            <a:gs pos="79000">
              <a:srgbClr val="001531"/>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46BED6-0F46-0BCD-CDDC-FB4425831719}"/>
              </a:ext>
            </a:extLst>
          </p:cNvPr>
          <p:cNvSpPr txBox="1"/>
          <p:nvPr/>
        </p:nvSpPr>
        <p:spPr>
          <a:xfrm>
            <a:off x="746764" y="105511"/>
            <a:ext cx="11043652" cy="646331"/>
          </a:xfrm>
          <a:prstGeom prst="rect">
            <a:avLst/>
          </a:prstGeom>
          <a:noFill/>
          <a:effectLst/>
        </p:spPr>
        <p:txBody>
          <a:bodyPr wrap="square">
            <a:spAutoFit/>
          </a:bodyPr>
          <a:lstStyle>
            <a:defPPr>
              <a:defRPr lang="en-US"/>
            </a:defPPr>
            <a:lvl1pPr marR="0" lvl="0" indent="0" fontAlgn="auto">
              <a:lnSpc>
                <a:spcPct val="90000"/>
              </a:lnSpc>
              <a:spcBef>
                <a:spcPts val="0"/>
              </a:spcBef>
              <a:spcAft>
                <a:spcPts val="0"/>
              </a:spcAft>
              <a:buClr>
                <a:srgbClr val="000000"/>
              </a:buClr>
              <a:buSzTx/>
              <a:buFont typeface="Arial"/>
              <a:buNone/>
              <a:tabLst/>
              <a:defRPr kumimoji="0" sz="4000" b="1" u="none" strike="noStrike" kern="0" cap="none" spc="300" normalizeH="0" baseline="0">
                <a:ln>
                  <a:noFill/>
                </a:ln>
                <a:solidFill>
                  <a:schemeClr val="bg1"/>
                </a:solidFill>
                <a:effectLst>
                  <a:outerShdw blurRad="139700" dist="38100" dir="2700000" sx="103000" sy="103000" algn="tl" rotWithShape="0">
                    <a:prstClr val="black">
                      <a:alpha val="25376"/>
                    </a:prstClr>
                  </a:outerShdw>
                </a:effectLst>
                <a:uLnTx/>
                <a:uFillTx/>
                <a:latin typeface="Cairo" pitchFamily="2" charset="-78"/>
                <a:ea typeface="Rubik"/>
                <a:cs typeface="Cairo" pitchFamily="2" charset="-78"/>
              </a:defRPr>
            </a:lvl1pPr>
          </a:lstStyle>
          <a:p>
            <a:pPr algn="ctr"/>
            <a:r>
              <a:rPr lang="en-US" spc="0" dirty="0">
                <a:effectLst/>
                <a:sym typeface="Rubik"/>
              </a:rPr>
              <a:t>LIFE IN THE HEDONOCENE</a:t>
            </a:r>
          </a:p>
        </p:txBody>
      </p:sp>
      <p:grpSp>
        <p:nvGrpSpPr>
          <p:cNvPr id="8" name="Graphic 4">
            <a:extLst>
              <a:ext uri="{FF2B5EF4-FFF2-40B4-BE49-F238E27FC236}">
                <a16:creationId xmlns:a16="http://schemas.microsoft.com/office/drawing/2014/main" id="{BA213637-7B87-A331-DC60-2F7F672DBB9D}"/>
              </a:ext>
            </a:extLst>
          </p:cNvPr>
          <p:cNvGrpSpPr/>
          <p:nvPr/>
        </p:nvGrpSpPr>
        <p:grpSpPr>
          <a:xfrm rot="12061865">
            <a:off x="-2404425" y="5515380"/>
            <a:ext cx="5510085" cy="2685241"/>
            <a:chOff x="5100600" y="4832506"/>
            <a:chExt cx="2388199" cy="1163846"/>
          </a:xfrm>
        </p:grpSpPr>
        <p:sp>
          <p:nvSpPr>
            <p:cNvPr id="9" name="Freeform 8">
              <a:extLst>
                <a:ext uri="{FF2B5EF4-FFF2-40B4-BE49-F238E27FC236}">
                  <a16:creationId xmlns:a16="http://schemas.microsoft.com/office/drawing/2014/main" id="{31AAFF9A-C510-39C5-20EE-AA67BC945302}"/>
                </a:ext>
              </a:extLst>
            </p:cNvPr>
            <p:cNvSpPr/>
            <p:nvPr/>
          </p:nvSpPr>
          <p:spPr>
            <a:xfrm>
              <a:off x="5734821" y="4842650"/>
              <a:ext cx="139502" cy="200311"/>
            </a:xfrm>
            <a:custGeom>
              <a:avLst/>
              <a:gdLst>
                <a:gd name="connsiteX0" fmla="*/ 134916 w 139502"/>
                <a:gd name="connsiteY0" fmla="*/ 0 h 200311"/>
                <a:gd name="connsiteX1" fmla="*/ 0 w 139502"/>
                <a:gd name="connsiteY1" fmla="*/ 198400 h 200311"/>
                <a:gd name="connsiteX2" fmla="*/ 139503 w 139502"/>
                <a:gd name="connsiteY2" fmla="*/ 200311 h 200311"/>
              </a:gdLst>
              <a:ahLst/>
              <a:cxnLst>
                <a:cxn ang="0">
                  <a:pos x="connsiteX0" y="connsiteY0"/>
                </a:cxn>
                <a:cxn ang="0">
                  <a:pos x="connsiteX1" y="connsiteY1"/>
                </a:cxn>
                <a:cxn ang="0">
                  <a:pos x="connsiteX2" y="connsiteY2"/>
                </a:cxn>
              </a:cxnLst>
              <a:rect l="l" t="t" r="r" b="b"/>
              <a:pathLst>
                <a:path w="139502" h="200311">
                  <a:moveTo>
                    <a:pt x="134916" y="0"/>
                  </a:moveTo>
                  <a:lnTo>
                    <a:pt x="0" y="198400"/>
                  </a:lnTo>
                  <a:lnTo>
                    <a:pt x="139503" y="200311"/>
                  </a:lnTo>
                  <a:close/>
                </a:path>
              </a:pathLst>
            </a:custGeom>
            <a:noFill/>
            <a:ln w="734" cap="flat">
              <a:solidFill>
                <a:srgbClr val="29ABE2"/>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5C009C4-2293-6B13-93E9-BF8A99D3F8C4}"/>
                </a:ext>
              </a:extLst>
            </p:cNvPr>
            <p:cNvSpPr/>
            <p:nvPr/>
          </p:nvSpPr>
          <p:spPr>
            <a:xfrm>
              <a:off x="5791387" y="5380892"/>
              <a:ext cx="292000" cy="138765"/>
            </a:xfrm>
            <a:custGeom>
              <a:avLst/>
              <a:gdLst>
                <a:gd name="connsiteX0" fmla="*/ 0 w 292000"/>
                <a:gd name="connsiteY0" fmla="*/ 138766 h 138765"/>
                <a:gd name="connsiteX1" fmla="*/ 184220 w 292000"/>
                <a:gd name="connsiteY1" fmla="*/ 70339 h 138765"/>
                <a:gd name="connsiteX2" fmla="*/ 292000 w 292000"/>
                <a:gd name="connsiteY2" fmla="*/ 0 h 138765"/>
              </a:gdLst>
              <a:ahLst/>
              <a:cxnLst>
                <a:cxn ang="0">
                  <a:pos x="connsiteX0" y="connsiteY0"/>
                </a:cxn>
                <a:cxn ang="0">
                  <a:pos x="connsiteX1" y="connsiteY1"/>
                </a:cxn>
                <a:cxn ang="0">
                  <a:pos x="connsiteX2" y="connsiteY2"/>
                </a:cxn>
              </a:cxnLst>
              <a:rect l="l" t="t" r="r" b="b"/>
              <a:pathLst>
                <a:path w="292000" h="138765">
                  <a:moveTo>
                    <a:pt x="0" y="138766"/>
                  </a:moveTo>
                  <a:lnTo>
                    <a:pt x="184220" y="70339"/>
                  </a:lnTo>
                  <a:lnTo>
                    <a:pt x="292000" y="0"/>
                  </a:lnTo>
                  <a:close/>
                </a:path>
              </a:pathLst>
            </a:custGeom>
            <a:noFill/>
            <a:ln w="734" cap="flat">
              <a:solidFill>
                <a:srgbClr val="29ABE2"/>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111B9EA-97F7-935F-0041-5EC8AB09400A}"/>
                </a:ext>
              </a:extLst>
            </p:cNvPr>
            <p:cNvSpPr/>
            <p:nvPr/>
          </p:nvSpPr>
          <p:spPr>
            <a:xfrm>
              <a:off x="6026057" y="4994413"/>
              <a:ext cx="188042" cy="263004"/>
            </a:xfrm>
            <a:custGeom>
              <a:avLst/>
              <a:gdLst>
                <a:gd name="connsiteX0" fmla="*/ 0 w 188042"/>
                <a:gd name="connsiteY0" fmla="*/ 263005 h 263004"/>
                <a:gd name="connsiteX1" fmla="*/ 188042 w 188042"/>
                <a:gd name="connsiteY1" fmla="*/ 0 h 263004"/>
                <a:gd name="connsiteX2" fmla="*/ 32487 w 188042"/>
                <a:gd name="connsiteY2" fmla="*/ 165142 h 263004"/>
              </a:gdLst>
              <a:ahLst/>
              <a:cxnLst>
                <a:cxn ang="0">
                  <a:pos x="connsiteX0" y="connsiteY0"/>
                </a:cxn>
                <a:cxn ang="0">
                  <a:pos x="connsiteX1" y="connsiteY1"/>
                </a:cxn>
                <a:cxn ang="0">
                  <a:pos x="connsiteX2" y="connsiteY2"/>
                </a:cxn>
              </a:cxnLst>
              <a:rect l="l" t="t" r="r" b="b"/>
              <a:pathLst>
                <a:path w="188042" h="263004">
                  <a:moveTo>
                    <a:pt x="0" y="263005"/>
                  </a:moveTo>
                  <a:lnTo>
                    <a:pt x="188042" y="0"/>
                  </a:lnTo>
                  <a:lnTo>
                    <a:pt x="32487" y="165142"/>
                  </a:lnTo>
                  <a:close/>
                </a:path>
              </a:pathLst>
            </a:custGeom>
            <a:noFill/>
            <a:ln w="734" cap="flat">
              <a:solidFill>
                <a:srgbClr val="29ABE2"/>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8380980-9FFC-A092-A252-F392D5984B6F}"/>
                </a:ext>
              </a:extLst>
            </p:cNvPr>
            <p:cNvSpPr/>
            <p:nvPr/>
          </p:nvSpPr>
          <p:spPr>
            <a:xfrm>
              <a:off x="6363157" y="5358337"/>
              <a:ext cx="188041" cy="263004"/>
            </a:xfrm>
            <a:custGeom>
              <a:avLst/>
              <a:gdLst>
                <a:gd name="connsiteX0" fmla="*/ 0 w 188041"/>
                <a:gd name="connsiteY0" fmla="*/ 263005 h 263004"/>
                <a:gd name="connsiteX1" fmla="*/ 188042 w 188041"/>
                <a:gd name="connsiteY1" fmla="*/ 0 h 263004"/>
                <a:gd name="connsiteX2" fmla="*/ 32869 w 188041"/>
                <a:gd name="connsiteY2" fmla="*/ 165143 h 263004"/>
              </a:gdLst>
              <a:ahLst/>
              <a:cxnLst>
                <a:cxn ang="0">
                  <a:pos x="connsiteX0" y="connsiteY0"/>
                </a:cxn>
                <a:cxn ang="0">
                  <a:pos x="connsiteX1" y="connsiteY1"/>
                </a:cxn>
                <a:cxn ang="0">
                  <a:pos x="connsiteX2" y="connsiteY2"/>
                </a:cxn>
              </a:cxnLst>
              <a:rect l="l" t="t" r="r" b="b"/>
              <a:pathLst>
                <a:path w="188041" h="263004">
                  <a:moveTo>
                    <a:pt x="0" y="263005"/>
                  </a:moveTo>
                  <a:lnTo>
                    <a:pt x="188042" y="0"/>
                  </a:lnTo>
                  <a:lnTo>
                    <a:pt x="32869" y="165143"/>
                  </a:lnTo>
                  <a:close/>
                </a:path>
              </a:pathLst>
            </a:custGeom>
            <a:noFill/>
            <a:ln w="734" cap="flat">
              <a:solidFill>
                <a:srgbClr val="29ABE2"/>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24366C5-858D-74BE-CD54-E84EB3CC32D7}"/>
                </a:ext>
              </a:extLst>
            </p:cNvPr>
            <p:cNvSpPr/>
            <p:nvPr/>
          </p:nvSpPr>
          <p:spPr>
            <a:xfrm>
              <a:off x="6172439" y="5520804"/>
              <a:ext cx="79497" cy="162084"/>
            </a:xfrm>
            <a:custGeom>
              <a:avLst/>
              <a:gdLst>
                <a:gd name="connsiteX0" fmla="*/ 25607 w 79497"/>
                <a:gd name="connsiteY0" fmla="*/ 0 h 162084"/>
                <a:gd name="connsiteX1" fmla="*/ 0 w 79497"/>
                <a:gd name="connsiteY1" fmla="*/ 162084 h 162084"/>
                <a:gd name="connsiteX2" fmla="*/ 79497 w 79497"/>
                <a:gd name="connsiteY2" fmla="*/ 64987 h 162084"/>
              </a:gdLst>
              <a:ahLst/>
              <a:cxnLst>
                <a:cxn ang="0">
                  <a:pos x="connsiteX0" y="connsiteY0"/>
                </a:cxn>
                <a:cxn ang="0">
                  <a:pos x="connsiteX1" y="connsiteY1"/>
                </a:cxn>
                <a:cxn ang="0">
                  <a:pos x="connsiteX2" y="connsiteY2"/>
                </a:cxn>
              </a:cxnLst>
              <a:rect l="l" t="t" r="r" b="b"/>
              <a:pathLst>
                <a:path w="79497" h="162084">
                  <a:moveTo>
                    <a:pt x="25607" y="0"/>
                  </a:moveTo>
                  <a:lnTo>
                    <a:pt x="0" y="162084"/>
                  </a:lnTo>
                  <a:lnTo>
                    <a:pt x="79497" y="64987"/>
                  </a:lnTo>
                  <a:close/>
                </a:path>
              </a:pathLst>
            </a:custGeom>
            <a:noFill/>
            <a:ln w="734" cap="flat">
              <a:solidFill>
                <a:srgbClr val="29ABE2"/>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543E08-634D-491D-36B7-95E439D674BE}"/>
                </a:ext>
              </a:extLst>
            </p:cNvPr>
            <p:cNvSpPr/>
            <p:nvPr/>
          </p:nvSpPr>
          <p:spPr>
            <a:xfrm>
              <a:off x="6822178" y="5121710"/>
              <a:ext cx="123450" cy="76072"/>
            </a:xfrm>
            <a:custGeom>
              <a:avLst/>
              <a:gdLst>
                <a:gd name="connsiteX0" fmla="*/ 0 w 123450"/>
                <a:gd name="connsiteY0" fmla="*/ 64604 h 76072"/>
                <a:gd name="connsiteX1" fmla="*/ 123451 w 123450"/>
                <a:gd name="connsiteY1" fmla="*/ 76072 h 76072"/>
                <a:gd name="connsiteX2" fmla="*/ 26372 w 123450"/>
                <a:gd name="connsiteY2" fmla="*/ 0 h 76072"/>
              </a:gdLst>
              <a:ahLst/>
              <a:cxnLst>
                <a:cxn ang="0">
                  <a:pos x="connsiteX0" y="connsiteY0"/>
                </a:cxn>
                <a:cxn ang="0">
                  <a:pos x="connsiteX1" y="connsiteY1"/>
                </a:cxn>
                <a:cxn ang="0">
                  <a:pos x="connsiteX2" y="connsiteY2"/>
                </a:cxn>
              </a:cxnLst>
              <a:rect l="l" t="t" r="r" b="b"/>
              <a:pathLst>
                <a:path w="123450" h="76072">
                  <a:moveTo>
                    <a:pt x="0" y="64604"/>
                  </a:moveTo>
                  <a:lnTo>
                    <a:pt x="123451" y="76072"/>
                  </a:lnTo>
                  <a:lnTo>
                    <a:pt x="26372" y="0"/>
                  </a:lnTo>
                  <a:close/>
                </a:path>
              </a:pathLst>
            </a:custGeom>
            <a:noFill/>
            <a:ln w="734" cap="flat">
              <a:solidFill>
                <a:srgbClr val="29ABE2"/>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9ABFA87-AE86-A960-AD34-8C08854A8E33}"/>
                </a:ext>
              </a:extLst>
            </p:cNvPr>
            <p:cNvSpPr/>
            <p:nvPr/>
          </p:nvSpPr>
          <p:spPr>
            <a:xfrm>
              <a:off x="5833811" y="5669127"/>
              <a:ext cx="121921" cy="66897"/>
            </a:xfrm>
            <a:custGeom>
              <a:avLst/>
              <a:gdLst>
                <a:gd name="connsiteX0" fmla="*/ 121921 w 121921"/>
                <a:gd name="connsiteY0" fmla="*/ 32493 h 66897"/>
                <a:gd name="connsiteX1" fmla="*/ 0 w 121921"/>
                <a:gd name="connsiteY1" fmla="*/ 0 h 66897"/>
                <a:gd name="connsiteX2" fmla="*/ 1529 w 121921"/>
                <a:gd name="connsiteY2" fmla="*/ 66898 h 66897"/>
              </a:gdLst>
              <a:ahLst/>
              <a:cxnLst>
                <a:cxn ang="0">
                  <a:pos x="connsiteX0" y="connsiteY0"/>
                </a:cxn>
                <a:cxn ang="0">
                  <a:pos x="connsiteX1" y="connsiteY1"/>
                </a:cxn>
                <a:cxn ang="0">
                  <a:pos x="connsiteX2" y="connsiteY2"/>
                </a:cxn>
              </a:cxnLst>
              <a:rect l="l" t="t" r="r" b="b"/>
              <a:pathLst>
                <a:path w="121921" h="66897">
                  <a:moveTo>
                    <a:pt x="121921" y="32493"/>
                  </a:moveTo>
                  <a:lnTo>
                    <a:pt x="0" y="0"/>
                  </a:lnTo>
                  <a:lnTo>
                    <a:pt x="1529" y="66898"/>
                  </a:lnTo>
                  <a:close/>
                </a:path>
              </a:pathLst>
            </a:custGeom>
            <a:noFill/>
            <a:ln w="734" cap="flat">
              <a:solidFill>
                <a:srgbClr val="29ABE2"/>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82329E5-2B69-AB7A-F562-950D1961169B}"/>
                </a:ext>
              </a:extLst>
            </p:cNvPr>
            <p:cNvSpPr/>
            <p:nvPr/>
          </p:nvSpPr>
          <p:spPr>
            <a:xfrm>
              <a:off x="6522916" y="5474549"/>
              <a:ext cx="69177" cy="149469"/>
            </a:xfrm>
            <a:custGeom>
              <a:avLst/>
              <a:gdLst>
                <a:gd name="connsiteX0" fmla="*/ 69178 w 69177"/>
                <a:gd name="connsiteY0" fmla="*/ 142206 h 149469"/>
                <a:gd name="connsiteX1" fmla="*/ 11084 w 69177"/>
                <a:gd name="connsiteY1" fmla="*/ 0 h 149469"/>
                <a:gd name="connsiteX2" fmla="*/ 0 w 69177"/>
                <a:gd name="connsiteY2" fmla="*/ 149469 h 149469"/>
              </a:gdLst>
              <a:ahLst/>
              <a:cxnLst>
                <a:cxn ang="0">
                  <a:pos x="connsiteX0" y="connsiteY0"/>
                </a:cxn>
                <a:cxn ang="0">
                  <a:pos x="connsiteX1" y="connsiteY1"/>
                </a:cxn>
                <a:cxn ang="0">
                  <a:pos x="connsiteX2" y="connsiteY2"/>
                </a:cxn>
              </a:cxnLst>
              <a:rect l="l" t="t" r="r" b="b"/>
              <a:pathLst>
                <a:path w="69177" h="149469">
                  <a:moveTo>
                    <a:pt x="69178" y="142206"/>
                  </a:moveTo>
                  <a:lnTo>
                    <a:pt x="11084" y="0"/>
                  </a:lnTo>
                  <a:lnTo>
                    <a:pt x="0" y="149469"/>
                  </a:lnTo>
                  <a:close/>
                </a:path>
              </a:pathLst>
            </a:custGeom>
            <a:noFill/>
            <a:ln w="734" cap="flat">
              <a:solidFill>
                <a:srgbClr val="29ABE2"/>
              </a:solid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0CE971F-E561-2309-77F9-AA3DBE69C5A1}"/>
                </a:ext>
              </a:extLst>
            </p:cNvPr>
            <p:cNvSpPr/>
            <p:nvPr/>
          </p:nvSpPr>
          <p:spPr>
            <a:xfrm>
              <a:off x="6572220" y="5798335"/>
              <a:ext cx="153261" cy="89069"/>
            </a:xfrm>
            <a:custGeom>
              <a:avLst/>
              <a:gdLst>
                <a:gd name="connsiteX0" fmla="*/ 0 w 153261"/>
                <a:gd name="connsiteY0" fmla="*/ 0 h 89069"/>
                <a:gd name="connsiteX1" fmla="*/ 153262 w 153261"/>
                <a:gd name="connsiteY1" fmla="*/ 89070 h 89069"/>
                <a:gd name="connsiteX2" fmla="*/ 58094 w 153261"/>
                <a:gd name="connsiteY2" fmla="*/ 30964 h 89069"/>
              </a:gdLst>
              <a:ahLst/>
              <a:cxnLst>
                <a:cxn ang="0">
                  <a:pos x="connsiteX0" y="connsiteY0"/>
                </a:cxn>
                <a:cxn ang="0">
                  <a:pos x="connsiteX1" y="connsiteY1"/>
                </a:cxn>
                <a:cxn ang="0">
                  <a:pos x="connsiteX2" y="connsiteY2"/>
                </a:cxn>
              </a:cxnLst>
              <a:rect l="l" t="t" r="r" b="b"/>
              <a:pathLst>
                <a:path w="153261" h="89069">
                  <a:moveTo>
                    <a:pt x="0" y="0"/>
                  </a:moveTo>
                  <a:lnTo>
                    <a:pt x="153262" y="89070"/>
                  </a:lnTo>
                  <a:lnTo>
                    <a:pt x="58094" y="30964"/>
                  </a:lnTo>
                  <a:close/>
                </a:path>
              </a:pathLst>
            </a:custGeom>
            <a:noFill/>
            <a:ln w="734" cap="flat">
              <a:solidFill>
                <a:srgbClr val="29ABE2"/>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C60A7CB-1A8C-5A3F-D3C5-4D9886CE8573}"/>
                </a:ext>
              </a:extLst>
            </p:cNvPr>
            <p:cNvSpPr/>
            <p:nvPr/>
          </p:nvSpPr>
          <p:spPr>
            <a:xfrm>
              <a:off x="5532638" y="5289146"/>
              <a:ext cx="279387" cy="83718"/>
            </a:xfrm>
            <a:custGeom>
              <a:avLst/>
              <a:gdLst>
                <a:gd name="connsiteX0" fmla="*/ 279388 w 279387"/>
                <a:gd name="connsiteY0" fmla="*/ 71486 h 83718"/>
                <a:gd name="connsiteX1" fmla="*/ 169697 w 279387"/>
                <a:gd name="connsiteY1" fmla="*/ 0 h 83718"/>
                <a:gd name="connsiteX2" fmla="*/ 0 w 279387"/>
                <a:gd name="connsiteY2" fmla="*/ 83718 h 83718"/>
              </a:gdLst>
              <a:ahLst/>
              <a:cxnLst>
                <a:cxn ang="0">
                  <a:pos x="connsiteX0" y="connsiteY0"/>
                </a:cxn>
                <a:cxn ang="0">
                  <a:pos x="connsiteX1" y="connsiteY1"/>
                </a:cxn>
                <a:cxn ang="0">
                  <a:pos x="connsiteX2" y="connsiteY2"/>
                </a:cxn>
              </a:cxnLst>
              <a:rect l="l" t="t" r="r" b="b"/>
              <a:pathLst>
                <a:path w="279387" h="83718">
                  <a:moveTo>
                    <a:pt x="279388" y="71486"/>
                  </a:moveTo>
                  <a:lnTo>
                    <a:pt x="169697" y="0"/>
                  </a:lnTo>
                  <a:lnTo>
                    <a:pt x="0" y="83718"/>
                  </a:lnTo>
                  <a:close/>
                </a:path>
              </a:pathLst>
            </a:custGeom>
            <a:noFill/>
            <a:ln w="734" cap="flat">
              <a:solidFill>
                <a:srgbClr val="29ABE2"/>
              </a:solid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CFF3807-9B9C-E327-2C0D-28755E08199C}"/>
                </a:ext>
              </a:extLst>
            </p:cNvPr>
            <p:cNvSpPr/>
            <p:nvPr/>
          </p:nvSpPr>
          <p:spPr>
            <a:xfrm>
              <a:off x="7002958" y="5161466"/>
              <a:ext cx="220528" cy="72632"/>
            </a:xfrm>
            <a:custGeom>
              <a:avLst/>
              <a:gdLst>
                <a:gd name="connsiteX0" fmla="*/ 152497 w 220528"/>
                <a:gd name="connsiteY0" fmla="*/ 72632 h 72632"/>
                <a:gd name="connsiteX1" fmla="*/ 220529 w 220528"/>
                <a:gd name="connsiteY1" fmla="*/ 11468 h 72632"/>
                <a:gd name="connsiteX2" fmla="*/ 0 w 220528"/>
                <a:gd name="connsiteY2" fmla="*/ 0 h 72632"/>
              </a:gdLst>
              <a:ahLst/>
              <a:cxnLst>
                <a:cxn ang="0">
                  <a:pos x="connsiteX0" y="connsiteY0"/>
                </a:cxn>
                <a:cxn ang="0">
                  <a:pos x="connsiteX1" y="connsiteY1"/>
                </a:cxn>
                <a:cxn ang="0">
                  <a:pos x="connsiteX2" y="connsiteY2"/>
                </a:cxn>
              </a:cxnLst>
              <a:rect l="l" t="t" r="r" b="b"/>
              <a:pathLst>
                <a:path w="220528" h="72632">
                  <a:moveTo>
                    <a:pt x="152497" y="72632"/>
                  </a:moveTo>
                  <a:lnTo>
                    <a:pt x="220529" y="11468"/>
                  </a:lnTo>
                  <a:lnTo>
                    <a:pt x="0" y="0"/>
                  </a:lnTo>
                  <a:close/>
                </a:path>
              </a:pathLst>
            </a:custGeom>
            <a:noFill/>
            <a:ln w="734" cap="flat">
              <a:solidFill>
                <a:srgbClr val="29ABE2"/>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B28CAB2-9636-EAFF-4A9B-8996B0347AA9}"/>
                </a:ext>
              </a:extLst>
            </p:cNvPr>
            <p:cNvSpPr/>
            <p:nvPr/>
          </p:nvSpPr>
          <p:spPr>
            <a:xfrm>
              <a:off x="6618084" y="5588467"/>
              <a:ext cx="149822" cy="241597"/>
            </a:xfrm>
            <a:custGeom>
              <a:avLst/>
              <a:gdLst>
                <a:gd name="connsiteX0" fmla="*/ 149822 w 149822"/>
                <a:gd name="connsiteY0" fmla="*/ 204517 h 241597"/>
                <a:gd name="connsiteX1" fmla="*/ 141032 w 149822"/>
                <a:gd name="connsiteY1" fmla="*/ 0 h 241597"/>
                <a:gd name="connsiteX2" fmla="*/ 0 w 149822"/>
                <a:gd name="connsiteY2" fmla="*/ 241597 h 241597"/>
              </a:gdLst>
              <a:ahLst/>
              <a:cxnLst>
                <a:cxn ang="0">
                  <a:pos x="connsiteX0" y="connsiteY0"/>
                </a:cxn>
                <a:cxn ang="0">
                  <a:pos x="connsiteX1" y="connsiteY1"/>
                </a:cxn>
                <a:cxn ang="0">
                  <a:pos x="connsiteX2" y="connsiteY2"/>
                </a:cxn>
              </a:cxnLst>
              <a:rect l="l" t="t" r="r" b="b"/>
              <a:pathLst>
                <a:path w="149822" h="241597">
                  <a:moveTo>
                    <a:pt x="149822" y="204517"/>
                  </a:moveTo>
                  <a:lnTo>
                    <a:pt x="141032" y="0"/>
                  </a:lnTo>
                  <a:lnTo>
                    <a:pt x="0" y="241597"/>
                  </a:lnTo>
                  <a:close/>
                </a:path>
              </a:pathLst>
            </a:custGeom>
            <a:noFill/>
            <a:ln w="734" cap="flat">
              <a:solidFill>
                <a:srgbClr val="29ABE2"/>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160A929-1B05-2F45-69EF-916710A5B5D0}"/>
                </a:ext>
              </a:extLst>
            </p:cNvPr>
            <p:cNvSpPr/>
            <p:nvPr/>
          </p:nvSpPr>
          <p:spPr>
            <a:xfrm>
              <a:off x="6535911" y="5886641"/>
              <a:ext cx="100518" cy="109712"/>
            </a:xfrm>
            <a:custGeom>
              <a:avLst/>
              <a:gdLst>
                <a:gd name="connsiteX0" fmla="*/ 0 w 100518"/>
                <a:gd name="connsiteY0" fmla="*/ 55430 h 109712"/>
                <a:gd name="connsiteX1" fmla="*/ 100519 w 100518"/>
                <a:gd name="connsiteY1" fmla="*/ 109713 h 109712"/>
                <a:gd name="connsiteX2" fmla="*/ 8408 w 100518"/>
                <a:gd name="connsiteY2" fmla="*/ 0 h 109712"/>
              </a:gdLst>
              <a:ahLst/>
              <a:cxnLst>
                <a:cxn ang="0">
                  <a:pos x="connsiteX0" y="connsiteY0"/>
                </a:cxn>
                <a:cxn ang="0">
                  <a:pos x="connsiteX1" y="connsiteY1"/>
                </a:cxn>
                <a:cxn ang="0">
                  <a:pos x="connsiteX2" y="connsiteY2"/>
                </a:cxn>
              </a:cxnLst>
              <a:rect l="l" t="t" r="r" b="b"/>
              <a:pathLst>
                <a:path w="100518" h="109712">
                  <a:moveTo>
                    <a:pt x="0" y="55430"/>
                  </a:moveTo>
                  <a:lnTo>
                    <a:pt x="100519" y="109713"/>
                  </a:lnTo>
                  <a:lnTo>
                    <a:pt x="8408" y="0"/>
                  </a:lnTo>
                  <a:close/>
                </a:path>
              </a:pathLst>
            </a:custGeom>
            <a:noFill/>
            <a:ln w="734" cap="flat">
              <a:solidFill>
                <a:srgbClr val="29ABE2"/>
              </a:solid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C7296072-277C-B856-08D7-0F15E9F4919B}"/>
                </a:ext>
              </a:extLst>
            </p:cNvPr>
            <p:cNvGrpSpPr/>
            <p:nvPr/>
          </p:nvGrpSpPr>
          <p:grpSpPr>
            <a:xfrm>
              <a:off x="5100600" y="5080903"/>
              <a:ext cx="1008351" cy="880162"/>
              <a:chOff x="5100600" y="5080903"/>
              <a:chExt cx="1008351" cy="880162"/>
            </a:xfrm>
          </p:grpSpPr>
          <p:grpSp>
            <p:nvGrpSpPr>
              <p:cNvPr id="118" name="Graphic 4">
                <a:extLst>
                  <a:ext uri="{FF2B5EF4-FFF2-40B4-BE49-F238E27FC236}">
                    <a16:creationId xmlns:a16="http://schemas.microsoft.com/office/drawing/2014/main" id="{01DD0D23-D1C7-DDC2-5607-04CAD3D09242}"/>
                  </a:ext>
                </a:extLst>
              </p:cNvPr>
              <p:cNvGrpSpPr/>
              <p:nvPr/>
            </p:nvGrpSpPr>
            <p:grpSpPr>
              <a:xfrm>
                <a:off x="5702956" y="5106757"/>
                <a:ext cx="11059" cy="11061"/>
                <a:chOff x="5702956" y="5106757"/>
                <a:chExt cx="11059" cy="11061"/>
              </a:xfrm>
            </p:grpSpPr>
            <p:sp>
              <p:nvSpPr>
                <p:cNvPr id="197" name="Freeform 196">
                  <a:extLst>
                    <a:ext uri="{FF2B5EF4-FFF2-40B4-BE49-F238E27FC236}">
                      <a16:creationId xmlns:a16="http://schemas.microsoft.com/office/drawing/2014/main" id="{FEEB5CAC-74BA-8A66-1950-B15ECC70C53F}"/>
                    </a:ext>
                  </a:extLst>
                </p:cNvPr>
                <p:cNvSpPr/>
                <p:nvPr/>
              </p:nvSpPr>
              <p:spPr>
                <a:xfrm rot="-4590510">
                  <a:off x="5703900" y="5107700"/>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2126944C-2A96-CF59-869F-4C40CA82A849}"/>
                    </a:ext>
                  </a:extLst>
                </p:cNvPr>
                <p:cNvSpPr/>
                <p:nvPr/>
              </p:nvSpPr>
              <p:spPr>
                <a:xfrm>
                  <a:off x="5704049" y="5107369"/>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19" name="Graphic 4">
                <a:extLst>
                  <a:ext uri="{FF2B5EF4-FFF2-40B4-BE49-F238E27FC236}">
                    <a16:creationId xmlns:a16="http://schemas.microsoft.com/office/drawing/2014/main" id="{AEBEF999-3D36-5E0D-B302-37DF30E446B8}"/>
                  </a:ext>
                </a:extLst>
              </p:cNvPr>
              <p:cNvGrpSpPr/>
              <p:nvPr/>
            </p:nvGrpSpPr>
            <p:grpSpPr>
              <a:xfrm>
                <a:off x="5862306" y="5210629"/>
                <a:ext cx="10595" cy="10597"/>
                <a:chOff x="5862306" y="5210629"/>
                <a:chExt cx="10595" cy="10597"/>
              </a:xfrm>
            </p:grpSpPr>
            <p:sp>
              <p:nvSpPr>
                <p:cNvPr id="195" name="Freeform 194">
                  <a:extLst>
                    <a:ext uri="{FF2B5EF4-FFF2-40B4-BE49-F238E27FC236}">
                      <a16:creationId xmlns:a16="http://schemas.microsoft.com/office/drawing/2014/main" id="{CE84D98D-2AD9-DE8D-5A22-FAB38D5CE40F}"/>
                    </a:ext>
                  </a:extLst>
                </p:cNvPr>
                <p:cNvSpPr/>
                <p:nvPr/>
              </p:nvSpPr>
              <p:spPr>
                <a:xfrm rot="-4592676">
                  <a:off x="5863208" y="5211531"/>
                  <a:ext cx="8791" cy="8792"/>
                </a:xfrm>
                <a:custGeom>
                  <a:avLst/>
                  <a:gdLst>
                    <a:gd name="connsiteX0" fmla="*/ 0 w 8791"/>
                    <a:gd name="connsiteY0" fmla="*/ 0 h 8792"/>
                    <a:gd name="connsiteX1" fmla="*/ 8791 w 8791"/>
                    <a:gd name="connsiteY1" fmla="*/ 0 h 8792"/>
                    <a:gd name="connsiteX2" fmla="*/ 8791 w 8791"/>
                    <a:gd name="connsiteY2" fmla="*/ 8793 h 8792"/>
                    <a:gd name="connsiteX3" fmla="*/ 0 w 8791"/>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1"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FB31FA0F-C817-D389-5876-1FD72766E73C}"/>
                    </a:ext>
                  </a:extLst>
                </p:cNvPr>
                <p:cNvSpPr/>
                <p:nvPr/>
              </p:nvSpPr>
              <p:spPr>
                <a:xfrm>
                  <a:off x="5862786" y="5211854"/>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3130"/>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120" name="Graphic 4">
                <a:extLst>
                  <a:ext uri="{FF2B5EF4-FFF2-40B4-BE49-F238E27FC236}">
                    <a16:creationId xmlns:a16="http://schemas.microsoft.com/office/drawing/2014/main" id="{FBEC8D5C-EF33-A302-52F2-3274364AD8B5}"/>
                  </a:ext>
                </a:extLst>
              </p:cNvPr>
              <p:cNvGrpSpPr/>
              <p:nvPr/>
            </p:nvGrpSpPr>
            <p:grpSpPr>
              <a:xfrm>
                <a:off x="5817262" y="5223550"/>
                <a:ext cx="9214" cy="9215"/>
                <a:chOff x="5817262" y="5223550"/>
                <a:chExt cx="9214" cy="9215"/>
              </a:xfrm>
            </p:grpSpPr>
            <p:sp>
              <p:nvSpPr>
                <p:cNvPr id="193" name="Freeform 192">
                  <a:extLst>
                    <a:ext uri="{FF2B5EF4-FFF2-40B4-BE49-F238E27FC236}">
                      <a16:creationId xmlns:a16="http://schemas.microsoft.com/office/drawing/2014/main" id="{61E86B90-4EFF-0071-FA50-95F1761CA5CF}"/>
                    </a:ext>
                  </a:extLst>
                </p:cNvPr>
                <p:cNvSpPr/>
                <p:nvPr/>
              </p:nvSpPr>
              <p:spPr>
                <a:xfrm rot="-4591927">
                  <a:off x="5818047" y="5224335"/>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D05B82B8-80E8-0018-66E2-08B10ADD9362}"/>
                    </a:ext>
                  </a:extLst>
                </p:cNvPr>
                <p:cNvSpPr/>
                <p:nvPr/>
              </p:nvSpPr>
              <p:spPr>
                <a:xfrm>
                  <a:off x="5818067" y="5224468"/>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6" y="838"/>
                        <a:pt x="73" y="2749"/>
                      </a:cubicBezTo>
                      <a:cubicBezTo>
                        <a:pt x="-309" y="4661"/>
                        <a:pt x="838" y="6954"/>
                        <a:pt x="2749" y="7337"/>
                      </a:cubicBezTo>
                      <a:cubicBezTo>
                        <a:pt x="4660" y="7719"/>
                        <a:pt x="6953" y="6572"/>
                        <a:pt x="7335" y="4661"/>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1" name="Graphic 4">
                <a:extLst>
                  <a:ext uri="{FF2B5EF4-FFF2-40B4-BE49-F238E27FC236}">
                    <a16:creationId xmlns:a16="http://schemas.microsoft.com/office/drawing/2014/main" id="{264BE8F6-88AB-322E-7975-9F942FE854B8}"/>
                  </a:ext>
                </a:extLst>
              </p:cNvPr>
              <p:cNvGrpSpPr/>
              <p:nvPr/>
            </p:nvGrpSpPr>
            <p:grpSpPr>
              <a:xfrm>
                <a:off x="5458058" y="5080903"/>
                <a:ext cx="11518" cy="11520"/>
                <a:chOff x="5458058" y="5080903"/>
                <a:chExt cx="11518" cy="11520"/>
              </a:xfrm>
            </p:grpSpPr>
            <p:sp>
              <p:nvSpPr>
                <p:cNvPr id="191" name="Freeform 190">
                  <a:extLst>
                    <a:ext uri="{FF2B5EF4-FFF2-40B4-BE49-F238E27FC236}">
                      <a16:creationId xmlns:a16="http://schemas.microsoft.com/office/drawing/2014/main" id="{FCD322BC-B757-0941-66F6-0956BDC5DBDE}"/>
                    </a:ext>
                  </a:extLst>
                </p:cNvPr>
                <p:cNvSpPr/>
                <p:nvPr/>
              </p:nvSpPr>
              <p:spPr>
                <a:xfrm rot="-4591593">
                  <a:off x="5459040" y="5081885"/>
                  <a:ext cx="9555" cy="9557"/>
                </a:xfrm>
                <a:custGeom>
                  <a:avLst/>
                  <a:gdLst>
                    <a:gd name="connsiteX0" fmla="*/ 0 w 9555"/>
                    <a:gd name="connsiteY0" fmla="*/ 0 h 9557"/>
                    <a:gd name="connsiteX1" fmla="*/ 9555 w 9555"/>
                    <a:gd name="connsiteY1" fmla="*/ 0 h 9557"/>
                    <a:gd name="connsiteX2" fmla="*/ 9555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71FB3D5-F32D-A909-AFF4-6EC75C94E9AE}"/>
                    </a:ext>
                  </a:extLst>
                </p:cNvPr>
                <p:cNvSpPr/>
                <p:nvPr/>
              </p:nvSpPr>
              <p:spPr>
                <a:xfrm>
                  <a:off x="5459085" y="5081400"/>
                  <a:ext cx="9540" cy="9516"/>
                </a:xfrm>
                <a:custGeom>
                  <a:avLst/>
                  <a:gdLst>
                    <a:gd name="connsiteX0" fmla="*/ 5904 w 9540"/>
                    <a:gd name="connsiteY0" fmla="*/ 171 h 9516"/>
                    <a:gd name="connsiteX1" fmla="*/ 171 w 9540"/>
                    <a:gd name="connsiteY1" fmla="*/ 3611 h 9516"/>
                    <a:gd name="connsiteX2" fmla="*/ 3611 w 9540"/>
                    <a:gd name="connsiteY2" fmla="*/ 9346 h 9516"/>
                    <a:gd name="connsiteX3" fmla="*/ 9344 w 9540"/>
                    <a:gd name="connsiteY3" fmla="*/ 5905 h 9516"/>
                    <a:gd name="connsiteX4" fmla="*/ 5904 w 9540"/>
                    <a:gd name="connsiteY4" fmla="*/ 171 h 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6">
                      <a:moveTo>
                        <a:pt x="5904" y="171"/>
                      </a:moveTo>
                      <a:cubicBezTo>
                        <a:pt x="3229" y="-593"/>
                        <a:pt x="553" y="1318"/>
                        <a:pt x="171" y="3611"/>
                      </a:cubicBezTo>
                      <a:cubicBezTo>
                        <a:pt x="-593" y="6288"/>
                        <a:pt x="1318" y="8963"/>
                        <a:pt x="3611" y="9346"/>
                      </a:cubicBezTo>
                      <a:cubicBezTo>
                        <a:pt x="6286" y="10110"/>
                        <a:pt x="8962" y="8199"/>
                        <a:pt x="9344" y="5905"/>
                      </a:cubicBezTo>
                      <a:cubicBezTo>
                        <a:pt x="10108" y="3611"/>
                        <a:pt x="8579"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22" name="Graphic 4">
                <a:extLst>
                  <a:ext uri="{FF2B5EF4-FFF2-40B4-BE49-F238E27FC236}">
                    <a16:creationId xmlns:a16="http://schemas.microsoft.com/office/drawing/2014/main" id="{D8AB9857-8226-91FC-AA43-3C9ECF9A2D5C}"/>
                  </a:ext>
                </a:extLst>
              </p:cNvPr>
              <p:cNvGrpSpPr/>
              <p:nvPr/>
            </p:nvGrpSpPr>
            <p:grpSpPr>
              <a:xfrm>
                <a:off x="6096050" y="5365901"/>
                <a:ext cx="12901" cy="12904"/>
                <a:chOff x="6096050" y="5365901"/>
                <a:chExt cx="12901" cy="12904"/>
              </a:xfrm>
            </p:grpSpPr>
            <p:sp>
              <p:nvSpPr>
                <p:cNvPr id="189" name="Freeform 188">
                  <a:extLst>
                    <a:ext uri="{FF2B5EF4-FFF2-40B4-BE49-F238E27FC236}">
                      <a16:creationId xmlns:a16="http://schemas.microsoft.com/office/drawing/2014/main" id="{BBB3015D-AA6C-5658-63DC-E4C5DBED03DD}"/>
                    </a:ext>
                  </a:extLst>
                </p:cNvPr>
                <p:cNvSpPr/>
                <p:nvPr/>
              </p:nvSpPr>
              <p:spPr>
                <a:xfrm rot="-4591259">
                  <a:off x="6097150" y="5367002"/>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5F07E4CF-D787-02DF-9940-1CB822F06431}"/>
                    </a:ext>
                  </a:extLst>
                </p:cNvPr>
                <p:cNvSpPr/>
                <p:nvPr/>
              </p:nvSpPr>
              <p:spPr>
                <a:xfrm>
                  <a:off x="6096594" y="5366960"/>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8"/>
                        <a:pt x="1316" y="9727"/>
                        <a:pt x="3992" y="10491"/>
                      </a:cubicBezTo>
                      <a:cubicBezTo>
                        <a:pt x="6667" y="11256"/>
                        <a:pt x="9725" y="9344"/>
                        <a:pt x="10489" y="6668"/>
                      </a:cubicBezTo>
                      <a:cubicBezTo>
                        <a:pt x="11254" y="3610"/>
                        <a:pt x="9725" y="934"/>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id="{7BD02CDF-AB70-7B8B-9B5F-5378FEE0A3FA}"/>
                  </a:ext>
                </a:extLst>
              </p:cNvPr>
              <p:cNvGrpSpPr/>
              <p:nvPr/>
            </p:nvGrpSpPr>
            <p:grpSpPr>
              <a:xfrm>
                <a:off x="5694420" y="5204203"/>
                <a:ext cx="11980" cy="11982"/>
                <a:chOff x="5694420" y="5204203"/>
                <a:chExt cx="11980" cy="11982"/>
              </a:xfrm>
            </p:grpSpPr>
            <p:sp>
              <p:nvSpPr>
                <p:cNvPr id="187" name="Freeform 186">
                  <a:extLst>
                    <a:ext uri="{FF2B5EF4-FFF2-40B4-BE49-F238E27FC236}">
                      <a16:creationId xmlns:a16="http://schemas.microsoft.com/office/drawing/2014/main" id="{3CD3B453-109F-7D7A-2A78-54E65FFF78D4}"/>
                    </a:ext>
                  </a:extLst>
                </p:cNvPr>
                <p:cNvSpPr/>
                <p:nvPr/>
              </p:nvSpPr>
              <p:spPr>
                <a:xfrm rot="-4591259">
                  <a:off x="5695442" y="5205224"/>
                  <a:ext cx="9937" cy="9939"/>
                </a:xfrm>
                <a:custGeom>
                  <a:avLst/>
                  <a:gdLst>
                    <a:gd name="connsiteX0" fmla="*/ 0 w 9937"/>
                    <a:gd name="connsiteY0" fmla="*/ 0 h 9939"/>
                    <a:gd name="connsiteX1" fmla="*/ 9938 w 9937"/>
                    <a:gd name="connsiteY1" fmla="*/ 0 h 9939"/>
                    <a:gd name="connsiteX2" fmla="*/ 9938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8" y="0"/>
                      </a:lnTo>
                      <a:lnTo>
                        <a:pt x="9938" y="9939"/>
                      </a:lnTo>
                      <a:lnTo>
                        <a:pt x="0" y="9939"/>
                      </a:lnTo>
                      <a:close/>
                    </a:path>
                  </a:pathLst>
                </a:custGeom>
                <a:noFill/>
                <a:ln w="381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C6C774E-0AAE-7B66-D888-0DC106DB2AC9}"/>
                    </a:ext>
                  </a:extLst>
                </p:cNvPr>
                <p:cNvSpPr/>
                <p:nvPr/>
              </p:nvSpPr>
              <p:spPr>
                <a:xfrm>
                  <a:off x="5695285" y="5204876"/>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5" y="6669"/>
                        <a:pt x="1316" y="9344"/>
                        <a:pt x="3992" y="10109"/>
                      </a:cubicBezTo>
                      <a:cubicBezTo>
                        <a:pt x="6667" y="10874"/>
                        <a:pt x="9343" y="8962"/>
                        <a:pt x="10107" y="6286"/>
                      </a:cubicBezTo>
                      <a:cubicBezTo>
                        <a:pt x="10489" y="3610"/>
                        <a:pt x="8960" y="935"/>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4" name="Graphic 4">
                <a:extLst>
                  <a:ext uri="{FF2B5EF4-FFF2-40B4-BE49-F238E27FC236}">
                    <a16:creationId xmlns:a16="http://schemas.microsoft.com/office/drawing/2014/main" id="{3E7F15C8-E2A0-DCAD-2964-0B6D0C5FE7BB}"/>
                  </a:ext>
                </a:extLst>
              </p:cNvPr>
              <p:cNvGrpSpPr/>
              <p:nvPr/>
            </p:nvGrpSpPr>
            <p:grpSpPr>
              <a:xfrm>
                <a:off x="5847669" y="5278541"/>
                <a:ext cx="13360" cy="13363"/>
                <a:chOff x="5847669" y="5278541"/>
                <a:chExt cx="13360" cy="13363"/>
              </a:xfrm>
            </p:grpSpPr>
            <p:sp>
              <p:nvSpPr>
                <p:cNvPr id="185" name="Freeform 184">
                  <a:extLst>
                    <a:ext uri="{FF2B5EF4-FFF2-40B4-BE49-F238E27FC236}">
                      <a16:creationId xmlns:a16="http://schemas.microsoft.com/office/drawing/2014/main" id="{35F24096-993D-12B6-0AE8-97D888B4174C}"/>
                    </a:ext>
                  </a:extLst>
                </p:cNvPr>
                <p:cNvSpPr/>
                <p:nvPr/>
              </p:nvSpPr>
              <p:spPr>
                <a:xfrm rot="-4591927">
                  <a:off x="5848807" y="5279679"/>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25531AA-5A6E-32D2-E68B-7D505EA6C8EF}"/>
                    </a:ext>
                  </a:extLst>
                </p:cNvPr>
                <p:cNvSpPr/>
                <p:nvPr/>
              </p:nvSpPr>
              <p:spPr>
                <a:xfrm>
                  <a:off x="5848548" y="5279803"/>
                  <a:ext cx="11038" cy="11040"/>
                </a:xfrm>
                <a:custGeom>
                  <a:avLst/>
                  <a:gdLst>
                    <a:gd name="connsiteX0" fmla="*/ 6666 w 11038"/>
                    <a:gd name="connsiteY0" fmla="*/ 169 h 11040"/>
                    <a:gd name="connsiteX1" fmla="*/ 169 w 11038"/>
                    <a:gd name="connsiteY1" fmla="*/ 4374 h 11040"/>
                    <a:gd name="connsiteX2" fmla="*/ 4373 w 11038"/>
                    <a:gd name="connsiteY2" fmla="*/ 10872 h 11040"/>
                    <a:gd name="connsiteX3" fmla="*/ 10870 w 11038"/>
                    <a:gd name="connsiteY3" fmla="*/ 6667 h 11040"/>
                    <a:gd name="connsiteX4" fmla="*/ 6666 w 1103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8" h="11040">
                      <a:moveTo>
                        <a:pt x="6666" y="169"/>
                      </a:moveTo>
                      <a:cubicBezTo>
                        <a:pt x="3608" y="-596"/>
                        <a:pt x="933" y="1316"/>
                        <a:pt x="169" y="4374"/>
                      </a:cubicBezTo>
                      <a:cubicBezTo>
                        <a:pt x="-596" y="7432"/>
                        <a:pt x="1315" y="10108"/>
                        <a:pt x="4373" y="10872"/>
                      </a:cubicBezTo>
                      <a:cubicBezTo>
                        <a:pt x="7430" y="11637"/>
                        <a:pt x="10106" y="9725"/>
                        <a:pt x="10870" y="6667"/>
                      </a:cubicBezTo>
                      <a:cubicBezTo>
                        <a:pt x="11635" y="3609"/>
                        <a:pt x="9724"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125" name="Graphic 4">
                <a:extLst>
                  <a:ext uri="{FF2B5EF4-FFF2-40B4-BE49-F238E27FC236}">
                    <a16:creationId xmlns:a16="http://schemas.microsoft.com/office/drawing/2014/main" id="{B6C96E69-0F2A-A4EF-8750-2E4296076774}"/>
                  </a:ext>
                </a:extLst>
              </p:cNvPr>
              <p:cNvGrpSpPr/>
              <p:nvPr/>
            </p:nvGrpSpPr>
            <p:grpSpPr>
              <a:xfrm>
                <a:off x="6078171" y="5408946"/>
                <a:ext cx="15205" cy="15208"/>
                <a:chOff x="6078171" y="5408946"/>
                <a:chExt cx="15205" cy="15208"/>
              </a:xfrm>
            </p:grpSpPr>
            <p:sp>
              <p:nvSpPr>
                <p:cNvPr id="183" name="Freeform 182">
                  <a:extLst>
                    <a:ext uri="{FF2B5EF4-FFF2-40B4-BE49-F238E27FC236}">
                      <a16:creationId xmlns:a16="http://schemas.microsoft.com/office/drawing/2014/main" id="{99471786-39EF-FBBC-ECA8-360389215EEE}"/>
                    </a:ext>
                  </a:extLst>
                </p:cNvPr>
                <p:cNvSpPr/>
                <p:nvPr/>
              </p:nvSpPr>
              <p:spPr>
                <a:xfrm rot="-4590844">
                  <a:off x="6079468" y="5410243"/>
                  <a:ext cx="12612" cy="12614"/>
                </a:xfrm>
                <a:custGeom>
                  <a:avLst/>
                  <a:gdLst>
                    <a:gd name="connsiteX0" fmla="*/ 0 w 12612"/>
                    <a:gd name="connsiteY0" fmla="*/ 0 h 12614"/>
                    <a:gd name="connsiteX1" fmla="*/ 12612 w 12612"/>
                    <a:gd name="connsiteY1" fmla="*/ 0 h 12614"/>
                    <a:gd name="connsiteX2" fmla="*/ 12612 w 12612"/>
                    <a:gd name="connsiteY2" fmla="*/ 12615 h 12614"/>
                    <a:gd name="connsiteX3" fmla="*/ 0 w 12612"/>
                    <a:gd name="connsiteY3" fmla="*/ 12615 h 12614"/>
                  </a:gdLst>
                  <a:ahLst/>
                  <a:cxnLst>
                    <a:cxn ang="0">
                      <a:pos x="connsiteX0" y="connsiteY0"/>
                    </a:cxn>
                    <a:cxn ang="0">
                      <a:pos x="connsiteX1" y="connsiteY1"/>
                    </a:cxn>
                    <a:cxn ang="0">
                      <a:pos x="connsiteX2" y="connsiteY2"/>
                    </a:cxn>
                    <a:cxn ang="0">
                      <a:pos x="connsiteX3" y="connsiteY3"/>
                    </a:cxn>
                  </a:cxnLst>
                  <a:rect l="l" t="t" r="r" b="b"/>
                  <a:pathLst>
                    <a:path w="12612" h="12614">
                      <a:moveTo>
                        <a:pt x="0" y="0"/>
                      </a:moveTo>
                      <a:lnTo>
                        <a:pt x="12612" y="0"/>
                      </a:lnTo>
                      <a:lnTo>
                        <a:pt x="12612" y="12615"/>
                      </a:lnTo>
                      <a:lnTo>
                        <a:pt x="0" y="12615"/>
                      </a:lnTo>
                      <a:close/>
                    </a:path>
                  </a:pathLst>
                </a:custGeom>
                <a:noFill/>
                <a:ln w="381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45D582B-014C-128B-277F-6266A0A4BA53}"/>
                    </a:ext>
                  </a:extLst>
                </p:cNvPr>
                <p:cNvSpPr/>
                <p:nvPr/>
              </p:nvSpPr>
              <p:spPr>
                <a:xfrm>
                  <a:off x="6079780" y="5410160"/>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2" y="-597"/>
                        <a:pt x="932" y="1314"/>
                        <a:pt x="167" y="4755"/>
                      </a:cubicBezTo>
                      <a:cubicBezTo>
                        <a:pt x="-597" y="8195"/>
                        <a:pt x="1314" y="11636"/>
                        <a:pt x="4754" y="12400"/>
                      </a:cubicBezTo>
                      <a:cubicBezTo>
                        <a:pt x="8194" y="13164"/>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26" name="Graphic 4">
                <a:extLst>
                  <a:ext uri="{FF2B5EF4-FFF2-40B4-BE49-F238E27FC236}">
                    <a16:creationId xmlns:a16="http://schemas.microsoft.com/office/drawing/2014/main" id="{59B34F0B-9F4F-1C67-945F-313697171CE2}"/>
                  </a:ext>
                </a:extLst>
              </p:cNvPr>
              <p:cNvGrpSpPr/>
              <p:nvPr/>
            </p:nvGrpSpPr>
            <p:grpSpPr>
              <a:xfrm>
                <a:off x="5502958" y="5204441"/>
                <a:ext cx="14742" cy="14745"/>
                <a:chOff x="5502958" y="5204441"/>
                <a:chExt cx="14742" cy="14745"/>
              </a:xfrm>
            </p:grpSpPr>
            <p:sp>
              <p:nvSpPr>
                <p:cNvPr id="181" name="Freeform 180">
                  <a:extLst>
                    <a:ext uri="{FF2B5EF4-FFF2-40B4-BE49-F238E27FC236}">
                      <a16:creationId xmlns:a16="http://schemas.microsoft.com/office/drawing/2014/main" id="{A9463C45-1A84-E308-B246-7885AB2C5EED}"/>
                    </a:ext>
                  </a:extLst>
                </p:cNvPr>
                <p:cNvSpPr/>
                <p:nvPr/>
              </p:nvSpPr>
              <p:spPr>
                <a:xfrm rot="-4591927">
                  <a:off x="5504214" y="5205698"/>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4AEC61FD-9674-41DA-95B8-52F15828B918}"/>
                    </a:ext>
                  </a:extLst>
                </p:cNvPr>
                <p:cNvSpPr/>
                <p:nvPr/>
              </p:nvSpPr>
              <p:spPr>
                <a:xfrm>
                  <a:off x="5504188" y="5205260"/>
                  <a:ext cx="12182" cy="12185"/>
                </a:xfrm>
                <a:custGeom>
                  <a:avLst/>
                  <a:gdLst>
                    <a:gd name="connsiteX0" fmla="*/ 7429 w 12182"/>
                    <a:gd name="connsiteY0" fmla="*/ 167 h 12185"/>
                    <a:gd name="connsiteX1" fmla="*/ 167 w 12182"/>
                    <a:gd name="connsiteY1" fmla="*/ 4755 h 12185"/>
                    <a:gd name="connsiteX2" fmla="*/ 4754 w 12182"/>
                    <a:gd name="connsiteY2" fmla="*/ 12018 h 12185"/>
                    <a:gd name="connsiteX3" fmla="*/ 12015 w 12182"/>
                    <a:gd name="connsiteY3" fmla="*/ 7431 h 12185"/>
                    <a:gd name="connsiteX4" fmla="*/ 7429 w 12182"/>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 h="12185">
                      <a:moveTo>
                        <a:pt x="7429" y="167"/>
                      </a:moveTo>
                      <a:cubicBezTo>
                        <a:pt x="3989" y="-597"/>
                        <a:pt x="932" y="1314"/>
                        <a:pt x="167" y="4755"/>
                      </a:cubicBezTo>
                      <a:cubicBezTo>
                        <a:pt x="-597" y="8195"/>
                        <a:pt x="1314" y="11253"/>
                        <a:pt x="4754" y="12018"/>
                      </a:cubicBezTo>
                      <a:cubicBezTo>
                        <a:pt x="8193" y="12783"/>
                        <a:pt x="11251" y="10871"/>
                        <a:pt x="12015" y="7431"/>
                      </a:cubicBezTo>
                      <a:cubicBezTo>
                        <a:pt x="12780" y="4373"/>
                        <a:pt x="10869"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127" name="Graphic 4">
                <a:extLst>
                  <a:ext uri="{FF2B5EF4-FFF2-40B4-BE49-F238E27FC236}">
                    <a16:creationId xmlns:a16="http://schemas.microsoft.com/office/drawing/2014/main" id="{D0EC5EB6-D4DA-4000-1EC6-337F2CC68FA5}"/>
                  </a:ext>
                </a:extLst>
              </p:cNvPr>
              <p:cNvGrpSpPr/>
              <p:nvPr/>
            </p:nvGrpSpPr>
            <p:grpSpPr>
              <a:xfrm>
                <a:off x="5478810" y="5232027"/>
                <a:ext cx="12441" cy="12443"/>
                <a:chOff x="5478810" y="5232027"/>
                <a:chExt cx="12441" cy="12443"/>
              </a:xfrm>
            </p:grpSpPr>
            <p:sp>
              <p:nvSpPr>
                <p:cNvPr id="179" name="Freeform 178">
                  <a:extLst>
                    <a:ext uri="{FF2B5EF4-FFF2-40B4-BE49-F238E27FC236}">
                      <a16:creationId xmlns:a16="http://schemas.microsoft.com/office/drawing/2014/main" id="{23894A47-23EB-F199-F195-7E83E41946EA}"/>
                    </a:ext>
                  </a:extLst>
                </p:cNvPr>
                <p:cNvSpPr/>
                <p:nvPr/>
              </p:nvSpPr>
              <p:spPr>
                <a:xfrm rot="-4590844">
                  <a:off x="5479871" y="5233088"/>
                  <a:ext cx="10319" cy="10321"/>
                </a:xfrm>
                <a:custGeom>
                  <a:avLst/>
                  <a:gdLst>
                    <a:gd name="connsiteX0" fmla="*/ 0 w 10319"/>
                    <a:gd name="connsiteY0" fmla="*/ 0 h 10321"/>
                    <a:gd name="connsiteX1" fmla="*/ 10319 w 10319"/>
                    <a:gd name="connsiteY1" fmla="*/ 0 h 10321"/>
                    <a:gd name="connsiteX2" fmla="*/ 10319 w 10319"/>
                    <a:gd name="connsiteY2" fmla="*/ 10321 h 10321"/>
                    <a:gd name="connsiteX3" fmla="*/ 0 w 10319"/>
                    <a:gd name="connsiteY3" fmla="*/ 10321 h 10321"/>
                  </a:gdLst>
                  <a:ahLst/>
                  <a:cxnLst>
                    <a:cxn ang="0">
                      <a:pos x="connsiteX0" y="connsiteY0"/>
                    </a:cxn>
                    <a:cxn ang="0">
                      <a:pos x="connsiteX1" y="connsiteY1"/>
                    </a:cxn>
                    <a:cxn ang="0">
                      <a:pos x="connsiteX2" y="connsiteY2"/>
                    </a:cxn>
                    <a:cxn ang="0">
                      <a:pos x="connsiteX3" y="connsiteY3"/>
                    </a:cxn>
                  </a:cxnLst>
                  <a:rect l="l" t="t" r="r" b="b"/>
                  <a:pathLst>
                    <a:path w="10319" h="10321">
                      <a:moveTo>
                        <a:pt x="0" y="0"/>
                      </a:moveTo>
                      <a:lnTo>
                        <a:pt x="10319" y="0"/>
                      </a:lnTo>
                      <a:lnTo>
                        <a:pt x="10319" y="10321"/>
                      </a:lnTo>
                      <a:lnTo>
                        <a:pt x="0" y="10321"/>
                      </a:lnTo>
                      <a:close/>
                    </a:path>
                  </a:pathLst>
                </a:custGeom>
                <a:noFill/>
                <a:ln w="381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388CCE2A-B3E2-C14B-53AF-DA3BD3B4BCAD}"/>
                    </a:ext>
                  </a:extLst>
                </p:cNvPr>
                <p:cNvSpPr/>
                <p:nvPr/>
              </p:nvSpPr>
              <p:spPr>
                <a:xfrm>
                  <a:off x="5479724" y="5233164"/>
                  <a:ext cx="10276" cy="10278"/>
                </a:xfrm>
                <a:custGeom>
                  <a:avLst/>
                  <a:gdLst>
                    <a:gd name="connsiteX0" fmla="*/ 6285 w 10276"/>
                    <a:gd name="connsiteY0" fmla="*/ 170 h 10278"/>
                    <a:gd name="connsiteX1" fmla="*/ 170 w 10276"/>
                    <a:gd name="connsiteY1" fmla="*/ 3993 h 10278"/>
                    <a:gd name="connsiteX2" fmla="*/ 3992 w 10276"/>
                    <a:gd name="connsiteY2" fmla="*/ 10109 h 10278"/>
                    <a:gd name="connsiteX3" fmla="*/ 10107 w 10276"/>
                    <a:gd name="connsiteY3" fmla="*/ 6286 h 10278"/>
                    <a:gd name="connsiteX4" fmla="*/ 6285 w 10276"/>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0278">
                      <a:moveTo>
                        <a:pt x="6285" y="170"/>
                      </a:moveTo>
                      <a:cubicBezTo>
                        <a:pt x="3610" y="-595"/>
                        <a:pt x="934" y="1317"/>
                        <a:pt x="170" y="3993"/>
                      </a:cubicBezTo>
                      <a:cubicBezTo>
                        <a:pt x="-595" y="6668"/>
                        <a:pt x="1316" y="9344"/>
                        <a:pt x="3992" y="10109"/>
                      </a:cubicBezTo>
                      <a:cubicBezTo>
                        <a:pt x="6667" y="10874"/>
                        <a:pt x="9343" y="8962"/>
                        <a:pt x="10107" y="6286"/>
                      </a:cubicBezTo>
                      <a:cubicBezTo>
                        <a:pt x="10871" y="3610"/>
                        <a:pt x="8960"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8" name="Graphic 4">
                <a:extLst>
                  <a:ext uri="{FF2B5EF4-FFF2-40B4-BE49-F238E27FC236}">
                    <a16:creationId xmlns:a16="http://schemas.microsoft.com/office/drawing/2014/main" id="{C3558C11-840B-D559-3E98-E0404F8A9805}"/>
                  </a:ext>
                </a:extLst>
              </p:cNvPr>
              <p:cNvGrpSpPr/>
              <p:nvPr/>
            </p:nvGrpSpPr>
            <p:grpSpPr>
              <a:xfrm>
                <a:off x="5617800" y="5344700"/>
                <a:ext cx="8754" cy="8755"/>
                <a:chOff x="5617800" y="5344700"/>
                <a:chExt cx="8754" cy="8755"/>
              </a:xfrm>
            </p:grpSpPr>
            <p:sp>
              <p:nvSpPr>
                <p:cNvPr id="177" name="Freeform 176">
                  <a:extLst>
                    <a:ext uri="{FF2B5EF4-FFF2-40B4-BE49-F238E27FC236}">
                      <a16:creationId xmlns:a16="http://schemas.microsoft.com/office/drawing/2014/main" id="{7FE72C3D-1FBC-3190-5B3F-CA50B35B2FDE}"/>
                    </a:ext>
                  </a:extLst>
                </p:cNvPr>
                <p:cNvSpPr/>
                <p:nvPr/>
              </p:nvSpPr>
              <p:spPr>
                <a:xfrm rot="-4591593">
                  <a:off x="5618547" y="5345446"/>
                  <a:ext cx="7261" cy="7263"/>
                </a:xfrm>
                <a:custGeom>
                  <a:avLst/>
                  <a:gdLst>
                    <a:gd name="connsiteX0" fmla="*/ 0 w 7261"/>
                    <a:gd name="connsiteY0" fmla="*/ 0 h 7263"/>
                    <a:gd name="connsiteX1" fmla="*/ 7262 w 7261"/>
                    <a:gd name="connsiteY1" fmla="*/ 0 h 7263"/>
                    <a:gd name="connsiteX2" fmla="*/ 7262 w 7261"/>
                    <a:gd name="connsiteY2" fmla="*/ 7264 h 7263"/>
                    <a:gd name="connsiteX3" fmla="*/ 0 w 7261"/>
                    <a:gd name="connsiteY3" fmla="*/ 7264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4"/>
                      </a:lnTo>
                      <a:lnTo>
                        <a:pt x="0" y="7264"/>
                      </a:lnTo>
                      <a:close/>
                    </a:path>
                  </a:pathLst>
                </a:custGeom>
                <a:noFill/>
                <a:ln w="381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6F4EB3A-CDA5-8639-A6B5-818657C76EE5}"/>
                    </a:ext>
                  </a:extLst>
                </p:cNvPr>
                <p:cNvSpPr/>
                <p:nvPr/>
              </p:nvSpPr>
              <p:spPr>
                <a:xfrm>
                  <a:off x="5618177" y="5345267"/>
                  <a:ext cx="7408" cy="7409"/>
                </a:xfrm>
                <a:custGeom>
                  <a:avLst/>
                  <a:gdLst>
                    <a:gd name="connsiteX0" fmla="*/ 4660 w 7408"/>
                    <a:gd name="connsiteY0" fmla="*/ 73 h 7409"/>
                    <a:gd name="connsiteX1" fmla="*/ 73 w 7408"/>
                    <a:gd name="connsiteY1" fmla="*/ 2749 h 7409"/>
                    <a:gd name="connsiteX2" fmla="*/ 2749 w 7408"/>
                    <a:gd name="connsiteY2" fmla="*/ 7336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6"/>
                      </a:cubicBezTo>
                      <a:cubicBezTo>
                        <a:pt x="4660" y="7719"/>
                        <a:pt x="6571" y="6572"/>
                        <a:pt x="7335" y="4660"/>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9" name="Graphic 4">
                <a:extLst>
                  <a:ext uri="{FF2B5EF4-FFF2-40B4-BE49-F238E27FC236}">
                    <a16:creationId xmlns:a16="http://schemas.microsoft.com/office/drawing/2014/main" id="{6DF38A1D-CF9D-E1C0-EB79-0DDF722034F8}"/>
                  </a:ext>
                </a:extLst>
              </p:cNvPr>
              <p:cNvGrpSpPr/>
              <p:nvPr/>
            </p:nvGrpSpPr>
            <p:grpSpPr>
              <a:xfrm>
                <a:off x="5954732" y="5541828"/>
                <a:ext cx="11520" cy="11522"/>
                <a:chOff x="5954732" y="5541828"/>
                <a:chExt cx="11520" cy="11522"/>
              </a:xfrm>
            </p:grpSpPr>
            <p:sp>
              <p:nvSpPr>
                <p:cNvPr id="175" name="Freeform 174">
                  <a:extLst>
                    <a:ext uri="{FF2B5EF4-FFF2-40B4-BE49-F238E27FC236}">
                      <a16:creationId xmlns:a16="http://schemas.microsoft.com/office/drawing/2014/main" id="{A03A53EC-5627-2F36-78CA-B2A6F30B0583}"/>
                    </a:ext>
                  </a:extLst>
                </p:cNvPr>
                <p:cNvSpPr/>
                <p:nvPr/>
              </p:nvSpPr>
              <p:spPr>
                <a:xfrm rot="-4590510">
                  <a:off x="5955715" y="5542810"/>
                  <a:ext cx="9554" cy="9556"/>
                </a:xfrm>
                <a:custGeom>
                  <a:avLst/>
                  <a:gdLst>
                    <a:gd name="connsiteX0" fmla="*/ 0 w 9554"/>
                    <a:gd name="connsiteY0" fmla="*/ 0 h 9556"/>
                    <a:gd name="connsiteX1" fmla="*/ 9555 w 9554"/>
                    <a:gd name="connsiteY1" fmla="*/ 0 h 9556"/>
                    <a:gd name="connsiteX2" fmla="*/ 9555 w 9554"/>
                    <a:gd name="connsiteY2" fmla="*/ 9557 h 9556"/>
                    <a:gd name="connsiteX3" fmla="*/ 0 w 9554"/>
                    <a:gd name="connsiteY3" fmla="*/ 9557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3D700CA0-949B-7962-9CEE-A44B5B87D0C3}"/>
                    </a:ext>
                  </a:extLst>
                </p:cNvPr>
                <p:cNvSpPr/>
                <p:nvPr/>
              </p:nvSpPr>
              <p:spPr>
                <a:xfrm>
                  <a:off x="5955561" y="554242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554" y="1318"/>
                        <a:pt x="171" y="3612"/>
                      </a:cubicBezTo>
                      <a:cubicBezTo>
                        <a:pt x="-593" y="6288"/>
                        <a:pt x="1318" y="8963"/>
                        <a:pt x="3611" y="9346"/>
                      </a:cubicBezTo>
                      <a:cubicBezTo>
                        <a:pt x="6287" y="10110"/>
                        <a:pt x="8962"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30" name="Graphic 4">
                <a:extLst>
                  <a:ext uri="{FF2B5EF4-FFF2-40B4-BE49-F238E27FC236}">
                    <a16:creationId xmlns:a16="http://schemas.microsoft.com/office/drawing/2014/main" id="{51442459-8526-544E-BEF7-3D5E997672F8}"/>
                  </a:ext>
                </a:extLst>
              </p:cNvPr>
              <p:cNvGrpSpPr/>
              <p:nvPr/>
            </p:nvGrpSpPr>
            <p:grpSpPr>
              <a:xfrm>
                <a:off x="5936982" y="5692097"/>
                <a:ext cx="15204" cy="15207"/>
                <a:chOff x="5936982" y="5692097"/>
                <a:chExt cx="15204" cy="15207"/>
              </a:xfrm>
            </p:grpSpPr>
            <p:sp>
              <p:nvSpPr>
                <p:cNvPr id="173" name="Freeform 172">
                  <a:extLst>
                    <a:ext uri="{FF2B5EF4-FFF2-40B4-BE49-F238E27FC236}">
                      <a16:creationId xmlns:a16="http://schemas.microsoft.com/office/drawing/2014/main" id="{246F5E57-3D20-8DC3-CC62-86D8D457F912}"/>
                    </a:ext>
                  </a:extLst>
                </p:cNvPr>
                <p:cNvSpPr/>
                <p:nvPr/>
              </p:nvSpPr>
              <p:spPr>
                <a:xfrm rot="-4591593">
                  <a:off x="5938278" y="5693393"/>
                  <a:ext cx="12612" cy="12615"/>
                </a:xfrm>
                <a:custGeom>
                  <a:avLst/>
                  <a:gdLst>
                    <a:gd name="connsiteX0" fmla="*/ 0 w 12612"/>
                    <a:gd name="connsiteY0" fmla="*/ 0 h 12615"/>
                    <a:gd name="connsiteX1" fmla="*/ 12613 w 12612"/>
                    <a:gd name="connsiteY1" fmla="*/ 0 h 12615"/>
                    <a:gd name="connsiteX2" fmla="*/ 12613 w 12612"/>
                    <a:gd name="connsiteY2" fmla="*/ 12616 h 12615"/>
                    <a:gd name="connsiteX3" fmla="*/ 0 w 12612"/>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8A6FD13A-10BB-DE39-65AA-CA9C666F325D}"/>
                    </a:ext>
                  </a:extLst>
                </p:cNvPr>
                <p:cNvSpPr/>
                <p:nvPr/>
              </p:nvSpPr>
              <p:spPr>
                <a:xfrm>
                  <a:off x="5937984" y="5693425"/>
                  <a:ext cx="12695" cy="12567"/>
                </a:xfrm>
                <a:custGeom>
                  <a:avLst/>
                  <a:gdLst>
                    <a:gd name="connsiteX0" fmla="*/ 7811 w 12695"/>
                    <a:gd name="connsiteY0" fmla="*/ 167 h 12567"/>
                    <a:gd name="connsiteX1" fmla="*/ 167 w 12695"/>
                    <a:gd name="connsiteY1" fmla="*/ 4755 h 12567"/>
                    <a:gd name="connsiteX2" fmla="*/ 4754 w 12695"/>
                    <a:gd name="connsiteY2" fmla="*/ 12400 h 12567"/>
                    <a:gd name="connsiteX3" fmla="*/ 12398 w 12695"/>
                    <a:gd name="connsiteY3" fmla="*/ 7813 h 12567"/>
                    <a:gd name="connsiteX4" fmla="*/ 7811 w 1269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 h="12567">
                      <a:moveTo>
                        <a:pt x="7811" y="167"/>
                      </a:moveTo>
                      <a:cubicBezTo>
                        <a:pt x="4371" y="-597"/>
                        <a:pt x="932" y="1314"/>
                        <a:pt x="167" y="4755"/>
                      </a:cubicBezTo>
                      <a:cubicBezTo>
                        <a:pt x="-597" y="8195"/>
                        <a:pt x="1314" y="11636"/>
                        <a:pt x="4754" y="12400"/>
                      </a:cubicBezTo>
                      <a:cubicBezTo>
                        <a:pt x="8193" y="13165"/>
                        <a:pt x="11633" y="11253"/>
                        <a:pt x="12398" y="7813"/>
                      </a:cubicBezTo>
                      <a:cubicBezTo>
                        <a:pt x="13544" y="4372"/>
                        <a:pt x="11251" y="1314"/>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1" name="Graphic 4">
                <a:extLst>
                  <a:ext uri="{FF2B5EF4-FFF2-40B4-BE49-F238E27FC236}">
                    <a16:creationId xmlns:a16="http://schemas.microsoft.com/office/drawing/2014/main" id="{A5BA6129-FAFC-8AD9-8062-729A8DDA9E35}"/>
                  </a:ext>
                </a:extLst>
              </p:cNvPr>
              <p:cNvGrpSpPr/>
              <p:nvPr/>
            </p:nvGrpSpPr>
            <p:grpSpPr>
              <a:xfrm>
                <a:off x="5732968" y="5705000"/>
                <a:ext cx="9216" cy="9218"/>
                <a:chOff x="5732968" y="5705000"/>
                <a:chExt cx="9216" cy="9218"/>
              </a:xfrm>
            </p:grpSpPr>
            <p:sp>
              <p:nvSpPr>
                <p:cNvPr id="171" name="Freeform 170">
                  <a:extLst>
                    <a:ext uri="{FF2B5EF4-FFF2-40B4-BE49-F238E27FC236}">
                      <a16:creationId xmlns:a16="http://schemas.microsoft.com/office/drawing/2014/main" id="{B107DBC6-027F-8B00-E72D-263FA987553C}"/>
                    </a:ext>
                  </a:extLst>
                </p:cNvPr>
                <p:cNvSpPr/>
                <p:nvPr/>
              </p:nvSpPr>
              <p:spPr>
                <a:xfrm rot="-4590510">
                  <a:off x="5733754" y="5705786"/>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92473FFA-F25E-59D3-F309-F6319EEB55E6}"/>
                    </a:ext>
                  </a:extLst>
                </p:cNvPr>
                <p:cNvSpPr/>
                <p:nvPr/>
              </p:nvSpPr>
              <p:spPr>
                <a:xfrm>
                  <a:off x="5733984" y="5705752"/>
                  <a:ext cx="7716" cy="7790"/>
                </a:xfrm>
                <a:custGeom>
                  <a:avLst/>
                  <a:gdLst>
                    <a:gd name="connsiteX0" fmla="*/ 4659 w 7716"/>
                    <a:gd name="connsiteY0" fmla="*/ 72 h 7790"/>
                    <a:gd name="connsiteX1" fmla="*/ 72 w 7716"/>
                    <a:gd name="connsiteY1" fmla="*/ 3131 h 7790"/>
                    <a:gd name="connsiteX2" fmla="*/ 3130 w 7716"/>
                    <a:gd name="connsiteY2" fmla="*/ 7718 h 7790"/>
                    <a:gd name="connsiteX3" fmla="*/ 7716 w 7716"/>
                    <a:gd name="connsiteY3" fmla="*/ 4660 h 7790"/>
                    <a:gd name="connsiteX4" fmla="*/ 4659 w 7716"/>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 h="7790">
                      <a:moveTo>
                        <a:pt x="4659" y="72"/>
                      </a:moveTo>
                      <a:cubicBezTo>
                        <a:pt x="2748" y="-310"/>
                        <a:pt x="455" y="837"/>
                        <a:pt x="72" y="3131"/>
                      </a:cubicBezTo>
                      <a:cubicBezTo>
                        <a:pt x="-310" y="5042"/>
                        <a:pt x="837" y="7336"/>
                        <a:pt x="3130" y="7718"/>
                      </a:cubicBezTo>
                      <a:cubicBezTo>
                        <a:pt x="5041" y="8100"/>
                        <a:pt x="7334" y="6954"/>
                        <a:pt x="7716" y="4660"/>
                      </a:cubicBezTo>
                      <a:cubicBezTo>
                        <a:pt x="7716" y="2749"/>
                        <a:pt x="6570"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2" name="Graphic 4">
                <a:extLst>
                  <a:ext uri="{FF2B5EF4-FFF2-40B4-BE49-F238E27FC236}">
                    <a16:creationId xmlns:a16="http://schemas.microsoft.com/office/drawing/2014/main" id="{450936AE-E1E5-B356-D480-940E9D68E233}"/>
                  </a:ext>
                </a:extLst>
              </p:cNvPr>
              <p:cNvGrpSpPr/>
              <p:nvPr/>
            </p:nvGrpSpPr>
            <p:grpSpPr>
              <a:xfrm>
                <a:off x="5851354" y="5815331"/>
                <a:ext cx="16588" cy="16591"/>
                <a:chOff x="5851354" y="5815331"/>
                <a:chExt cx="16588" cy="16591"/>
              </a:xfrm>
            </p:grpSpPr>
            <p:sp>
              <p:nvSpPr>
                <p:cNvPr id="169" name="Freeform 168">
                  <a:extLst>
                    <a:ext uri="{FF2B5EF4-FFF2-40B4-BE49-F238E27FC236}">
                      <a16:creationId xmlns:a16="http://schemas.microsoft.com/office/drawing/2014/main" id="{9B91BC00-B278-88AA-C0BD-BFB92FACB491}"/>
                    </a:ext>
                  </a:extLst>
                </p:cNvPr>
                <p:cNvSpPr/>
                <p:nvPr/>
              </p:nvSpPr>
              <p:spPr>
                <a:xfrm rot="-4591259">
                  <a:off x="5852768" y="5816745"/>
                  <a:ext cx="13759" cy="13762"/>
                </a:xfrm>
                <a:custGeom>
                  <a:avLst/>
                  <a:gdLst>
                    <a:gd name="connsiteX0" fmla="*/ 0 w 13759"/>
                    <a:gd name="connsiteY0" fmla="*/ 0 h 13762"/>
                    <a:gd name="connsiteX1" fmla="*/ 13760 w 13759"/>
                    <a:gd name="connsiteY1" fmla="*/ 0 h 13762"/>
                    <a:gd name="connsiteX2" fmla="*/ 13760 w 13759"/>
                    <a:gd name="connsiteY2" fmla="*/ 13762 h 13762"/>
                    <a:gd name="connsiteX3" fmla="*/ 0 w 13759"/>
                    <a:gd name="connsiteY3" fmla="*/ 13762 h 13762"/>
                  </a:gdLst>
                  <a:ahLst/>
                  <a:cxnLst>
                    <a:cxn ang="0">
                      <a:pos x="connsiteX0" y="connsiteY0"/>
                    </a:cxn>
                    <a:cxn ang="0">
                      <a:pos x="connsiteX1" y="connsiteY1"/>
                    </a:cxn>
                    <a:cxn ang="0">
                      <a:pos x="connsiteX2" y="connsiteY2"/>
                    </a:cxn>
                    <a:cxn ang="0">
                      <a:pos x="connsiteX3" y="connsiteY3"/>
                    </a:cxn>
                  </a:cxnLst>
                  <a:rect l="l" t="t" r="r" b="b"/>
                  <a:pathLst>
                    <a:path w="13759" h="13762">
                      <a:moveTo>
                        <a:pt x="0" y="0"/>
                      </a:moveTo>
                      <a:lnTo>
                        <a:pt x="13760" y="0"/>
                      </a:lnTo>
                      <a:lnTo>
                        <a:pt x="13760" y="13762"/>
                      </a:lnTo>
                      <a:lnTo>
                        <a:pt x="0" y="13762"/>
                      </a:lnTo>
                      <a:close/>
                    </a:path>
                  </a:pathLst>
                </a:custGeom>
                <a:noFill/>
                <a:ln w="381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D69DEA4-A8C6-8261-A1A4-DF436D35EA1F}"/>
                    </a:ext>
                  </a:extLst>
                </p:cNvPr>
                <p:cNvSpPr/>
                <p:nvPr/>
              </p:nvSpPr>
              <p:spPr>
                <a:xfrm>
                  <a:off x="5852391" y="5816537"/>
                  <a:ext cx="13820" cy="13674"/>
                </a:xfrm>
                <a:custGeom>
                  <a:avLst/>
                  <a:gdLst>
                    <a:gd name="connsiteX0" fmla="*/ 8556 w 13820"/>
                    <a:gd name="connsiteY0" fmla="*/ 147 h 13674"/>
                    <a:gd name="connsiteX1" fmla="*/ 147 w 13820"/>
                    <a:gd name="connsiteY1" fmla="*/ 5117 h 13674"/>
                    <a:gd name="connsiteX2" fmla="*/ 5116 w 13820"/>
                    <a:gd name="connsiteY2" fmla="*/ 13527 h 13674"/>
                    <a:gd name="connsiteX3" fmla="*/ 13524 w 13820"/>
                    <a:gd name="connsiteY3" fmla="*/ 8558 h 13674"/>
                    <a:gd name="connsiteX4" fmla="*/ 8556 w 13820"/>
                    <a:gd name="connsiteY4" fmla="*/ 147 h 1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0" h="13674">
                      <a:moveTo>
                        <a:pt x="8556" y="147"/>
                      </a:moveTo>
                      <a:cubicBezTo>
                        <a:pt x="4734" y="-617"/>
                        <a:pt x="912" y="1676"/>
                        <a:pt x="147" y="5117"/>
                      </a:cubicBezTo>
                      <a:cubicBezTo>
                        <a:pt x="-617" y="8940"/>
                        <a:pt x="1676" y="12763"/>
                        <a:pt x="5116" y="13527"/>
                      </a:cubicBezTo>
                      <a:cubicBezTo>
                        <a:pt x="8938" y="14292"/>
                        <a:pt x="12760" y="11998"/>
                        <a:pt x="13524" y="8558"/>
                      </a:cubicBezTo>
                      <a:cubicBezTo>
                        <a:pt x="14671" y="5117"/>
                        <a:pt x="12378" y="1294"/>
                        <a:pt x="8556" y="147"/>
                      </a:cubicBezTo>
                      <a:close/>
                    </a:path>
                  </a:pathLst>
                </a:custGeom>
                <a:solidFill>
                  <a:srgbClr val="29ABE2"/>
                </a:solidFill>
                <a:ln w="3819" cap="flat">
                  <a:noFill/>
                  <a:prstDash val="solid"/>
                  <a:miter/>
                </a:ln>
              </p:spPr>
              <p:txBody>
                <a:bodyPr rtlCol="0" anchor="ctr"/>
                <a:lstStyle/>
                <a:p>
                  <a:endParaRPr lang="en-US"/>
                </a:p>
              </p:txBody>
            </p:sp>
          </p:grpSp>
          <p:grpSp>
            <p:nvGrpSpPr>
              <p:cNvPr id="133" name="Graphic 4">
                <a:extLst>
                  <a:ext uri="{FF2B5EF4-FFF2-40B4-BE49-F238E27FC236}">
                    <a16:creationId xmlns:a16="http://schemas.microsoft.com/office/drawing/2014/main" id="{FEB761EF-5328-B720-F512-7F40B75C98B8}"/>
                  </a:ext>
                </a:extLst>
              </p:cNvPr>
              <p:cNvGrpSpPr/>
              <p:nvPr/>
            </p:nvGrpSpPr>
            <p:grpSpPr>
              <a:xfrm>
                <a:off x="5473686" y="5524751"/>
                <a:ext cx="15205" cy="15208"/>
                <a:chOff x="5473686" y="5524751"/>
                <a:chExt cx="15205" cy="15208"/>
              </a:xfrm>
            </p:grpSpPr>
            <p:sp>
              <p:nvSpPr>
                <p:cNvPr id="167" name="Freeform 166">
                  <a:extLst>
                    <a:ext uri="{FF2B5EF4-FFF2-40B4-BE49-F238E27FC236}">
                      <a16:creationId xmlns:a16="http://schemas.microsoft.com/office/drawing/2014/main" id="{E9CD5C37-1FA6-766C-C91C-F3DA6DFFA53C}"/>
                    </a:ext>
                  </a:extLst>
                </p:cNvPr>
                <p:cNvSpPr/>
                <p:nvPr/>
              </p:nvSpPr>
              <p:spPr>
                <a:xfrm rot="-4591259">
                  <a:off x="5474982" y="5526047"/>
                  <a:ext cx="12613" cy="12615"/>
                </a:xfrm>
                <a:custGeom>
                  <a:avLst/>
                  <a:gdLst>
                    <a:gd name="connsiteX0" fmla="*/ 0 w 12613"/>
                    <a:gd name="connsiteY0" fmla="*/ 0 h 12615"/>
                    <a:gd name="connsiteX1" fmla="*/ 12613 w 12613"/>
                    <a:gd name="connsiteY1" fmla="*/ 0 h 12615"/>
                    <a:gd name="connsiteX2" fmla="*/ 12613 w 12613"/>
                    <a:gd name="connsiteY2" fmla="*/ 12616 h 12615"/>
                    <a:gd name="connsiteX3" fmla="*/ 0 w 12613"/>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3"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B6D98674-096F-F940-3B06-33F8086C9971}"/>
                    </a:ext>
                  </a:extLst>
                </p:cNvPr>
                <p:cNvSpPr/>
                <p:nvPr/>
              </p:nvSpPr>
              <p:spPr>
                <a:xfrm>
                  <a:off x="5474758" y="5525989"/>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1" y="-597"/>
                        <a:pt x="932" y="1314"/>
                        <a:pt x="167" y="4755"/>
                      </a:cubicBezTo>
                      <a:cubicBezTo>
                        <a:pt x="-597" y="8195"/>
                        <a:pt x="1314" y="11635"/>
                        <a:pt x="4754" y="12400"/>
                      </a:cubicBezTo>
                      <a:cubicBezTo>
                        <a:pt x="8193" y="13165"/>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4" name="Graphic 4">
                <a:extLst>
                  <a:ext uri="{FF2B5EF4-FFF2-40B4-BE49-F238E27FC236}">
                    <a16:creationId xmlns:a16="http://schemas.microsoft.com/office/drawing/2014/main" id="{A99EED7B-9D1A-F1EF-04CC-AAB0FA67D559}"/>
                  </a:ext>
                </a:extLst>
              </p:cNvPr>
              <p:cNvGrpSpPr/>
              <p:nvPr/>
            </p:nvGrpSpPr>
            <p:grpSpPr>
              <a:xfrm>
                <a:off x="5400386" y="5486749"/>
                <a:ext cx="11056" cy="11059"/>
                <a:chOff x="5400386" y="5486749"/>
                <a:chExt cx="11056" cy="11059"/>
              </a:xfrm>
            </p:grpSpPr>
            <p:sp>
              <p:nvSpPr>
                <p:cNvPr id="165" name="Freeform 164">
                  <a:extLst>
                    <a:ext uri="{FF2B5EF4-FFF2-40B4-BE49-F238E27FC236}">
                      <a16:creationId xmlns:a16="http://schemas.microsoft.com/office/drawing/2014/main" id="{4428BE42-B24A-9B78-6B3C-9A633A30BF54}"/>
                    </a:ext>
                  </a:extLst>
                </p:cNvPr>
                <p:cNvSpPr/>
                <p:nvPr/>
              </p:nvSpPr>
              <p:spPr>
                <a:xfrm rot="-4591927">
                  <a:off x="5401328" y="5487691"/>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39BB750-62DE-605E-9652-866DC47B9B5C}"/>
                    </a:ext>
                  </a:extLst>
                </p:cNvPr>
                <p:cNvSpPr/>
                <p:nvPr/>
              </p:nvSpPr>
              <p:spPr>
                <a:xfrm>
                  <a:off x="5401347" y="5487732"/>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35" name="Graphic 4">
                <a:extLst>
                  <a:ext uri="{FF2B5EF4-FFF2-40B4-BE49-F238E27FC236}">
                    <a16:creationId xmlns:a16="http://schemas.microsoft.com/office/drawing/2014/main" id="{BB5DE059-8300-6CE4-C1A8-0B3CAD760F71}"/>
                  </a:ext>
                </a:extLst>
              </p:cNvPr>
              <p:cNvGrpSpPr/>
              <p:nvPr/>
            </p:nvGrpSpPr>
            <p:grpSpPr>
              <a:xfrm>
                <a:off x="5276442" y="5435147"/>
                <a:ext cx="8754" cy="8756"/>
                <a:chOff x="5276442" y="5435147"/>
                <a:chExt cx="8754" cy="8756"/>
              </a:xfrm>
            </p:grpSpPr>
            <p:sp>
              <p:nvSpPr>
                <p:cNvPr id="163" name="Freeform 162">
                  <a:extLst>
                    <a:ext uri="{FF2B5EF4-FFF2-40B4-BE49-F238E27FC236}">
                      <a16:creationId xmlns:a16="http://schemas.microsoft.com/office/drawing/2014/main" id="{9F08C6CA-3742-965A-F724-BFC33D270A31}"/>
                    </a:ext>
                  </a:extLst>
                </p:cNvPr>
                <p:cNvSpPr/>
                <p:nvPr/>
              </p:nvSpPr>
              <p:spPr>
                <a:xfrm rot="-4590844">
                  <a:off x="5277189" y="5435894"/>
                  <a:ext cx="7261" cy="7263"/>
                </a:xfrm>
                <a:custGeom>
                  <a:avLst/>
                  <a:gdLst>
                    <a:gd name="connsiteX0" fmla="*/ 0 w 7261"/>
                    <a:gd name="connsiteY0" fmla="*/ 0 h 7263"/>
                    <a:gd name="connsiteX1" fmla="*/ 7262 w 7261"/>
                    <a:gd name="connsiteY1" fmla="*/ 0 h 7263"/>
                    <a:gd name="connsiteX2" fmla="*/ 7262 w 7261"/>
                    <a:gd name="connsiteY2" fmla="*/ 7263 h 7263"/>
                    <a:gd name="connsiteX3" fmla="*/ 0 w 7261"/>
                    <a:gd name="connsiteY3" fmla="*/ 7263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3"/>
                      </a:lnTo>
                      <a:lnTo>
                        <a:pt x="0" y="7263"/>
                      </a:lnTo>
                      <a:close/>
                    </a:path>
                  </a:pathLst>
                </a:custGeom>
                <a:noFill/>
                <a:ln w="381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9230AEF9-2A35-AF14-FB8B-159715FBA213}"/>
                    </a:ext>
                  </a:extLst>
                </p:cNvPr>
                <p:cNvSpPr/>
                <p:nvPr/>
              </p:nvSpPr>
              <p:spPr>
                <a:xfrm>
                  <a:off x="5277256" y="5435866"/>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7"/>
                      </a:cubicBezTo>
                      <a:cubicBezTo>
                        <a:pt x="4660" y="7719"/>
                        <a:pt x="6571" y="6572"/>
                        <a:pt x="7335" y="4660"/>
                      </a:cubicBezTo>
                      <a:cubicBezTo>
                        <a:pt x="7717" y="2367"/>
                        <a:pt x="6571" y="455"/>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36" name="Graphic 4">
                <a:extLst>
                  <a:ext uri="{FF2B5EF4-FFF2-40B4-BE49-F238E27FC236}">
                    <a16:creationId xmlns:a16="http://schemas.microsoft.com/office/drawing/2014/main" id="{56560D55-66E0-D519-EC6D-F10A683BF7E2}"/>
                  </a:ext>
                </a:extLst>
              </p:cNvPr>
              <p:cNvGrpSpPr/>
              <p:nvPr/>
            </p:nvGrpSpPr>
            <p:grpSpPr>
              <a:xfrm>
                <a:off x="5534454" y="5701185"/>
                <a:ext cx="17508" cy="17511"/>
                <a:chOff x="5534454" y="5701185"/>
                <a:chExt cx="17508" cy="17511"/>
              </a:xfrm>
            </p:grpSpPr>
            <p:sp>
              <p:nvSpPr>
                <p:cNvPr id="161" name="Freeform 160">
                  <a:extLst>
                    <a:ext uri="{FF2B5EF4-FFF2-40B4-BE49-F238E27FC236}">
                      <a16:creationId xmlns:a16="http://schemas.microsoft.com/office/drawing/2014/main" id="{BDD73893-3C50-F85C-DED9-FD2555FBCCA9}"/>
                    </a:ext>
                  </a:extLst>
                </p:cNvPr>
                <p:cNvSpPr/>
                <p:nvPr/>
              </p:nvSpPr>
              <p:spPr>
                <a:xfrm rot="-4591593">
                  <a:off x="5535946" y="5702677"/>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CDFF212C-CCCD-2998-7825-6F88B717D94A}"/>
                    </a:ext>
                  </a:extLst>
                </p:cNvPr>
                <p:cNvSpPr/>
                <p:nvPr/>
              </p:nvSpPr>
              <p:spPr>
                <a:xfrm>
                  <a:off x="5535549" y="5702620"/>
                  <a:ext cx="14434" cy="14436"/>
                </a:xfrm>
                <a:custGeom>
                  <a:avLst/>
                  <a:gdLst>
                    <a:gd name="connsiteX0" fmla="*/ 8937 w 14434"/>
                    <a:gd name="connsiteY0" fmla="*/ 147 h 14436"/>
                    <a:gd name="connsiteX1" fmla="*/ 146 w 14434"/>
                    <a:gd name="connsiteY1" fmla="*/ 5498 h 14436"/>
                    <a:gd name="connsiteX2" fmla="*/ 5497 w 14434"/>
                    <a:gd name="connsiteY2" fmla="*/ 14291 h 14436"/>
                    <a:gd name="connsiteX3" fmla="*/ 14288 w 14434"/>
                    <a:gd name="connsiteY3" fmla="*/ 8939 h 14436"/>
                    <a:gd name="connsiteX4" fmla="*/ 8937 w 14434"/>
                    <a:gd name="connsiteY4" fmla="*/ 147 h 1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4" h="14436">
                      <a:moveTo>
                        <a:pt x="8937" y="147"/>
                      </a:moveTo>
                      <a:cubicBezTo>
                        <a:pt x="5115" y="-618"/>
                        <a:pt x="1293" y="1675"/>
                        <a:pt x="146" y="5498"/>
                      </a:cubicBezTo>
                      <a:cubicBezTo>
                        <a:pt x="-618" y="9321"/>
                        <a:pt x="1675" y="13144"/>
                        <a:pt x="5497" y="14291"/>
                      </a:cubicBezTo>
                      <a:cubicBezTo>
                        <a:pt x="9319" y="15055"/>
                        <a:pt x="13141" y="12761"/>
                        <a:pt x="14288" y="8939"/>
                      </a:cubicBezTo>
                      <a:cubicBezTo>
                        <a:pt x="15052" y="5116"/>
                        <a:pt x="12759" y="1293"/>
                        <a:pt x="8937" y="147"/>
                      </a:cubicBezTo>
                      <a:close/>
                    </a:path>
                  </a:pathLst>
                </a:custGeom>
                <a:solidFill>
                  <a:srgbClr val="29ABE2"/>
                </a:solidFill>
                <a:ln w="3819" cap="flat">
                  <a:noFill/>
                  <a:prstDash val="solid"/>
                  <a:miter/>
                </a:ln>
              </p:spPr>
              <p:txBody>
                <a:bodyPr rtlCol="0" anchor="ctr"/>
                <a:lstStyle/>
                <a:p>
                  <a:endParaRPr lang="en-US"/>
                </a:p>
              </p:txBody>
            </p:sp>
          </p:grpSp>
          <p:grpSp>
            <p:nvGrpSpPr>
              <p:cNvPr id="137" name="Graphic 4">
                <a:extLst>
                  <a:ext uri="{FF2B5EF4-FFF2-40B4-BE49-F238E27FC236}">
                    <a16:creationId xmlns:a16="http://schemas.microsoft.com/office/drawing/2014/main" id="{DBC3C4D2-E528-5883-15C2-546885989229}"/>
                  </a:ext>
                </a:extLst>
              </p:cNvPr>
              <p:cNvGrpSpPr/>
              <p:nvPr/>
            </p:nvGrpSpPr>
            <p:grpSpPr>
              <a:xfrm>
                <a:off x="5360005" y="5601994"/>
                <a:ext cx="9214" cy="9215"/>
                <a:chOff x="5360005" y="5601994"/>
                <a:chExt cx="9214" cy="9215"/>
              </a:xfrm>
            </p:grpSpPr>
            <p:sp>
              <p:nvSpPr>
                <p:cNvPr id="159" name="Freeform 158">
                  <a:extLst>
                    <a:ext uri="{FF2B5EF4-FFF2-40B4-BE49-F238E27FC236}">
                      <a16:creationId xmlns:a16="http://schemas.microsoft.com/office/drawing/2014/main" id="{5051B132-EAEC-6928-AA08-0BAB4ACE3289}"/>
                    </a:ext>
                  </a:extLst>
                </p:cNvPr>
                <p:cNvSpPr/>
                <p:nvPr/>
              </p:nvSpPr>
              <p:spPr>
                <a:xfrm rot="-4591927">
                  <a:off x="5360790" y="5602780"/>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3D56E07-76A4-D6DE-23DD-D1506A90F9F1}"/>
                    </a:ext>
                  </a:extLst>
                </p:cNvPr>
                <p:cNvSpPr/>
                <p:nvPr/>
              </p:nvSpPr>
              <p:spPr>
                <a:xfrm>
                  <a:off x="5360958" y="5602921"/>
                  <a:ext cx="7788" cy="7790"/>
                </a:xfrm>
                <a:custGeom>
                  <a:avLst/>
                  <a:gdLst>
                    <a:gd name="connsiteX0" fmla="*/ 4659 w 7788"/>
                    <a:gd name="connsiteY0" fmla="*/ 72 h 7790"/>
                    <a:gd name="connsiteX1" fmla="*/ 72 w 7788"/>
                    <a:gd name="connsiteY1" fmla="*/ 3131 h 7790"/>
                    <a:gd name="connsiteX2" fmla="*/ 3130 w 7788"/>
                    <a:gd name="connsiteY2" fmla="*/ 7718 h 7790"/>
                    <a:gd name="connsiteX3" fmla="*/ 7716 w 7788"/>
                    <a:gd name="connsiteY3" fmla="*/ 4660 h 7790"/>
                    <a:gd name="connsiteX4" fmla="*/ 4659 w 7788"/>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 h="7790">
                      <a:moveTo>
                        <a:pt x="4659" y="72"/>
                      </a:moveTo>
                      <a:cubicBezTo>
                        <a:pt x="2748" y="-310"/>
                        <a:pt x="455" y="837"/>
                        <a:pt x="72" y="3131"/>
                      </a:cubicBezTo>
                      <a:cubicBezTo>
                        <a:pt x="-310" y="5042"/>
                        <a:pt x="837" y="7336"/>
                        <a:pt x="3130" y="7718"/>
                      </a:cubicBezTo>
                      <a:cubicBezTo>
                        <a:pt x="5041" y="8101"/>
                        <a:pt x="7334" y="6954"/>
                        <a:pt x="7716" y="4660"/>
                      </a:cubicBezTo>
                      <a:cubicBezTo>
                        <a:pt x="8099" y="2366"/>
                        <a:pt x="6952"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8" name="Graphic 4">
                <a:extLst>
                  <a:ext uri="{FF2B5EF4-FFF2-40B4-BE49-F238E27FC236}">
                    <a16:creationId xmlns:a16="http://schemas.microsoft.com/office/drawing/2014/main" id="{C06DFA78-B55B-1E8B-DF3D-2C2424264156}"/>
                  </a:ext>
                </a:extLst>
              </p:cNvPr>
              <p:cNvGrpSpPr/>
              <p:nvPr/>
            </p:nvGrpSpPr>
            <p:grpSpPr>
              <a:xfrm>
                <a:off x="5418338" y="5684047"/>
                <a:ext cx="14742" cy="14745"/>
                <a:chOff x="5418338" y="5684047"/>
                <a:chExt cx="14742" cy="14745"/>
              </a:xfrm>
            </p:grpSpPr>
            <p:sp>
              <p:nvSpPr>
                <p:cNvPr id="157" name="Freeform 156">
                  <a:extLst>
                    <a:ext uri="{FF2B5EF4-FFF2-40B4-BE49-F238E27FC236}">
                      <a16:creationId xmlns:a16="http://schemas.microsoft.com/office/drawing/2014/main" id="{E051B672-942C-3D9B-571C-1BBC0FD245A0}"/>
                    </a:ext>
                  </a:extLst>
                </p:cNvPr>
                <p:cNvSpPr/>
                <p:nvPr/>
              </p:nvSpPr>
              <p:spPr>
                <a:xfrm rot="-4591927">
                  <a:off x="5419594" y="5685304"/>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8B9764EC-943E-4D39-5045-455C62FEEAF9}"/>
                    </a:ext>
                  </a:extLst>
                </p:cNvPr>
                <p:cNvSpPr/>
                <p:nvPr/>
              </p:nvSpPr>
              <p:spPr>
                <a:xfrm>
                  <a:off x="5419340" y="5685015"/>
                  <a:ext cx="12348" cy="12567"/>
                </a:xfrm>
                <a:custGeom>
                  <a:avLst/>
                  <a:gdLst>
                    <a:gd name="connsiteX0" fmla="*/ 7811 w 12348"/>
                    <a:gd name="connsiteY0" fmla="*/ 167 h 12567"/>
                    <a:gd name="connsiteX1" fmla="*/ 167 w 12348"/>
                    <a:gd name="connsiteY1" fmla="*/ 4755 h 12567"/>
                    <a:gd name="connsiteX2" fmla="*/ 4754 w 12348"/>
                    <a:gd name="connsiteY2" fmla="*/ 12400 h 12567"/>
                    <a:gd name="connsiteX3" fmla="*/ 12015 w 12348"/>
                    <a:gd name="connsiteY3" fmla="*/ 7813 h 12567"/>
                    <a:gd name="connsiteX4" fmla="*/ 7811 w 12348"/>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8" h="12567">
                      <a:moveTo>
                        <a:pt x="7811" y="167"/>
                      </a:moveTo>
                      <a:cubicBezTo>
                        <a:pt x="4371" y="-597"/>
                        <a:pt x="1314" y="1314"/>
                        <a:pt x="167" y="4755"/>
                      </a:cubicBezTo>
                      <a:cubicBezTo>
                        <a:pt x="-597" y="8195"/>
                        <a:pt x="1314" y="11253"/>
                        <a:pt x="4754" y="12400"/>
                      </a:cubicBezTo>
                      <a:cubicBezTo>
                        <a:pt x="8193" y="13165"/>
                        <a:pt x="11251" y="11253"/>
                        <a:pt x="12015"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9" name="Graphic 4">
                <a:extLst>
                  <a:ext uri="{FF2B5EF4-FFF2-40B4-BE49-F238E27FC236}">
                    <a16:creationId xmlns:a16="http://schemas.microsoft.com/office/drawing/2014/main" id="{1AE683BD-9DFD-50B7-F9C2-CD41CA8455D6}"/>
                  </a:ext>
                </a:extLst>
              </p:cNvPr>
              <p:cNvGrpSpPr/>
              <p:nvPr/>
            </p:nvGrpSpPr>
            <p:grpSpPr>
              <a:xfrm>
                <a:off x="5664775" y="5919706"/>
                <a:ext cx="10597" cy="10600"/>
                <a:chOff x="5664775" y="5919706"/>
                <a:chExt cx="10597" cy="10600"/>
              </a:xfrm>
            </p:grpSpPr>
            <p:sp>
              <p:nvSpPr>
                <p:cNvPr id="155" name="Freeform 154">
                  <a:extLst>
                    <a:ext uri="{FF2B5EF4-FFF2-40B4-BE49-F238E27FC236}">
                      <a16:creationId xmlns:a16="http://schemas.microsoft.com/office/drawing/2014/main" id="{409C1807-1D0D-ECAA-6FE8-1796B33CD146}"/>
                    </a:ext>
                  </a:extLst>
                </p:cNvPr>
                <p:cNvSpPr/>
                <p:nvPr/>
              </p:nvSpPr>
              <p:spPr>
                <a:xfrm rot="-4591259">
                  <a:off x="5665679" y="592061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2CE066B3-FFD7-FCBB-DD85-CC7D0204ADD2}"/>
                    </a:ext>
                  </a:extLst>
                </p:cNvPr>
                <p:cNvSpPr/>
                <p:nvPr/>
              </p:nvSpPr>
              <p:spPr>
                <a:xfrm>
                  <a:off x="5665572" y="5920209"/>
                  <a:ext cx="8920" cy="8935"/>
                </a:xfrm>
                <a:custGeom>
                  <a:avLst/>
                  <a:gdLst>
                    <a:gd name="connsiteX0" fmla="*/ 5422 w 8920"/>
                    <a:gd name="connsiteY0" fmla="*/ 72 h 8935"/>
                    <a:gd name="connsiteX1" fmla="*/ 72 w 8920"/>
                    <a:gd name="connsiteY1" fmla="*/ 3512 h 8935"/>
                    <a:gd name="connsiteX2" fmla="*/ 3511 w 8920"/>
                    <a:gd name="connsiteY2" fmla="*/ 8864 h 8935"/>
                    <a:gd name="connsiteX3" fmla="*/ 8862 w 8920"/>
                    <a:gd name="connsiteY3" fmla="*/ 5424 h 8935"/>
                    <a:gd name="connsiteX4" fmla="*/ 5422 w 8920"/>
                    <a:gd name="connsiteY4" fmla="*/ 72 h 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0" h="8935">
                      <a:moveTo>
                        <a:pt x="5422" y="72"/>
                      </a:moveTo>
                      <a:cubicBezTo>
                        <a:pt x="3129" y="-311"/>
                        <a:pt x="454" y="836"/>
                        <a:pt x="72" y="3512"/>
                      </a:cubicBezTo>
                      <a:cubicBezTo>
                        <a:pt x="-311" y="5806"/>
                        <a:pt x="836" y="8482"/>
                        <a:pt x="3511" y="8864"/>
                      </a:cubicBezTo>
                      <a:cubicBezTo>
                        <a:pt x="5805" y="9246"/>
                        <a:pt x="8480" y="8100"/>
                        <a:pt x="8862" y="5424"/>
                      </a:cubicBezTo>
                      <a:cubicBezTo>
                        <a:pt x="9244" y="3130"/>
                        <a:pt x="7716" y="836"/>
                        <a:pt x="5422" y="72"/>
                      </a:cubicBezTo>
                      <a:close/>
                    </a:path>
                  </a:pathLst>
                </a:custGeom>
                <a:solidFill>
                  <a:srgbClr val="29ABE2"/>
                </a:solidFill>
                <a:ln w="3819" cap="flat">
                  <a:noFill/>
                  <a:prstDash val="solid"/>
                  <a:miter/>
                </a:ln>
              </p:spPr>
              <p:txBody>
                <a:bodyPr rtlCol="0" anchor="ctr"/>
                <a:lstStyle/>
                <a:p>
                  <a:endParaRPr lang="en-US"/>
                </a:p>
              </p:txBody>
            </p:sp>
          </p:grpSp>
          <p:grpSp>
            <p:nvGrpSpPr>
              <p:cNvPr id="140" name="Graphic 4">
                <a:extLst>
                  <a:ext uri="{FF2B5EF4-FFF2-40B4-BE49-F238E27FC236}">
                    <a16:creationId xmlns:a16="http://schemas.microsoft.com/office/drawing/2014/main" id="{9DC3FFD6-2A50-57FA-5BB9-C08C04DFD81A}"/>
                  </a:ext>
                </a:extLst>
              </p:cNvPr>
              <p:cNvGrpSpPr/>
              <p:nvPr/>
            </p:nvGrpSpPr>
            <p:grpSpPr>
              <a:xfrm>
                <a:off x="5439328" y="5783616"/>
                <a:ext cx="17048" cy="17052"/>
                <a:chOff x="5439328" y="5783616"/>
                <a:chExt cx="17048" cy="17052"/>
              </a:xfrm>
            </p:grpSpPr>
            <p:sp>
              <p:nvSpPr>
                <p:cNvPr id="153" name="Freeform 152">
                  <a:extLst>
                    <a:ext uri="{FF2B5EF4-FFF2-40B4-BE49-F238E27FC236}">
                      <a16:creationId xmlns:a16="http://schemas.microsoft.com/office/drawing/2014/main" id="{BD1D6786-7217-559E-AF3B-A840378D2062}"/>
                    </a:ext>
                  </a:extLst>
                </p:cNvPr>
                <p:cNvSpPr/>
                <p:nvPr/>
              </p:nvSpPr>
              <p:spPr>
                <a:xfrm rot="-4591259">
                  <a:off x="5440782" y="5785069"/>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449D6B30-F5C5-E026-14CC-858765A34BA1}"/>
                    </a:ext>
                  </a:extLst>
                </p:cNvPr>
                <p:cNvSpPr/>
                <p:nvPr/>
              </p:nvSpPr>
              <p:spPr>
                <a:xfrm>
                  <a:off x="5440764" y="5785191"/>
                  <a:ext cx="14052" cy="14054"/>
                </a:xfrm>
                <a:custGeom>
                  <a:avLst/>
                  <a:gdLst>
                    <a:gd name="connsiteX0" fmla="*/ 8555 w 14052"/>
                    <a:gd name="connsiteY0" fmla="*/ 147 h 14054"/>
                    <a:gd name="connsiteX1" fmla="*/ 146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6" y="5498"/>
                      </a:cubicBezTo>
                      <a:cubicBezTo>
                        <a:pt x="-618" y="9321"/>
                        <a:pt x="1675" y="13144"/>
                        <a:pt x="5497" y="13908"/>
                      </a:cubicBezTo>
                      <a:cubicBezTo>
                        <a:pt x="9319" y="14673"/>
                        <a:pt x="13141" y="12379"/>
                        <a:pt x="13906" y="8556"/>
                      </a:cubicBezTo>
                      <a:cubicBezTo>
                        <a:pt x="14670" y="4734"/>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141" name="Graphic 4">
                <a:extLst>
                  <a:ext uri="{FF2B5EF4-FFF2-40B4-BE49-F238E27FC236}">
                    <a16:creationId xmlns:a16="http://schemas.microsoft.com/office/drawing/2014/main" id="{1D94D4E0-7213-2710-4649-DE3B28B440CA}"/>
                  </a:ext>
                </a:extLst>
              </p:cNvPr>
              <p:cNvGrpSpPr/>
              <p:nvPr/>
            </p:nvGrpSpPr>
            <p:grpSpPr>
              <a:xfrm>
                <a:off x="5199796" y="5615661"/>
                <a:ext cx="15666" cy="15669"/>
                <a:chOff x="5199796" y="5615661"/>
                <a:chExt cx="15666" cy="15669"/>
              </a:xfrm>
            </p:grpSpPr>
            <p:sp>
              <p:nvSpPr>
                <p:cNvPr id="151" name="Freeform 150">
                  <a:extLst>
                    <a:ext uri="{FF2B5EF4-FFF2-40B4-BE49-F238E27FC236}">
                      <a16:creationId xmlns:a16="http://schemas.microsoft.com/office/drawing/2014/main" id="{3A35F8BB-D85D-586A-D44F-96E40D2408A4}"/>
                    </a:ext>
                  </a:extLst>
                </p:cNvPr>
                <p:cNvSpPr/>
                <p:nvPr/>
              </p:nvSpPr>
              <p:spPr>
                <a:xfrm rot="-4591259">
                  <a:off x="5201132" y="5616997"/>
                  <a:ext cx="12995" cy="12997"/>
                </a:xfrm>
                <a:custGeom>
                  <a:avLst/>
                  <a:gdLst>
                    <a:gd name="connsiteX0" fmla="*/ 0 w 12995"/>
                    <a:gd name="connsiteY0" fmla="*/ 0 h 12997"/>
                    <a:gd name="connsiteX1" fmla="*/ 12995 w 12995"/>
                    <a:gd name="connsiteY1" fmla="*/ 0 h 12997"/>
                    <a:gd name="connsiteX2" fmla="*/ 12995 w 12995"/>
                    <a:gd name="connsiteY2" fmla="*/ 12998 h 12997"/>
                    <a:gd name="connsiteX3" fmla="*/ 0 w 12995"/>
                    <a:gd name="connsiteY3" fmla="*/ 12998 h 12997"/>
                  </a:gdLst>
                  <a:ahLst/>
                  <a:cxnLst>
                    <a:cxn ang="0">
                      <a:pos x="connsiteX0" y="connsiteY0"/>
                    </a:cxn>
                    <a:cxn ang="0">
                      <a:pos x="connsiteX1" y="connsiteY1"/>
                    </a:cxn>
                    <a:cxn ang="0">
                      <a:pos x="connsiteX2" y="connsiteY2"/>
                    </a:cxn>
                    <a:cxn ang="0">
                      <a:pos x="connsiteX3" y="connsiteY3"/>
                    </a:cxn>
                  </a:cxnLst>
                  <a:rect l="l" t="t" r="r" b="b"/>
                  <a:pathLst>
                    <a:path w="12995" h="12997">
                      <a:moveTo>
                        <a:pt x="0" y="0"/>
                      </a:moveTo>
                      <a:lnTo>
                        <a:pt x="12995" y="0"/>
                      </a:lnTo>
                      <a:lnTo>
                        <a:pt x="12995" y="12998"/>
                      </a:lnTo>
                      <a:lnTo>
                        <a:pt x="0" y="12998"/>
                      </a:lnTo>
                      <a:close/>
                    </a:path>
                  </a:pathLst>
                </a:custGeom>
                <a:noFill/>
                <a:ln w="381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61F8A6C-99B2-CD1B-1A3E-0BF3CCCCEB5D}"/>
                    </a:ext>
                  </a:extLst>
                </p:cNvPr>
                <p:cNvSpPr/>
                <p:nvPr/>
              </p:nvSpPr>
              <p:spPr>
                <a:xfrm>
                  <a:off x="5200723" y="5616971"/>
                  <a:ext cx="13308" cy="13329"/>
                </a:xfrm>
                <a:custGeom>
                  <a:avLst/>
                  <a:gdLst>
                    <a:gd name="connsiteX0" fmla="*/ 8192 w 13308"/>
                    <a:gd name="connsiteY0" fmla="*/ 166 h 13329"/>
                    <a:gd name="connsiteX1" fmla="*/ 166 w 13308"/>
                    <a:gd name="connsiteY1" fmla="*/ 5136 h 13329"/>
                    <a:gd name="connsiteX2" fmla="*/ 5135 w 13308"/>
                    <a:gd name="connsiteY2" fmla="*/ 13164 h 13329"/>
                    <a:gd name="connsiteX3" fmla="*/ 13161 w 13308"/>
                    <a:gd name="connsiteY3" fmla="*/ 8194 h 13329"/>
                    <a:gd name="connsiteX4" fmla="*/ 8192 w 13308"/>
                    <a:gd name="connsiteY4" fmla="*/ 166 h 13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8" h="13329">
                      <a:moveTo>
                        <a:pt x="8192" y="166"/>
                      </a:moveTo>
                      <a:cubicBezTo>
                        <a:pt x="4753" y="-599"/>
                        <a:pt x="1313" y="1313"/>
                        <a:pt x="166" y="5136"/>
                      </a:cubicBezTo>
                      <a:cubicBezTo>
                        <a:pt x="-598" y="8576"/>
                        <a:pt x="1313" y="12017"/>
                        <a:pt x="5135" y="13164"/>
                      </a:cubicBezTo>
                      <a:cubicBezTo>
                        <a:pt x="8575" y="13928"/>
                        <a:pt x="12014" y="12017"/>
                        <a:pt x="13161" y="8194"/>
                      </a:cubicBezTo>
                      <a:cubicBezTo>
                        <a:pt x="13925" y="4753"/>
                        <a:pt x="11632" y="1313"/>
                        <a:pt x="8192" y="166"/>
                      </a:cubicBezTo>
                      <a:close/>
                    </a:path>
                  </a:pathLst>
                </a:custGeom>
                <a:solidFill>
                  <a:srgbClr val="29ABE2"/>
                </a:solidFill>
                <a:ln w="3819" cap="flat">
                  <a:noFill/>
                  <a:prstDash val="solid"/>
                  <a:miter/>
                </a:ln>
              </p:spPr>
              <p:txBody>
                <a:bodyPr rtlCol="0" anchor="ctr"/>
                <a:lstStyle/>
                <a:p>
                  <a:endParaRPr lang="en-US"/>
                </a:p>
              </p:txBody>
            </p:sp>
          </p:grpSp>
          <p:grpSp>
            <p:nvGrpSpPr>
              <p:cNvPr id="142" name="Graphic 4">
                <a:extLst>
                  <a:ext uri="{FF2B5EF4-FFF2-40B4-BE49-F238E27FC236}">
                    <a16:creationId xmlns:a16="http://schemas.microsoft.com/office/drawing/2014/main" id="{26F0E96A-4712-28C2-A06A-5BD257BE7532}"/>
                  </a:ext>
                </a:extLst>
              </p:cNvPr>
              <p:cNvGrpSpPr/>
              <p:nvPr/>
            </p:nvGrpSpPr>
            <p:grpSpPr>
              <a:xfrm>
                <a:off x="5335738" y="5764169"/>
                <a:ext cx="11058" cy="11060"/>
                <a:chOff x="5335738" y="5764169"/>
                <a:chExt cx="11058" cy="11060"/>
              </a:xfrm>
            </p:grpSpPr>
            <p:sp>
              <p:nvSpPr>
                <p:cNvPr id="149" name="Freeform 148">
                  <a:extLst>
                    <a:ext uri="{FF2B5EF4-FFF2-40B4-BE49-F238E27FC236}">
                      <a16:creationId xmlns:a16="http://schemas.microsoft.com/office/drawing/2014/main" id="{6C10E822-D0EC-A528-DFB8-16DCA0A1BD6D}"/>
                    </a:ext>
                  </a:extLst>
                </p:cNvPr>
                <p:cNvSpPr/>
                <p:nvPr/>
              </p:nvSpPr>
              <p:spPr>
                <a:xfrm rot="-4590844">
                  <a:off x="5336681" y="576511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DC970C35-64E6-ADD8-4499-24DE5958D00C}"/>
                    </a:ext>
                  </a:extLst>
                </p:cNvPr>
                <p:cNvSpPr/>
                <p:nvPr/>
              </p:nvSpPr>
              <p:spPr>
                <a:xfrm>
                  <a:off x="5336755" y="5764881"/>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636" y="-568"/>
                        <a:pt x="961" y="962"/>
                        <a:pt x="197" y="3637"/>
                      </a:cubicBezTo>
                      <a:cubicBezTo>
                        <a:pt x="-568" y="5931"/>
                        <a:pt x="961" y="8607"/>
                        <a:pt x="3636" y="9371"/>
                      </a:cubicBezTo>
                      <a:cubicBezTo>
                        <a:pt x="5930" y="10136"/>
                        <a:pt x="8605" y="8607"/>
                        <a:pt x="9369" y="5931"/>
                      </a:cubicBezTo>
                      <a:cubicBezTo>
                        <a:pt x="10134" y="3255"/>
                        <a:pt x="8605" y="579"/>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143" name="Graphic 4">
                <a:extLst>
                  <a:ext uri="{FF2B5EF4-FFF2-40B4-BE49-F238E27FC236}">
                    <a16:creationId xmlns:a16="http://schemas.microsoft.com/office/drawing/2014/main" id="{314AA749-DFA9-B630-D6B6-6E3A07E74B6F}"/>
                  </a:ext>
                </a:extLst>
              </p:cNvPr>
              <p:cNvGrpSpPr/>
              <p:nvPr/>
            </p:nvGrpSpPr>
            <p:grpSpPr>
              <a:xfrm>
                <a:off x="5100600" y="5573095"/>
                <a:ext cx="12901" cy="12904"/>
                <a:chOff x="5100600" y="5573095"/>
                <a:chExt cx="12901" cy="12904"/>
              </a:xfrm>
            </p:grpSpPr>
            <p:sp>
              <p:nvSpPr>
                <p:cNvPr id="147" name="Freeform 146">
                  <a:extLst>
                    <a:ext uri="{FF2B5EF4-FFF2-40B4-BE49-F238E27FC236}">
                      <a16:creationId xmlns:a16="http://schemas.microsoft.com/office/drawing/2014/main" id="{EA9B673A-9E68-17B6-9184-34FE8A74FB39}"/>
                    </a:ext>
                  </a:extLst>
                </p:cNvPr>
                <p:cNvSpPr/>
                <p:nvPr/>
              </p:nvSpPr>
              <p:spPr>
                <a:xfrm rot="-4591259">
                  <a:off x="5101700" y="5574195"/>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AEE076A-EFA0-D25D-6029-96C45DCD3933}"/>
                    </a:ext>
                  </a:extLst>
                </p:cNvPr>
                <p:cNvSpPr/>
                <p:nvPr/>
              </p:nvSpPr>
              <p:spPr>
                <a:xfrm>
                  <a:off x="5100965" y="5574153"/>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9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9"/>
                        <a:pt x="1316" y="9727"/>
                        <a:pt x="3992" y="10491"/>
                      </a:cubicBezTo>
                      <a:cubicBezTo>
                        <a:pt x="6667" y="11256"/>
                        <a:pt x="9725" y="9344"/>
                        <a:pt x="10489" y="6669"/>
                      </a:cubicBezTo>
                      <a:cubicBezTo>
                        <a:pt x="11254" y="3610"/>
                        <a:pt x="9725" y="935"/>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44" name="Graphic 4">
                <a:extLst>
                  <a:ext uri="{FF2B5EF4-FFF2-40B4-BE49-F238E27FC236}">
                    <a16:creationId xmlns:a16="http://schemas.microsoft.com/office/drawing/2014/main" id="{8B105281-CB0F-8CDD-CACF-9AC362BC8713}"/>
                  </a:ext>
                </a:extLst>
              </p:cNvPr>
              <p:cNvGrpSpPr/>
              <p:nvPr/>
            </p:nvGrpSpPr>
            <p:grpSpPr>
              <a:xfrm>
                <a:off x="5495946" y="5948163"/>
                <a:ext cx="12899" cy="12902"/>
                <a:chOff x="5495946" y="5948163"/>
                <a:chExt cx="12899" cy="12902"/>
              </a:xfrm>
            </p:grpSpPr>
            <p:sp>
              <p:nvSpPr>
                <p:cNvPr id="145" name="Freeform 144">
                  <a:extLst>
                    <a:ext uri="{FF2B5EF4-FFF2-40B4-BE49-F238E27FC236}">
                      <a16:creationId xmlns:a16="http://schemas.microsoft.com/office/drawing/2014/main" id="{E7774525-74A1-1934-955D-D2D5B0D3C92E}"/>
                    </a:ext>
                  </a:extLst>
                </p:cNvPr>
                <p:cNvSpPr/>
                <p:nvPr/>
              </p:nvSpPr>
              <p:spPr>
                <a:xfrm rot="-4591927">
                  <a:off x="5497045" y="5949262"/>
                  <a:ext cx="10701" cy="10703"/>
                </a:xfrm>
                <a:custGeom>
                  <a:avLst/>
                  <a:gdLst>
                    <a:gd name="connsiteX0" fmla="*/ 0 w 10701"/>
                    <a:gd name="connsiteY0" fmla="*/ 0 h 10703"/>
                    <a:gd name="connsiteX1" fmla="*/ 10701 w 10701"/>
                    <a:gd name="connsiteY1" fmla="*/ 0 h 10703"/>
                    <a:gd name="connsiteX2" fmla="*/ 10701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1" y="0"/>
                      </a:lnTo>
                      <a:lnTo>
                        <a:pt x="10701" y="10704"/>
                      </a:lnTo>
                      <a:lnTo>
                        <a:pt x="0" y="10704"/>
                      </a:lnTo>
                      <a:close/>
                    </a:path>
                  </a:pathLst>
                </a:custGeom>
                <a:noFill/>
                <a:ln w="381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6A38E1BB-ECCE-F5E4-9F1C-EB43DD0E3558}"/>
                    </a:ext>
                  </a:extLst>
                </p:cNvPr>
                <p:cNvSpPr/>
                <p:nvPr/>
              </p:nvSpPr>
              <p:spPr>
                <a:xfrm>
                  <a:off x="5496923" y="5949164"/>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610" y="-595"/>
                        <a:pt x="934" y="1317"/>
                        <a:pt x="170" y="3993"/>
                      </a:cubicBezTo>
                      <a:cubicBezTo>
                        <a:pt x="-595" y="7051"/>
                        <a:pt x="1316" y="9727"/>
                        <a:pt x="3992" y="10491"/>
                      </a:cubicBezTo>
                      <a:cubicBezTo>
                        <a:pt x="7049" y="11256"/>
                        <a:pt x="9725" y="9344"/>
                        <a:pt x="10489" y="6668"/>
                      </a:cubicBezTo>
                      <a:cubicBezTo>
                        <a:pt x="11254" y="3993"/>
                        <a:pt x="9725" y="934"/>
                        <a:pt x="6667" y="170"/>
                      </a:cubicBezTo>
                      <a:close/>
                    </a:path>
                  </a:pathLst>
                </a:custGeom>
                <a:solidFill>
                  <a:srgbClr val="29ABE2"/>
                </a:solidFill>
                <a:ln w="3819" cap="flat">
                  <a:noFill/>
                  <a:prstDash val="solid"/>
                  <a:miter/>
                </a:ln>
              </p:spPr>
              <p:txBody>
                <a:bodyPr rtlCol="0" anchor="ctr"/>
                <a:lstStyle/>
                <a:p>
                  <a:endParaRPr lang="en-US"/>
                </a:p>
              </p:txBody>
            </p:sp>
          </p:grpSp>
        </p:grpSp>
        <p:grpSp>
          <p:nvGrpSpPr>
            <p:cNvPr id="23" name="Graphic 4">
              <a:extLst>
                <a:ext uri="{FF2B5EF4-FFF2-40B4-BE49-F238E27FC236}">
                  <a16:creationId xmlns:a16="http://schemas.microsoft.com/office/drawing/2014/main" id="{E81F91F7-6C1C-EB4D-CA5B-AA6D18F55D33}"/>
                </a:ext>
              </a:extLst>
            </p:cNvPr>
            <p:cNvGrpSpPr/>
            <p:nvPr/>
          </p:nvGrpSpPr>
          <p:grpSpPr>
            <a:xfrm>
              <a:off x="6889272" y="5169830"/>
              <a:ext cx="599528" cy="666539"/>
              <a:chOff x="6889272" y="5169830"/>
              <a:chExt cx="599528" cy="666539"/>
            </a:xfrm>
          </p:grpSpPr>
          <p:grpSp>
            <p:nvGrpSpPr>
              <p:cNvPr id="67" name="Graphic 4">
                <a:extLst>
                  <a:ext uri="{FF2B5EF4-FFF2-40B4-BE49-F238E27FC236}">
                    <a16:creationId xmlns:a16="http://schemas.microsoft.com/office/drawing/2014/main" id="{79F54FDE-7D37-86AF-60AF-F5DB88F4171F}"/>
                  </a:ext>
                </a:extLst>
              </p:cNvPr>
              <p:cNvGrpSpPr/>
              <p:nvPr/>
            </p:nvGrpSpPr>
            <p:grpSpPr>
              <a:xfrm>
                <a:off x="7209868" y="5169830"/>
                <a:ext cx="14744" cy="14747"/>
                <a:chOff x="7209868" y="5169830"/>
                <a:chExt cx="14744" cy="14747"/>
              </a:xfrm>
            </p:grpSpPr>
            <p:sp>
              <p:nvSpPr>
                <p:cNvPr id="116" name="Freeform 115">
                  <a:extLst>
                    <a:ext uri="{FF2B5EF4-FFF2-40B4-BE49-F238E27FC236}">
                      <a16:creationId xmlns:a16="http://schemas.microsoft.com/office/drawing/2014/main" id="{9AD2EE15-7B26-A9B3-D796-9BE4FDDCFDDB}"/>
                    </a:ext>
                  </a:extLst>
                </p:cNvPr>
                <p:cNvSpPr/>
                <p:nvPr/>
              </p:nvSpPr>
              <p:spPr>
                <a:xfrm rot="-4591259">
                  <a:off x="7211125" y="5171087"/>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0299D2A4-30CC-A038-A97A-3F6AEFF222E6}"/>
                    </a:ext>
                  </a:extLst>
                </p:cNvPr>
                <p:cNvSpPr/>
                <p:nvPr/>
              </p:nvSpPr>
              <p:spPr>
                <a:xfrm>
                  <a:off x="7211090" y="5171238"/>
                  <a:ext cx="12163" cy="12185"/>
                </a:xfrm>
                <a:custGeom>
                  <a:avLst/>
                  <a:gdLst>
                    <a:gd name="connsiteX0" fmla="*/ 7429 w 12163"/>
                    <a:gd name="connsiteY0" fmla="*/ 167 h 12185"/>
                    <a:gd name="connsiteX1" fmla="*/ 167 w 12163"/>
                    <a:gd name="connsiteY1" fmla="*/ 4755 h 12185"/>
                    <a:gd name="connsiteX2" fmla="*/ 4754 w 12163"/>
                    <a:gd name="connsiteY2" fmla="*/ 12018 h 12185"/>
                    <a:gd name="connsiteX3" fmla="*/ 12015 w 12163"/>
                    <a:gd name="connsiteY3" fmla="*/ 7430 h 12185"/>
                    <a:gd name="connsiteX4" fmla="*/ 7429 w 12163"/>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3" h="12185">
                      <a:moveTo>
                        <a:pt x="7429" y="167"/>
                      </a:moveTo>
                      <a:cubicBezTo>
                        <a:pt x="3989" y="-597"/>
                        <a:pt x="932" y="1314"/>
                        <a:pt x="167" y="4755"/>
                      </a:cubicBezTo>
                      <a:cubicBezTo>
                        <a:pt x="-597" y="8195"/>
                        <a:pt x="1314" y="11253"/>
                        <a:pt x="4754" y="12018"/>
                      </a:cubicBezTo>
                      <a:cubicBezTo>
                        <a:pt x="8194" y="12782"/>
                        <a:pt x="11251" y="10871"/>
                        <a:pt x="12015" y="7430"/>
                      </a:cubicBezTo>
                      <a:cubicBezTo>
                        <a:pt x="12780" y="3990"/>
                        <a:pt x="10487"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68" name="Graphic 4">
                <a:extLst>
                  <a:ext uri="{FF2B5EF4-FFF2-40B4-BE49-F238E27FC236}">
                    <a16:creationId xmlns:a16="http://schemas.microsoft.com/office/drawing/2014/main" id="{510A476A-199A-9F1E-A6B4-29C0C15E73A0}"/>
                  </a:ext>
                </a:extLst>
              </p:cNvPr>
              <p:cNvGrpSpPr/>
              <p:nvPr/>
            </p:nvGrpSpPr>
            <p:grpSpPr>
              <a:xfrm>
                <a:off x="7361054" y="5371926"/>
                <a:ext cx="14282" cy="14285"/>
                <a:chOff x="7361054" y="5371926"/>
                <a:chExt cx="14282" cy="14285"/>
              </a:xfrm>
            </p:grpSpPr>
            <p:sp>
              <p:nvSpPr>
                <p:cNvPr id="114" name="Freeform 113">
                  <a:extLst>
                    <a:ext uri="{FF2B5EF4-FFF2-40B4-BE49-F238E27FC236}">
                      <a16:creationId xmlns:a16="http://schemas.microsoft.com/office/drawing/2014/main" id="{DD5C6F8F-133F-CE63-D910-CC4D47DBD8D8}"/>
                    </a:ext>
                  </a:extLst>
                </p:cNvPr>
                <p:cNvSpPr/>
                <p:nvPr/>
              </p:nvSpPr>
              <p:spPr>
                <a:xfrm rot="-4591593">
                  <a:off x="7362271" y="5373143"/>
                  <a:ext cx="11848" cy="11850"/>
                </a:xfrm>
                <a:custGeom>
                  <a:avLst/>
                  <a:gdLst>
                    <a:gd name="connsiteX0" fmla="*/ 0 w 11848"/>
                    <a:gd name="connsiteY0" fmla="*/ 0 h 11850"/>
                    <a:gd name="connsiteX1" fmla="*/ 11849 w 11848"/>
                    <a:gd name="connsiteY1" fmla="*/ 0 h 11850"/>
                    <a:gd name="connsiteX2" fmla="*/ 11849 w 11848"/>
                    <a:gd name="connsiteY2" fmla="*/ 11851 h 11850"/>
                    <a:gd name="connsiteX3" fmla="*/ 0 w 11848"/>
                    <a:gd name="connsiteY3" fmla="*/ 11851 h 11850"/>
                  </a:gdLst>
                  <a:ahLst/>
                  <a:cxnLst>
                    <a:cxn ang="0">
                      <a:pos x="connsiteX0" y="connsiteY0"/>
                    </a:cxn>
                    <a:cxn ang="0">
                      <a:pos x="connsiteX1" y="connsiteY1"/>
                    </a:cxn>
                    <a:cxn ang="0">
                      <a:pos x="connsiteX2" y="connsiteY2"/>
                    </a:cxn>
                    <a:cxn ang="0">
                      <a:pos x="connsiteX3" y="connsiteY3"/>
                    </a:cxn>
                  </a:cxnLst>
                  <a:rect l="l" t="t" r="r" b="b"/>
                  <a:pathLst>
                    <a:path w="11848" h="11850">
                      <a:moveTo>
                        <a:pt x="0" y="0"/>
                      </a:moveTo>
                      <a:lnTo>
                        <a:pt x="11849" y="0"/>
                      </a:lnTo>
                      <a:lnTo>
                        <a:pt x="11849" y="11851"/>
                      </a:lnTo>
                      <a:lnTo>
                        <a:pt x="0" y="11851"/>
                      </a:lnTo>
                      <a:close/>
                    </a:path>
                  </a:pathLst>
                </a:custGeom>
                <a:noFill/>
                <a:ln w="381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44024B0B-1722-2650-E052-486B38452B2F}"/>
                    </a:ext>
                  </a:extLst>
                </p:cNvPr>
                <p:cNvSpPr/>
                <p:nvPr/>
              </p:nvSpPr>
              <p:spPr>
                <a:xfrm>
                  <a:off x="7362439" y="5373460"/>
                  <a:ext cx="11421" cy="11423"/>
                </a:xfrm>
                <a:custGeom>
                  <a:avLst/>
                  <a:gdLst>
                    <a:gd name="connsiteX0" fmla="*/ 7048 w 11421"/>
                    <a:gd name="connsiteY0" fmla="*/ 169 h 11423"/>
                    <a:gd name="connsiteX1" fmla="*/ 169 w 11421"/>
                    <a:gd name="connsiteY1" fmla="*/ 4374 h 11423"/>
                    <a:gd name="connsiteX2" fmla="*/ 4373 w 11421"/>
                    <a:gd name="connsiteY2" fmla="*/ 11255 h 11423"/>
                    <a:gd name="connsiteX3" fmla="*/ 11253 w 11421"/>
                    <a:gd name="connsiteY3" fmla="*/ 7050 h 11423"/>
                    <a:gd name="connsiteX4" fmla="*/ 7048 w 11421"/>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 h="11423">
                      <a:moveTo>
                        <a:pt x="7048" y="169"/>
                      </a:moveTo>
                      <a:cubicBezTo>
                        <a:pt x="3991" y="-596"/>
                        <a:pt x="933" y="1316"/>
                        <a:pt x="169" y="4374"/>
                      </a:cubicBezTo>
                      <a:cubicBezTo>
                        <a:pt x="-596" y="7432"/>
                        <a:pt x="1315" y="10490"/>
                        <a:pt x="4373" y="11255"/>
                      </a:cubicBezTo>
                      <a:cubicBezTo>
                        <a:pt x="7431" y="12019"/>
                        <a:pt x="10488" y="10108"/>
                        <a:pt x="11253"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69" name="Graphic 4">
                <a:extLst>
                  <a:ext uri="{FF2B5EF4-FFF2-40B4-BE49-F238E27FC236}">
                    <a16:creationId xmlns:a16="http://schemas.microsoft.com/office/drawing/2014/main" id="{34723A32-3B65-CE25-CB5A-931C4D6F1E85}"/>
                  </a:ext>
                </a:extLst>
              </p:cNvPr>
              <p:cNvGrpSpPr/>
              <p:nvPr/>
            </p:nvGrpSpPr>
            <p:grpSpPr>
              <a:xfrm>
                <a:off x="7314483" y="5336755"/>
                <a:ext cx="12899" cy="12902"/>
                <a:chOff x="7314483" y="5336755"/>
                <a:chExt cx="12899" cy="12902"/>
              </a:xfrm>
            </p:grpSpPr>
            <p:sp>
              <p:nvSpPr>
                <p:cNvPr id="112" name="Freeform 111">
                  <a:extLst>
                    <a:ext uri="{FF2B5EF4-FFF2-40B4-BE49-F238E27FC236}">
                      <a16:creationId xmlns:a16="http://schemas.microsoft.com/office/drawing/2014/main" id="{0D8642CC-49D3-E80F-F80D-EA84CDA7BFF0}"/>
                    </a:ext>
                  </a:extLst>
                </p:cNvPr>
                <p:cNvSpPr/>
                <p:nvPr/>
              </p:nvSpPr>
              <p:spPr>
                <a:xfrm rot="-4591927">
                  <a:off x="7315582" y="5337855"/>
                  <a:ext cx="10701" cy="10703"/>
                </a:xfrm>
                <a:custGeom>
                  <a:avLst/>
                  <a:gdLst>
                    <a:gd name="connsiteX0" fmla="*/ 0 w 10701"/>
                    <a:gd name="connsiteY0" fmla="*/ 0 h 10703"/>
                    <a:gd name="connsiteX1" fmla="*/ 10702 w 10701"/>
                    <a:gd name="connsiteY1" fmla="*/ 0 h 10703"/>
                    <a:gd name="connsiteX2" fmla="*/ 10702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9DB474FA-2EEE-6137-982D-89E157CC6691}"/>
                    </a:ext>
                  </a:extLst>
                </p:cNvPr>
                <p:cNvSpPr/>
                <p:nvPr/>
              </p:nvSpPr>
              <p:spPr>
                <a:xfrm>
                  <a:off x="7315427" y="5337907"/>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4" y="6668"/>
                        <a:pt x="1317" y="9727"/>
                        <a:pt x="3992" y="10491"/>
                      </a:cubicBezTo>
                      <a:cubicBezTo>
                        <a:pt x="6667" y="11256"/>
                        <a:pt x="9725" y="9345"/>
                        <a:pt x="10489" y="6668"/>
                      </a:cubicBezTo>
                      <a:cubicBezTo>
                        <a:pt x="11254" y="3611"/>
                        <a:pt x="9725" y="552"/>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70" name="Graphic 4">
                <a:extLst>
                  <a:ext uri="{FF2B5EF4-FFF2-40B4-BE49-F238E27FC236}">
                    <a16:creationId xmlns:a16="http://schemas.microsoft.com/office/drawing/2014/main" id="{7DCAC2D2-AB02-7A46-B83E-474A98DF6D8C}"/>
                  </a:ext>
                </a:extLst>
              </p:cNvPr>
              <p:cNvGrpSpPr/>
              <p:nvPr/>
            </p:nvGrpSpPr>
            <p:grpSpPr>
              <a:xfrm>
                <a:off x="7440968" y="5501202"/>
                <a:ext cx="9214" cy="9216"/>
                <a:chOff x="7440968" y="5501202"/>
                <a:chExt cx="9214" cy="9216"/>
              </a:xfrm>
            </p:grpSpPr>
            <p:sp>
              <p:nvSpPr>
                <p:cNvPr id="110" name="Freeform 109">
                  <a:extLst>
                    <a:ext uri="{FF2B5EF4-FFF2-40B4-BE49-F238E27FC236}">
                      <a16:creationId xmlns:a16="http://schemas.microsoft.com/office/drawing/2014/main" id="{4DF2F870-ABD1-553A-994F-8075380F227B}"/>
                    </a:ext>
                  </a:extLst>
                </p:cNvPr>
                <p:cNvSpPr/>
                <p:nvPr/>
              </p:nvSpPr>
              <p:spPr>
                <a:xfrm rot="-4591593">
                  <a:off x="7441753" y="5501988"/>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1F7A213A-5015-E92E-122A-247636CCAF3E}"/>
                    </a:ext>
                  </a:extLst>
                </p:cNvPr>
                <p:cNvSpPr/>
                <p:nvPr/>
              </p:nvSpPr>
              <p:spPr>
                <a:xfrm>
                  <a:off x="7441650" y="5501617"/>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5" y="838"/>
                        <a:pt x="73" y="2749"/>
                      </a:cubicBezTo>
                      <a:cubicBezTo>
                        <a:pt x="-309" y="4661"/>
                        <a:pt x="838" y="6954"/>
                        <a:pt x="2749" y="7337"/>
                      </a:cubicBezTo>
                      <a:cubicBezTo>
                        <a:pt x="4660" y="7719"/>
                        <a:pt x="6953" y="6572"/>
                        <a:pt x="7335" y="4661"/>
                      </a:cubicBezTo>
                      <a:cubicBezTo>
                        <a:pt x="7717" y="2749"/>
                        <a:pt x="6571"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71" name="Graphic 4">
                <a:extLst>
                  <a:ext uri="{FF2B5EF4-FFF2-40B4-BE49-F238E27FC236}">
                    <a16:creationId xmlns:a16="http://schemas.microsoft.com/office/drawing/2014/main" id="{FB10A162-F8E1-3F05-DF06-413E0A71E970}"/>
                  </a:ext>
                </a:extLst>
              </p:cNvPr>
              <p:cNvGrpSpPr/>
              <p:nvPr/>
            </p:nvGrpSpPr>
            <p:grpSpPr>
              <a:xfrm>
                <a:off x="7347584" y="5415242"/>
                <a:ext cx="13361" cy="13364"/>
                <a:chOff x="7347584" y="5415242"/>
                <a:chExt cx="13361" cy="13364"/>
              </a:xfrm>
            </p:grpSpPr>
            <p:sp>
              <p:nvSpPr>
                <p:cNvPr id="108" name="Freeform 107">
                  <a:extLst>
                    <a:ext uri="{FF2B5EF4-FFF2-40B4-BE49-F238E27FC236}">
                      <a16:creationId xmlns:a16="http://schemas.microsoft.com/office/drawing/2014/main" id="{15D12088-2744-B73E-EB6D-AA1EF9B18C3A}"/>
                    </a:ext>
                  </a:extLst>
                </p:cNvPr>
                <p:cNvSpPr/>
                <p:nvPr/>
              </p:nvSpPr>
              <p:spPr>
                <a:xfrm rot="-4591593">
                  <a:off x="7348723" y="5416381"/>
                  <a:ext cx="11084" cy="11086"/>
                </a:xfrm>
                <a:custGeom>
                  <a:avLst/>
                  <a:gdLst>
                    <a:gd name="connsiteX0" fmla="*/ 0 w 11084"/>
                    <a:gd name="connsiteY0" fmla="*/ 0 h 11086"/>
                    <a:gd name="connsiteX1" fmla="*/ 11084 w 11084"/>
                    <a:gd name="connsiteY1" fmla="*/ 0 h 11086"/>
                    <a:gd name="connsiteX2" fmla="*/ 11084 w 11084"/>
                    <a:gd name="connsiteY2" fmla="*/ 11086 h 11086"/>
                    <a:gd name="connsiteX3" fmla="*/ 0 w 11084"/>
                    <a:gd name="connsiteY3" fmla="*/ 11086 h 11086"/>
                  </a:gdLst>
                  <a:ahLst/>
                  <a:cxnLst>
                    <a:cxn ang="0">
                      <a:pos x="connsiteX0" y="connsiteY0"/>
                    </a:cxn>
                    <a:cxn ang="0">
                      <a:pos x="connsiteX1" y="connsiteY1"/>
                    </a:cxn>
                    <a:cxn ang="0">
                      <a:pos x="connsiteX2" y="connsiteY2"/>
                    </a:cxn>
                    <a:cxn ang="0">
                      <a:pos x="connsiteX3" y="connsiteY3"/>
                    </a:cxn>
                  </a:cxnLst>
                  <a:rect l="l" t="t" r="r" b="b"/>
                  <a:pathLst>
                    <a:path w="11084" h="11086">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E577716-5EB8-B8D2-1750-0F722EEF972F}"/>
                    </a:ext>
                  </a:extLst>
                </p:cNvPr>
                <p:cNvSpPr/>
                <p:nvPr/>
              </p:nvSpPr>
              <p:spPr>
                <a:xfrm>
                  <a:off x="7348680" y="5416657"/>
                  <a:ext cx="11420" cy="11423"/>
                </a:xfrm>
                <a:custGeom>
                  <a:avLst/>
                  <a:gdLst>
                    <a:gd name="connsiteX0" fmla="*/ 7048 w 11420"/>
                    <a:gd name="connsiteY0" fmla="*/ 169 h 11423"/>
                    <a:gd name="connsiteX1" fmla="*/ 169 w 11420"/>
                    <a:gd name="connsiteY1" fmla="*/ 4373 h 11423"/>
                    <a:gd name="connsiteX2" fmla="*/ 4373 w 11420"/>
                    <a:gd name="connsiteY2" fmla="*/ 11255 h 11423"/>
                    <a:gd name="connsiteX3" fmla="*/ 11252 w 11420"/>
                    <a:gd name="connsiteY3" fmla="*/ 7050 h 11423"/>
                    <a:gd name="connsiteX4" fmla="*/ 7048 w 11420"/>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0" h="11423">
                      <a:moveTo>
                        <a:pt x="7048" y="169"/>
                      </a:moveTo>
                      <a:cubicBezTo>
                        <a:pt x="3991" y="-596"/>
                        <a:pt x="933" y="1316"/>
                        <a:pt x="169" y="4373"/>
                      </a:cubicBezTo>
                      <a:cubicBezTo>
                        <a:pt x="-596" y="7432"/>
                        <a:pt x="1315" y="10490"/>
                        <a:pt x="4373" y="11255"/>
                      </a:cubicBezTo>
                      <a:cubicBezTo>
                        <a:pt x="7430" y="12019"/>
                        <a:pt x="10488" y="10108"/>
                        <a:pt x="11252"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BBE82B73-DF2C-D648-8E74-5FF81298B22E}"/>
                  </a:ext>
                </a:extLst>
              </p:cNvPr>
              <p:cNvGrpSpPr/>
              <p:nvPr/>
            </p:nvGrpSpPr>
            <p:grpSpPr>
              <a:xfrm>
                <a:off x="7242351" y="5311832"/>
                <a:ext cx="11519" cy="11521"/>
                <a:chOff x="7242351" y="5311832"/>
                <a:chExt cx="11519" cy="11521"/>
              </a:xfrm>
            </p:grpSpPr>
            <p:sp>
              <p:nvSpPr>
                <p:cNvPr id="106" name="Freeform 105">
                  <a:extLst>
                    <a:ext uri="{FF2B5EF4-FFF2-40B4-BE49-F238E27FC236}">
                      <a16:creationId xmlns:a16="http://schemas.microsoft.com/office/drawing/2014/main" id="{5B91CF82-7321-879C-3AD7-8D4B5A330418}"/>
                    </a:ext>
                  </a:extLst>
                </p:cNvPr>
                <p:cNvSpPr/>
                <p:nvPr/>
              </p:nvSpPr>
              <p:spPr>
                <a:xfrm rot="-4590844">
                  <a:off x="7243333" y="5312814"/>
                  <a:ext cx="9554" cy="9556"/>
                </a:xfrm>
                <a:custGeom>
                  <a:avLst/>
                  <a:gdLst>
                    <a:gd name="connsiteX0" fmla="*/ 0 w 9554"/>
                    <a:gd name="connsiteY0" fmla="*/ 0 h 9556"/>
                    <a:gd name="connsiteX1" fmla="*/ 9555 w 9554"/>
                    <a:gd name="connsiteY1" fmla="*/ 0 h 9556"/>
                    <a:gd name="connsiteX2" fmla="*/ 9555 w 9554"/>
                    <a:gd name="connsiteY2" fmla="*/ 9556 h 9556"/>
                    <a:gd name="connsiteX3" fmla="*/ 0 w 9554"/>
                    <a:gd name="connsiteY3" fmla="*/ 9556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6"/>
                      </a:lnTo>
                      <a:lnTo>
                        <a:pt x="0" y="9556"/>
                      </a:lnTo>
                      <a:close/>
                    </a:path>
                  </a:pathLst>
                </a:custGeom>
                <a:noFill/>
                <a:ln w="381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9065E6C1-51EC-E556-8725-BDE81230160D}"/>
                    </a:ext>
                  </a:extLst>
                </p:cNvPr>
                <p:cNvSpPr/>
                <p:nvPr/>
              </p:nvSpPr>
              <p:spPr>
                <a:xfrm>
                  <a:off x="7243190" y="531229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936" y="1318"/>
                        <a:pt x="171" y="3612"/>
                      </a:cubicBezTo>
                      <a:cubicBezTo>
                        <a:pt x="-593" y="6288"/>
                        <a:pt x="1318" y="8581"/>
                        <a:pt x="3611" y="9346"/>
                      </a:cubicBezTo>
                      <a:cubicBezTo>
                        <a:pt x="6287" y="10111"/>
                        <a:pt x="8580"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73" name="Graphic 4">
                <a:extLst>
                  <a:ext uri="{FF2B5EF4-FFF2-40B4-BE49-F238E27FC236}">
                    <a16:creationId xmlns:a16="http://schemas.microsoft.com/office/drawing/2014/main" id="{0FDAEE34-6DBE-5221-C2CF-6AB8DF15BB21}"/>
                  </a:ext>
                </a:extLst>
              </p:cNvPr>
              <p:cNvGrpSpPr/>
              <p:nvPr/>
            </p:nvGrpSpPr>
            <p:grpSpPr>
              <a:xfrm>
                <a:off x="7474516" y="5607626"/>
                <a:ext cx="14284" cy="14286"/>
                <a:chOff x="7474516" y="5607626"/>
                <a:chExt cx="14284" cy="14286"/>
              </a:xfrm>
            </p:grpSpPr>
            <p:sp>
              <p:nvSpPr>
                <p:cNvPr id="104" name="Freeform 103">
                  <a:extLst>
                    <a:ext uri="{FF2B5EF4-FFF2-40B4-BE49-F238E27FC236}">
                      <a16:creationId xmlns:a16="http://schemas.microsoft.com/office/drawing/2014/main" id="{D0B3D08C-55FE-7041-2E23-C2A24D0DC650}"/>
                    </a:ext>
                  </a:extLst>
                </p:cNvPr>
                <p:cNvSpPr/>
                <p:nvPr/>
              </p:nvSpPr>
              <p:spPr>
                <a:xfrm rot="-4590844">
                  <a:off x="7475734" y="5608845"/>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3685299-9F30-90D1-EE2A-97BD591DB203}"/>
                    </a:ext>
                  </a:extLst>
                </p:cNvPr>
                <p:cNvSpPr/>
                <p:nvPr/>
              </p:nvSpPr>
              <p:spPr>
                <a:xfrm>
                  <a:off x="7475952" y="5608559"/>
                  <a:ext cx="11585" cy="11423"/>
                </a:xfrm>
                <a:custGeom>
                  <a:avLst/>
                  <a:gdLst>
                    <a:gd name="connsiteX0" fmla="*/ 7048 w 11585"/>
                    <a:gd name="connsiteY0" fmla="*/ 169 h 11423"/>
                    <a:gd name="connsiteX1" fmla="*/ 168 w 11585"/>
                    <a:gd name="connsiteY1" fmla="*/ 4374 h 11423"/>
                    <a:gd name="connsiteX2" fmla="*/ 4373 w 11585"/>
                    <a:gd name="connsiteY2" fmla="*/ 11255 h 11423"/>
                    <a:gd name="connsiteX3" fmla="*/ 11252 w 11585"/>
                    <a:gd name="connsiteY3" fmla="*/ 7050 h 11423"/>
                    <a:gd name="connsiteX4" fmla="*/ 7048 w 11585"/>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 h="11423">
                      <a:moveTo>
                        <a:pt x="7048" y="169"/>
                      </a:moveTo>
                      <a:cubicBezTo>
                        <a:pt x="3990" y="-596"/>
                        <a:pt x="933" y="1316"/>
                        <a:pt x="168" y="4374"/>
                      </a:cubicBezTo>
                      <a:cubicBezTo>
                        <a:pt x="-596" y="7432"/>
                        <a:pt x="1315" y="10490"/>
                        <a:pt x="4373" y="11255"/>
                      </a:cubicBezTo>
                      <a:cubicBezTo>
                        <a:pt x="7430" y="12019"/>
                        <a:pt x="10488" y="10108"/>
                        <a:pt x="11252" y="7050"/>
                      </a:cubicBezTo>
                      <a:cubicBezTo>
                        <a:pt x="12399" y="4374"/>
                        <a:pt x="10488"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id="{255B7E2D-B0DF-0DE3-28F5-A8A0875EE8E8}"/>
                  </a:ext>
                </a:extLst>
              </p:cNvPr>
              <p:cNvGrpSpPr/>
              <p:nvPr/>
            </p:nvGrpSpPr>
            <p:grpSpPr>
              <a:xfrm>
                <a:off x="7201471" y="5352085"/>
                <a:ext cx="11519" cy="11521"/>
                <a:chOff x="7201471" y="5352085"/>
                <a:chExt cx="11519" cy="11521"/>
              </a:xfrm>
            </p:grpSpPr>
            <p:sp>
              <p:nvSpPr>
                <p:cNvPr id="102" name="Freeform 101">
                  <a:extLst>
                    <a:ext uri="{FF2B5EF4-FFF2-40B4-BE49-F238E27FC236}">
                      <a16:creationId xmlns:a16="http://schemas.microsoft.com/office/drawing/2014/main" id="{EC364DC3-4698-B9CC-5C0D-99437E4B5E6B}"/>
                    </a:ext>
                  </a:extLst>
                </p:cNvPr>
                <p:cNvSpPr/>
                <p:nvPr/>
              </p:nvSpPr>
              <p:spPr>
                <a:xfrm rot="-4591259">
                  <a:off x="7202453" y="5353067"/>
                  <a:ext cx="9555" cy="9557"/>
                </a:xfrm>
                <a:custGeom>
                  <a:avLst/>
                  <a:gdLst>
                    <a:gd name="connsiteX0" fmla="*/ 0 w 9555"/>
                    <a:gd name="connsiteY0" fmla="*/ 0 h 9557"/>
                    <a:gd name="connsiteX1" fmla="*/ 9556 w 9555"/>
                    <a:gd name="connsiteY1" fmla="*/ 0 h 9557"/>
                    <a:gd name="connsiteX2" fmla="*/ 9556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6" y="0"/>
                      </a:lnTo>
                      <a:lnTo>
                        <a:pt x="9556" y="9557"/>
                      </a:lnTo>
                      <a:lnTo>
                        <a:pt x="0" y="9557"/>
                      </a:lnTo>
                      <a:close/>
                    </a:path>
                  </a:pathLst>
                </a:custGeom>
                <a:noFill/>
                <a:ln w="381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1E36DB4-B94F-EB16-C9E0-EDBBCC2F0874}"/>
                    </a:ext>
                  </a:extLst>
                </p:cNvPr>
                <p:cNvSpPr/>
                <p:nvPr/>
              </p:nvSpPr>
              <p:spPr>
                <a:xfrm>
                  <a:off x="7201887" y="5353171"/>
                  <a:ext cx="9428" cy="9542"/>
                </a:xfrm>
                <a:custGeom>
                  <a:avLst/>
                  <a:gdLst>
                    <a:gd name="connsiteX0" fmla="*/ 5930 w 9428"/>
                    <a:gd name="connsiteY0" fmla="*/ 197 h 9542"/>
                    <a:gd name="connsiteX1" fmla="*/ 197 w 9428"/>
                    <a:gd name="connsiteY1" fmla="*/ 3637 h 9542"/>
                    <a:gd name="connsiteX2" fmla="*/ 3637 w 9428"/>
                    <a:gd name="connsiteY2" fmla="*/ 9372 h 9542"/>
                    <a:gd name="connsiteX3" fmla="*/ 9370 w 9428"/>
                    <a:gd name="connsiteY3" fmla="*/ 5931 h 9542"/>
                    <a:gd name="connsiteX4" fmla="*/ 5930 w 9428"/>
                    <a:gd name="connsiteY4" fmla="*/ 197 h 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 h="9542">
                      <a:moveTo>
                        <a:pt x="5930" y="197"/>
                      </a:moveTo>
                      <a:cubicBezTo>
                        <a:pt x="3254" y="-568"/>
                        <a:pt x="961" y="961"/>
                        <a:pt x="197" y="3637"/>
                      </a:cubicBezTo>
                      <a:cubicBezTo>
                        <a:pt x="-568" y="6313"/>
                        <a:pt x="961" y="8607"/>
                        <a:pt x="3637" y="9372"/>
                      </a:cubicBezTo>
                      <a:cubicBezTo>
                        <a:pt x="6312" y="10136"/>
                        <a:pt x="8605" y="8225"/>
                        <a:pt x="9370" y="5931"/>
                      </a:cubicBezTo>
                      <a:cubicBezTo>
                        <a:pt x="9752" y="3255"/>
                        <a:pt x="8223"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5" name="Graphic 4">
                <a:extLst>
                  <a:ext uri="{FF2B5EF4-FFF2-40B4-BE49-F238E27FC236}">
                    <a16:creationId xmlns:a16="http://schemas.microsoft.com/office/drawing/2014/main" id="{6B3DDFA2-ED11-5BC6-18E1-89DB7F458F71}"/>
                  </a:ext>
                </a:extLst>
              </p:cNvPr>
              <p:cNvGrpSpPr/>
              <p:nvPr/>
            </p:nvGrpSpPr>
            <p:grpSpPr>
              <a:xfrm>
                <a:off x="7111711" y="5300679"/>
                <a:ext cx="11056" cy="11059"/>
                <a:chOff x="7111711" y="5300679"/>
                <a:chExt cx="11056" cy="11059"/>
              </a:xfrm>
            </p:grpSpPr>
            <p:sp>
              <p:nvSpPr>
                <p:cNvPr id="100" name="Freeform 99">
                  <a:extLst>
                    <a:ext uri="{FF2B5EF4-FFF2-40B4-BE49-F238E27FC236}">
                      <a16:creationId xmlns:a16="http://schemas.microsoft.com/office/drawing/2014/main" id="{0B66B923-E7AD-53A0-E331-C6332A9E8E53}"/>
                    </a:ext>
                  </a:extLst>
                </p:cNvPr>
                <p:cNvSpPr/>
                <p:nvPr/>
              </p:nvSpPr>
              <p:spPr>
                <a:xfrm rot="-4591927">
                  <a:off x="7112653" y="530162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C8874BA2-50E9-1B94-9D65-4F20BCE411CB}"/>
                    </a:ext>
                  </a:extLst>
                </p:cNvPr>
                <p:cNvSpPr/>
                <p:nvPr/>
              </p:nvSpPr>
              <p:spPr>
                <a:xfrm>
                  <a:off x="7112453" y="5301947"/>
                  <a:ext cx="9184" cy="9185"/>
                </a:xfrm>
                <a:custGeom>
                  <a:avLst/>
                  <a:gdLst>
                    <a:gd name="connsiteX0" fmla="*/ 5548 w 9184"/>
                    <a:gd name="connsiteY0" fmla="*/ 197 h 9185"/>
                    <a:gd name="connsiteX1" fmla="*/ 197 w 9184"/>
                    <a:gd name="connsiteY1" fmla="*/ 3637 h 9185"/>
                    <a:gd name="connsiteX2" fmla="*/ 3637 w 9184"/>
                    <a:gd name="connsiteY2" fmla="*/ 8989 h 9185"/>
                    <a:gd name="connsiteX3" fmla="*/ 8987 w 9184"/>
                    <a:gd name="connsiteY3" fmla="*/ 5549 h 9185"/>
                    <a:gd name="connsiteX4" fmla="*/ 5548 w 9184"/>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 h="9185">
                      <a:moveTo>
                        <a:pt x="5548" y="197"/>
                      </a:moveTo>
                      <a:cubicBezTo>
                        <a:pt x="3254" y="-568"/>
                        <a:pt x="579" y="961"/>
                        <a:pt x="197" y="3637"/>
                      </a:cubicBezTo>
                      <a:cubicBezTo>
                        <a:pt x="-567" y="5931"/>
                        <a:pt x="961" y="8607"/>
                        <a:pt x="3637" y="8989"/>
                      </a:cubicBezTo>
                      <a:cubicBezTo>
                        <a:pt x="5930" y="9754"/>
                        <a:pt x="8605" y="8224"/>
                        <a:pt x="8987" y="5549"/>
                      </a:cubicBezTo>
                      <a:cubicBezTo>
                        <a:pt x="9752" y="3255"/>
                        <a:pt x="8223" y="579"/>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76" name="Graphic 4">
                <a:extLst>
                  <a:ext uri="{FF2B5EF4-FFF2-40B4-BE49-F238E27FC236}">
                    <a16:creationId xmlns:a16="http://schemas.microsoft.com/office/drawing/2014/main" id="{178F2181-074E-8F79-EA33-B3CEA8730B65}"/>
                  </a:ext>
                </a:extLst>
              </p:cNvPr>
              <p:cNvGrpSpPr/>
              <p:nvPr/>
            </p:nvGrpSpPr>
            <p:grpSpPr>
              <a:xfrm>
                <a:off x="7078999" y="5334637"/>
                <a:ext cx="10596" cy="10598"/>
                <a:chOff x="7078999" y="5334637"/>
                <a:chExt cx="10596" cy="10598"/>
              </a:xfrm>
            </p:grpSpPr>
            <p:sp>
              <p:nvSpPr>
                <p:cNvPr id="98" name="Freeform 97">
                  <a:extLst>
                    <a:ext uri="{FF2B5EF4-FFF2-40B4-BE49-F238E27FC236}">
                      <a16:creationId xmlns:a16="http://schemas.microsoft.com/office/drawing/2014/main" id="{84D8AA72-5BCB-E186-6EEA-4285A6E4A352}"/>
                    </a:ext>
                  </a:extLst>
                </p:cNvPr>
                <p:cNvSpPr/>
                <p:nvPr/>
              </p:nvSpPr>
              <p:spPr>
                <a:xfrm rot="-4591927">
                  <a:off x="7079902" y="533554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2209B7A-7297-D50C-21CE-B18E0CB96D42}"/>
                    </a:ext>
                  </a:extLst>
                </p:cNvPr>
                <p:cNvSpPr/>
                <p:nvPr/>
              </p:nvSpPr>
              <p:spPr>
                <a:xfrm>
                  <a:off x="7080090" y="5336093"/>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2748"/>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77" name="Graphic 4">
                <a:extLst>
                  <a:ext uri="{FF2B5EF4-FFF2-40B4-BE49-F238E27FC236}">
                    <a16:creationId xmlns:a16="http://schemas.microsoft.com/office/drawing/2014/main" id="{28C7BE1D-5727-69CF-1183-657D10B32F77}"/>
                  </a:ext>
                </a:extLst>
              </p:cNvPr>
              <p:cNvGrpSpPr/>
              <p:nvPr/>
            </p:nvGrpSpPr>
            <p:grpSpPr>
              <a:xfrm>
                <a:off x="7351218" y="5680791"/>
                <a:ext cx="17044" cy="17047"/>
                <a:chOff x="7351218" y="5680791"/>
                <a:chExt cx="17044" cy="17047"/>
              </a:xfrm>
            </p:grpSpPr>
            <p:sp>
              <p:nvSpPr>
                <p:cNvPr id="96" name="Freeform 95">
                  <a:extLst>
                    <a:ext uri="{FF2B5EF4-FFF2-40B4-BE49-F238E27FC236}">
                      <a16:creationId xmlns:a16="http://schemas.microsoft.com/office/drawing/2014/main" id="{5A7FEA0F-6DF7-493A-1B85-212C569DE506}"/>
                    </a:ext>
                  </a:extLst>
                </p:cNvPr>
                <p:cNvSpPr/>
                <p:nvPr/>
              </p:nvSpPr>
              <p:spPr>
                <a:xfrm rot="-4592262">
                  <a:off x="7352670" y="5682243"/>
                  <a:ext cx="14141" cy="14143"/>
                </a:xfrm>
                <a:custGeom>
                  <a:avLst/>
                  <a:gdLst>
                    <a:gd name="connsiteX0" fmla="*/ 0 w 14141"/>
                    <a:gd name="connsiteY0" fmla="*/ 0 h 14143"/>
                    <a:gd name="connsiteX1" fmla="*/ 14141 w 14141"/>
                    <a:gd name="connsiteY1" fmla="*/ 0 h 14143"/>
                    <a:gd name="connsiteX2" fmla="*/ 14141 w 14141"/>
                    <a:gd name="connsiteY2" fmla="*/ 14144 h 14143"/>
                    <a:gd name="connsiteX3" fmla="*/ 0 w 14141"/>
                    <a:gd name="connsiteY3" fmla="*/ 14144 h 14143"/>
                  </a:gdLst>
                  <a:ahLst/>
                  <a:cxnLst>
                    <a:cxn ang="0">
                      <a:pos x="connsiteX0" y="connsiteY0"/>
                    </a:cxn>
                    <a:cxn ang="0">
                      <a:pos x="connsiteX1" y="connsiteY1"/>
                    </a:cxn>
                    <a:cxn ang="0">
                      <a:pos x="connsiteX2" y="connsiteY2"/>
                    </a:cxn>
                    <a:cxn ang="0">
                      <a:pos x="connsiteX3" y="connsiteY3"/>
                    </a:cxn>
                  </a:cxnLst>
                  <a:rect l="l" t="t" r="r" b="b"/>
                  <a:pathLst>
                    <a:path w="14141" h="14143">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7938904C-6A8A-E99F-F354-D37A984F1D13}"/>
                    </a:ext>
                  </a:extLst>
                </p:cNvPr>
                <p:cNvSpPr/>
                <p:nvPr/>
              </p:nvSpPr>
              <p:spPr>
                <a:xfrm>
                  <a:off x="7352906" y="5681977"/>
                  <a:ext cx="14052" cy="14054"/>
                </a:xfrm>
                <a:custGeom>
                  <a:avLst/>
                  <a:gdLst>
                    <a:gd name="connsiteX0" fmla="*/ 8555 w 14052"/>
                    <a:gd name="connsiteY0" fmla="*/ 147 h 14054"/>
                    <a:gd name="connsiteX1" fmla="*/ 147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7" y="5498"/>
                      </a:cubicBezTo>
                      <a:cubicBezTo>
                        <a:pt x="-618" y="9321"/>
                        <a:pt x="1675" y="13144"/>
                        <a:pt x="5497" y="13908"/>
                      </a:cubicBezTo>
                      <a:cubicBezTo>
                        <a:pt x="9319" y="14673"/>
                        <a:pt x="13141" y="12379"/>
                        <a:pt x="13906" y="8556"/>
                      </a:cubicBezTo>
                      <a:cubicBezTo>
                        <a:pt x="14670" y="5116"/>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78" name="Graphic 4">
                <a:extLst>
                  <a:ext uri="{FF2B5EF4-FFF2-40B4-BE49-F238E27FC236}">
                    <a16:creationId xmlns:a16="http://schemas.microsoft.com/office/drawing/2014/main" id="{74AF855E-BE95-2178-6936-0C824BF32AB8}"/>
                  </a:ext>
                </a:extLst>
              </p:cNvPr>
              <p:cNvGrpSpPr/>
              <p:nvPr/>
            </p:nvGrpSpPr>
            <p:grpSpPr>
              <a:xfrm>
                <a:off x="7371097" y="5719716"/>
                <a:ext cx="11057" cy="11059"/>
                <a:chOff x="7371097" y="5719716"/>
                <a:chExt cx="11057" cy="11059"/>
              </a:xfrm>
            </p:grpSpPr>
            <p:sp>
              <p:nvSpPr>
                <p:cNvPr id="94" name="Freeform 93">
                  <a:extLst>
                    <a:ext uri="{FF2B5EF4-FFF2-40B4-BE49-F238E27FC236}">
                      <a16:creationId xmlns:a16="http://schemas.microsoft.com/office/drawing/2014/main" id="{F0AB720B-78A5-8518-98D1-5BB2A28ADC8F}"/>
                    </a:ext>
                  </a:extLst>
                </p:cNvPr>
                <p:cNvSpPr/>
                <p:nvPr/>
              </p:nvSpPr>
              <p:spPr>
                <a:xfrm rot="-4591593">
                  <a:off x="7372039" y="5720658"/>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0064361F-9DB6-581F-D8F3-2F27077456A0}"/>
                    </a:ext>
                  </a:extLst>
                </p:cNvPr>
                <p:cNvSpPr/>
                <p:nvPr/>
              </p:nvSpPr>
              <p:spPr>
                <a:xfrm>
                  <a:off x="7371584" y="5720537"/>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254" y="-568"/>
                        <a:pt x="961" y="961"/>
                        <a:pt x="197" y="3637"/>
                      </a:cubicBezTo>
                      <a:cubicBezTo>
                        <a:pt x="-568" y="6313"/>
                        <a:pt x="961" y="8607"/>
                        <a:pt x="3636" y="9371"/>
                      </a:cubicBezTo>
                      <a:cubicBezTo>
                        <a:pt x="6312" y="10136"/>
                        <a:pt x="8605" y="8607"/>
                        <a:pt x="9369" y="5931"/>
                      </a:cubicBezTo>
                      <a:cubicBezTo>
                        <a:pt x="10134" y="3255"/>
                        <a:pt x="8605"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9" name="Graphic 4">
                <a:extLst>
                  <a:ext uri="{FF2B5EF4-FFF2-40B4-BE49-F238E27FC236}">
                    <a16:creationId xmlns:a16="http://schemas.microsoft.com/office/drawing/2014/main" id="{CFA458B9-C65F-424F-846C-C7A884DAFA7D}"/>
                  </a:ext>
                </a:extLst>
              </p:cNvPr>
              <p:cNvGrpSpPr/>
              <p:nvPr/>
            </p:nvGrpSpPr>
            <p:grpSpPr>
              <a:xfrm>
                <a:off x="6964479" y="5287694"/>
                <a:ext cx="13360" cy="13363"/>
                <a:chOff x="6964479" y="5287694"/>
                <a:chExt cx="13360" cy="13363"/>
              </a:xfrm>
            </p:grpSpPr>
            <p:sp>
              <p:nvSpPr>
                <p:cNvPr id="92" name="Freeform 91">
                  <a:extLst>
                    <a:ext uri="{FF2B5EF4-FFF2-40B4-BE49-F238E27FC236}">
                      <a16:creationId xmlns:a16="http://schemas.microsoft.com/office/drawing/2014/main" id="{B2E420EC-ABBD-BD78-2940-B53E3AC8147E}"/>
                    </a:ext>
                  </a:extLst>
                </p:cNvPr>
                <p:cNvSpPr/>
                <p:nvPr/>
              </p:nvSpPr>
              <p:spPr>
                <a:xfrm rot="-4591927">
                  <a:off x="6965617" y="5288833"/>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56F86A6-269A-62C8-C7DF-F67D4449F837}"/>
                    </a:ext>
                  </a:extLst>
                </p:cNvPr>
                <p:cNvSpPr/>
                <p:nvPr/>
              </p:nvSpPr>
              <p:spPr>
                <a:xfrm>
                  <a:off x="6965716" y="5288977"/>
                  <a:ext cx="10918" cy="11040"/>
                </a:xfrm>
                <a:custGeom>
                  <a:avLst/>
                  <a:gdLst>
                    <a:gd name="connsiteX0" fmla="*/ 6666 w 10918"/>
                    <a:gd name="connsiteY0" fmla="*/ 169 h 11040"/>
                    <a:gd name="connsiteX1" fmla="*/ 168 w 10918"/>
                    <a:gd name="connsiteY1" fmla="*/ 4373 h 11040"/>
                    <a:gd name="connsiteX2" fmla="*/ 4373 w 10918"/>
                    <a:gd name="connsiteY2" fmla="*/ 10872 h 11040"/>
                    <a:gd name="connsiteX3" fmla="*/ 10870 w 10918"/>
                    <a:gd name="connsiteY3" fmla="*/ 6667 h 11040"/>
                    <a:gd name="connsiteX4" fmla="*/ 6666 w 1091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 h="11040">
                      <a:moveTo>
                        <a:pt x="6666" y="169"/>
                      </a:moveTo>
                      <a:cubicBezTo>
                        <a:pt x="3608" y="-596"/>
                        <a:pt x="933" y="1316"/>
                        <a:pt x="168" y="4373"/>
                      </a:cubicBezTo>
                      <a:cubicBezTo>
                        <a:pt x="-596" y="7432"/>
                        <a:pt x="1315" y="10108"/>
                        <a:pt x="4373" y="10872"/>
                      </a:cubicBezTo>
                      <a:cubicBezTo>
                        <a:pt x="7430" y="11637"/>
                        <a:pt x="10106" y="9725"/>
                        <a:pt x="10870" y="6667"/>
                      </a:cubicBezTo>
                      <a:cubicBezTo>
                        <a:pt x="11252" y="3991"/>
                        <a:pt x="9341"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7E84682E-40CA-9959-3FED-59F9CFD95087}"/>
                  </a:ext>
                </a:extLst>
              </p:cNvPr>
              <p:cNvGrpSpPr/>
              <p:nvPr/>
            </p:nvGrpSpPr>
            <p:grpSpPr>
              <a:xfrm>
                <a:off x="7212670" y="5614418"/>
                <a:ext cx="15204" cy="15207"/>
                <a:chOff x="7212670" y="5614418"/>
                <a:chExt cx="15204" cy="15207"/>
              </a:xfrm>
            </p:grpSpPr>
            <p:sp>
              <p:nvSpPr>
                <p:cNvPr id="90" name="Freeform 89">
                  <a:extLst>
                    <a:ext uri="{FF2B5EF4-FFF2-40B4-BE49-F238E27FC236}">
                      <a16:creationId xmlns:a16="http://schemas.microsoft.com/office/drawing/2014/main" id="{427C58BF-B401-BA63-7EE8-BCB20793C0B2}"/>
                    </a:ext>
                  </a:extLst>
                </p:cNvPr>
                <p:cNvSpPr/>
                <p:nvPr/>
              </p:nvSpPr>
              <p:spPr>
                <a:xfrm rot="-4591593">
                  <a:off x="7213966" y="5615714"/>
                  <a:ext cx="12612" cy="12615"/>
                </a:xfrm>
                <a:custGeom>
                  <a:avLst/>
                  <a:gdLst>
                    <a:gd name="connsiteX0" fmla="*/ 0 w 12612"/>
                    <a:gd name="connsiteY0" fmla="*/ 0 h 12615"/>
                    <a:gd name="connsiteX1" fmla="*/ 12613 w 12612"/>
                    <a:gd name="connsiteY1" fmla="*/ 0 h 12615"/>
                    <a:gd name="connsiteX2" fmla="*/ 12613 w 12612"/>
                    <a:gd name="connsiteY2" fmla="*/ 12615 h 12615"/>
                    <a:gd name="connsiteX3" fmla="*/ 0 w 12612"/>
                    <a:gd name="connsiteY3" fmla="*/ 12615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5"/>
                      </a:lnTo>
                      <a:lnTo>
                        <a:pt x="0" y="12615"/>
                      </a:lnTo>
                      <a:close/>
                    </a:path>
                  </a:pathLst>
                </a:custGeom>
                <a:noFill/>
                <a:ln w="381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648B2B0-37C0-7FBC-0E5D-E294816BB5FC}"/>
                    </a:ext>
                  </a:extLst>
                </p:cNvPr>
                <p:cNvSpPr/>
                <p:nvPr/>
              </p:nvSpPr>
              <p:spPr>
                <a:xfrm>
                  <a:off x="7213765" y="5616205"/>
                  <a:ext cx="12564" cy="12567"/>
                </a:xfrm>
                <a:custGeom>
                  <a:avLst/>
                  <a:gdLst>
                    <a:gd name="connsiteX0" fmla="*/ 7811 w 12564"/>
                    <a:gd name="connsiteY0" fmla="*/ 167 h 12567"/>
                    <a:gd name="connsiteX1" fmla="*/ 167 w 12564"/>
                    <a:gd name="connsiteY1" fmla="*/ 4755 h 12567"/>
                    <a:gd name="connsiteX2" fmla="*/ 4753 w 12564"/>
                    <a:gd name="connsiteY2" fmla="*/ 12400 h 12567"/>
                    <a:gd name="connsiteX3" fmla="*/ 12397 w 12564"/>
                    <a:gd name="connsiteY3" fmla="*/ 7813 h 12567"/>
                    <a:gd name="connsiteX4" fmla="*/ 7811 w 12564"/>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 h="12567">
                      <a:moveTo>
                        <a:pt x="7811" y="167"/>
                      </a:moveTo>
                      <a:cubicBezTo>
                        <a:pt x="4371" y="-597"/>
                        <a:pt x="931" y="1314"/>
                        <a:pt x="167" y="4755"/>
                      </a:cubicBezTo>
                      <a:cubicBezTo>
                        <a:pt x="-597" y="8195"/>
                        <a:pt x="1314" y="11635"/>
                        <a:pt x="4753" y="12400"/>
                      </a:cubicBezTo>
                      <a:cubicBezTo>
                        <a:pt x="8193" y="13165"/>
                        <a:pt x="11633" y="11253"/>
                        <a:pt x="12397"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AAEAC4CE-1099-AF4E-DCFB-2D6586B1F8EC}"/>
                  </a:ext>
                </a:extLst>
              </p:cNvPr>
              <p:cNvGrpSpPr/>
              <p:nvPr/>
            </p:nvGrpSpPr>
            <p:grpSpPr>
              <a:xfrm>
                <a:off x="6889272" y="5328425"/>
                <a:ext cx="9215" cy="9217"/>
                <a:chOff x="6889272" y="5328425"/>
                <a:chExt cx="9215" cy="9217"/>
              </a:xfrm>
            </p:grpSpPr>
            <p:sp>
              <p:nvSpPr>
                <p:cNvPr id="88" name="Freeform 87">
                  <a:extLst>
                    <a:ext uri="{FF2B5EF4-FFF2-40B4-BE49-F238E27FC236}">
                      <a16:creationId xmlns:a16="http://schemas.microsoft.com/office/drawing/2014/main" id="{D9F17E85-AE7E-EBEA-7927-1DCE51C3A1C1}"/>
                    </a:ext>
                  </a:extLst>
                </p:cNvPr>
                <p:cNvSpPr/>
                <p:nvPr/>
              </p:nvSpPr>
              <p:spPr>
                <a:xfrm rot="-4591259">
                  <a:off x="6890057" y="5329211"/>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F6DB097-D271-B776-45A5-760F54CF72CC}"/>
                    </a:ext>
                  </a:extLst>
                </p:cNvPr>
                <p:cNvSpPr/>
                <p:nvPr/>
              </p:nvSpPr>
              <p:spPr>
                <a:xfrm>
                  <a:off x="6889754" y="5329211"/>
                  <a:ext cx="7571" cy="7409"/>
                </a:xfrm>
                <a:custGeom>
                  <a:avLst/>
                  <a:gdLst>
                    <a:gd name="connsiteX0" fmla="*/ 4660 w 7571"/>
                    <a:gd name="connsiteY0" fmla="*/ 73 h 7409"/>
                    <a:gd name="connsiteX1" fmla="*/ 73 w 7571"/>
                    <a:gd name="connsiteY1" fmla="*/ 2749 h 7409"/>
                    <a:gd name="connsiteX2" fmla="*/ 2749 w 7571"/>
                    <a:gd name="connsiteY2" fmla="*/ 7337 h 7409"/>
                    <a:gd name="connsiteX3" fmla="*/ 7335 w 7571"/>
                    <a:gd name="connsiteY3" fmla="*/ 4661 h 7409"/>
                    <a:gd name="connsiteX4" fmla="*/ 4660 w 7571"/>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 h="7409">
                      <a:moveTo>
                        <a:pt x="4660" y="73"/>
                      </a:moveTo>
                      <a:cubicBezTo>
                        <a:pt x="2749" y="-309"/>
                        <a:pt x="456" y="838"/>
                        <a:pt x="73" y="2749"/>
                      </a:cubicBezTo>
                      <a:cubicBezTo>
                        <a:pt x="-309" y="4661"/>
                        <a:pt x="838" y="6954"/>
                        <a:pt x="2749" y="7337"/>
                      </a:cubicBezTo>
                      <a:cubicBezTo>
                        <a:pt x="4660" y="7719"/>
                        <a:pt x="6953" y="6572"/>
                        <a:pt x="7335" y="4661"/>
                      </a:cubicBezTo>
                      <a:cubicBezTo>
                        <a:pt x="8100" y="2749"/>
                        <a:pt x="6953"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82" name="Graphic 4">
                <a:extLst>
                  <a:ext uri="{FF2B5EF4-FFF2-40B4-BE49-F238E27FC236}">
                    <a16:creationId xmlns:a16="http://schemas.microsoft.com/office/drawing/2014/main" id="{313F3438-AA77-2F3E-D1FB-167CC7001950}"/>
                  </a:ext>
                </a:extLst>
              </p:cNvPr>
              <p:cNvGrpSpPr/>
              <p:nvPr/>
            </p:nvGrpSpPr>
            <p:grpSpPr>
              <a:xfrm>
                <a:off x="7330373" y="5824388"/>
                <a:ext cx="11979" cy="11981"/>
                <a:chOff x="7330373" y="5824388"/>
                <a:chExt cx="11979" cy="11981"/>
              </a:xfrm>
            </p:grpSpPr>
            <p:sp>
              <p:nvSpPr>
                <p:cNvPr id="86" name="Freeform 85">
                  <a:extLst>
                    <a:ext uri="{FF2B5EF4-FFF2-40B4-BE49-F238E27FC236}">
                      <a16:creationId xmlns:a16="http://schemas.microsoft.com/office/drawing/2014/main" id="{26FB61D6-10F1-303B-4840-551F89074264}"/>
                    </a:ext>
                  </a:extLst>
                </p:cNvPr>
                <p:cNvSpPr/>
                <p:nvPr/>
              </p:nvSpPr>
              <p:spPr>
                <a:xfrm rot="-4591593">
                  <a:off x="7331394" y="5825409"/>
                  <a:ext cx="9937" cy="9939"/>
                </a:xfrm>
                <a:custGeom>
                  <a:avLst/>
                  <a:gdLst>
                    <a:gd name="connsiteX0" fmla="*/ 0 w 9937"/>
                    <a:gd name="connsiteY0" fmla="*/ 0 h 9939"/>
                    <a:gd name="connsiteX1" fmla="*/ 9937 w 9937"/>
                    <a:gd name="connsiteY1" fmla="*/ 0 h 9939"/>
                    <a:gd name="connsiteX2" fmla="*/ 9937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7" y="0"/>
                      </a:lnTo>
                      <a:lnTo>
                        <a:pt x="9937" y="9939"/>
                      </a:lnTo>
                      <a:lnTo>
                        <a:pt x="0" y="9939"/>
                      </a:lnTo>
                      <a:close/>
                    </a:path>
                  </a:pathLst>
                </a:custGeom>
                <a:noFill/>
                <a:ln w="381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4812D79-9648-2B65-44D5-73F4884497FE}"/>
                    </a:ext>
                  </a:extLst>
                </p:cNvPr>
                <p:cNvSpPr/>
                <p:nvPr/>
              </p:nvSpPr>
              <p:spPr>
                <a:xfrm>
                  <a:off x="7331097" y="5825689"/>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4" y="6668"/>
                        <a:pt x="1317" y="9344"/>
                        <a:pt x="3992" y="10109"/>
                      </a:cubicBezTo>
                      <a:cubicBezTo>
                        <a:pt x="6667" y="10874"/>
                        <a:pt x="9343" y="8962"/>
                        <a:pt x="10107" y="6286"/>
                      </a:cubicBezTo>
                      <a:cubicBezTo>
                        <a:pt x="10489" y="3610"/>
                        <a:pt x="8961"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83" name="Graphic 4">
                <a:extLst>
                  <a:ext uri="{FF2B5EF4-FFF2-40B4-BE49-F238E27FC236}">
                    <a16:creationId xmlns:a16="http://schemas.microsoft.com/office/drawing/2014/main" id="{135422A0-AF97-4E98-B0EF-E7DDC7C62FDA}"/>
                  </a:ext>
                </a:extLst>
              </p:cNvPr>
              <p:cNvGrpSpPr/>
              <p:nvPr/>
            </p:nvGrpSpPr>
            <p:grpSpPr>
              <a:xfrm>
                <a:off x="7001690" y="5493089"/>
                <a:ext cx="16128" cy="16131"/>
                <a:chOff x="7001690" y="5493089"/>
                <a:chExt cx="16128" cy="16131"/>
              </a:xfrm>
            </p:grpSpPr>
            <p:sp>
              <p:nvSpPr>
                <p:cNvPr id="84" name="Freeform 83">
                  <a:extLst>
                    <a:ext uri="{FF2B5EF4-FFF2-40B4-BE49-F238E27FC236}">
                      <a16:creationId xmlns:a16="http://schemas.microsoft.com/office/drawing/2014/main" id="{3B82F3A4-2A91-4F03-749A-AA8D7ACD32E8}"/>
                    </a:ext>
                  </a:extLst>
                </p:cNvPr>
                <p:cNvSpPr/>
                <p:nvPr/>
              </p:nvSpPr>
              <p:spPr>
                <a:xfrm rot="-4590510">
                  <a:off x="7003066" y="5494465"/>
                  <a:ext cx="13376" cy="13379"/>
                </a:xfrm>
                <a:custGeom>
                  <a:avLst/>
                  <a:gdLst>
                    <a:gd name="connsiteX0" fmla="*/ 0 w 13376"/>
                    <a:gd name="connsiteY0" fmla="*/ 0 h 13379"/>
                    <a:gd name="connsiteX1" fmla="*/ 13377 w 13376"/>
                    <a:gd name="connsiteY1" fmla="*/ 0 h 13379"/>
                    <a:gd name="connsiteX2" fmla="*/ 13377 w 13376"/>
                    <a:gd name="connsiteY2" fmla="*/ 13380 h 13379"/>
                    <a:gd name="connsiteX3" fmla="*/ 0 w 13376"/>
                    <a:gd name="connsiteY3" fmla="*/ 13380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7" y="0"/>
                      </a:lnTo>
                      <a:lnTo>
                        <a:pt x="13377" y="13380"/>
                      </a:lnTo>
                      <a:lnTo>
                        <a:pt x="0" y="13380"/>
                      </a:lnTo>
                      <a:close/>
                    </a:path>
                  </a:pathLst>
                </a:custGeom>
                <a:noFill/>
                <a:ln w="381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C89FE7C-0D13-CE33-B6A4-96277C1FA49B}"/>
                    </a:ext>
                  </a:extLst>
                </p:cNvPr>
                <p:cNvSpPr/>
                <p:nvPr/>
              </p:nvSpPr>
              <p:spPr>
                <a:xfrm>
                  <a:off x="7002811" y="5494280"/>
                  <a:ext cx="13307" cy="13291"/>
                </a:xfrm>
                <a:custGeom>
                  <a:avLst/>
                  <a:gdLst>
                    <a:gd name="connsiteX0" fmla="*/ 8173 w 13307"/>
                    <a:gd name="connsiteY0" fmla="*/ 147 h 13291"/>
                    <a:gd name="connsiteX1" fmla="*/ 147 w 13307"/>
                    <a:gd name="connsiteY1" fmla="*/ 5117 h 13291"/>
                    <a:gd name="connsiteX2" fmla="*/ 5116 w 13307"/>
                    <a:gd name="connsiteY2" fmla="*/ 13144 h 13291"/>
                    <a:gd name="connsiteX3" fmla="*/ 13142 w 13307"/>
                    <a:gd name="connsiteY3" fmla="*/ 8175 h 13291"/>
                    <a:gd name="connsiteX4" fmla="*/ 8173 w 13307"/>
                    <a:gd name="connsiteY4" fmla="*/ 147 h 1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7" h="13291">
                      <a:moveTo>
                        <a:pt x="8173" y="147"/>
                      </a:moveTo>
                      <a:cubicBezTo>
                        <a:pt x="4734" y="-617"/>
                        <a:pt x="912" y="1676"/>
                        <a:pt x="147" y="5117"/>
                      </a:cubicBezTo>
                      <a:cubicBezTo>
                        <a:pt x="-617" y="8557"/>
                        <a:pt x="1676" y="12380"/>
                        <a:pt x="5116" y="13144"/>
                      </a:cubicBezTo>
                      <a:cubicBezTo>
                        <a:pt x="8556" y="13909"/>
                        <a:pt x="12378" y="11616"/>
                        <a:pt x="13142" y="8175"/>
                      </a:cubicBezTo>
                      <a:cubicBezTo>
                        <a:pt x="13906" y="4735"/>
                        <a:pt x="11995" y="912"/>
                        <a:pt x="8173" y="147"/>
                      </a:cubicBezTo>
                      <a:close/>
                    </a:path>
                  </a:pathLst>
                </a:custGeom>
                <a:solidFill>
                  <a:srgbClr val="29ABE2"/>
                </a:solidFill>
                <a:ln w="3819" cap="flat">
                  <a:noFill/>
                  <a:prstDash val="solid"/>
                  <a:miter/>
                </a:ln>
              </p:spPr>
              <p:txBody>
                <a:bodyPr rtlCol="0" anchor="ctr"/>
                <a:lstStyle/>
                <a:p>
                  <a:endParaRPr lang="en-US"/>
                </a:p>
              </p:txBody>
            </p:sp>
          </p:grpSp>
        </p:grpSp>
        <p:sp>
          <p:nvSpPr>
            <p:cNvPr id="24" name="Freeform 23">
              <a:extLst>
                <a:ext uri="{FF2B5EF4-FFF2-40B4-BE49-F238E27FC236}">
                  <a16:creationId xmlns:a16="http://schemas.microsoft.com/office/drawing/2014/main" id="{3F6DBB42-BD53-DE53-4575-DE438D91302D}"/>
                </a:ext>
              </a:extLst>
            </p:cNvPr>
            <p:cNvSpPr/>
            <p:nvPr/>
          </p:nvSpPr>
          <p:spPr>
            <a:xfrm>
              <a:off x="6151887" y="5846680"/>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F9FD88-F91A-B6BD-4E4D-8A0FF8501E27}"/>
                </a:ext>
              </a:extLst>
            </p:cNvPr>
            <p:cNvSpPr/>
            <p:nvPr/>
          </p:nvSpPr>
          <p:spPr>
            <a:xfrm>
              <a:off x="5962318" y="5795073"/>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59BC7BD-4DE1-EB9B-4E02-B3EDF892D452}"/>
                </a:ext>
              </a:extLst>
            </p:cNvPr>
            <p:cNvSpPr/>
            <p:nvPr/>
          </p:nvSpPr>
          <p:spPr>
            <a:xfrm>
              <a:off x="5866386" y="5032818"/>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8CE3A6A-9ADE-A700-85D8-AD6D3C8869F7}"/>
                </a:ext>
              </a:extLst>
            </p:cNvPr>
            <p:cNvSpPr/>
            <p:nvPr/>
          </p:nvSpPr>
          <p:spPr>
            <a:xfrm>
              <a:off x="5726881" y="5030907"/>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11B951-4983-6B8B-7BE3-40D39687CBA1}"/>
                </a:ext>
              </a:extLst>
            </p:cNvPr>
            <p:cNvSpPr/>
            <p:nvPr/>
          </p:nvSpPr>
          <p:spPr>
            <a:xfrm>
              <a:off x="5862180" y="4832506"/>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A5ED8E-B8A3-46A9-9A9D-34B9E305C2A4}"/>
                </a:ext>
              </a:extLst>
            </p:cNvPr>
            <p:cNvSpPr/>
            <p:nvPr/>
          </p:nvSpPr>
          <p:spPr>
            <a:xfrm>
              <a:off x="6075829" y="5370748"/>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CCA9189-60E8-2CDB-6FC8-C1D6F4753DA2}"/>
                </a:ext>
              </a:extLst>
            </p:cNvPr>
            <p:cNvSpPr/>
            <p:nvPr/>
          </p:nvSpPr>
          <p:spPr>
            <a:xfrm>
              <a:off x="5967667" y="5441087"/>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9FA096D-D5A1-1FA0-A71A-FE65273CC18A}"/>
                </a:ext>
              </a:extLst>
            </p:cNvPr>
            <p:cNvSpPr/>
            <p:nvPr/>
          </p:nvSpPr>
          <p:spPr>
            <a:xfrm>
              <a:off x="5783449" y="5509132"/>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42CE344-7075-4027-F5E8-73B3DE09B8AD}"/>
                </a:ext>
              </a:extLst>
            </p:cNvPr>
            <p:cNvSpPr/>
            <p:nvPr/>
          </p:nvSpPr>
          <p:spPr>
            <a:xfrm>
              <a:off x="6050604" y="51494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BDAB882-CE15-3184-0CDC-D668B854B33A}"/>
                </a:ext>
              </a:extLst>
            </p:cNvPr>
            <p:cNvSpPr/>
            <p:nvPr/>
          </p:nvSpPr>
          <p:spPr>
            <a:xfrm>
              <a:off x="6206161" y="498426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2"/>
                  </a:cubicBezTo>
                  <a:cubicBezTo>
                    <a:pt x="9849" y="21229"/>
                    <a:pt x="14435" y="17407"/>
                    <a:pt x="15582" y="12055"/>
                  </a:cubicBezTo>
                  <a:cubicBezTo>
                    <a:pt x="16729" y="6320"/>
                    <a:pt x="14435" y="969"/>
                    <a:pt x="10231" y="204"/>
                  </a:cubicBezTo>
                  <a:close/>
                </a:path>
              </a:pathLst>
            </a:custGeom>
            <a:solidFill>
              <a:srgbClr val="29ABE2"/>
            </a:solidFill>
            <a:ln w="381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47F8CCA-32B4-16C2-0B19-875B0BCC9669}"/>
                </a:ext>
              </a:extLst>
            </p:cNvPr>
            <p:cNvSpPr/>
            <p:nvPr/>
          </p:nvSpPr>
          <p:spPr>
            <a:xfrm>
              <a:off x="6018119" y="5247274"/>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321"/>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1D86179-47E0-0993-70D8-72D319824822}"/>
                </a:ext>
              </a:extLst>
            </p:cNvPr>
            <p:cNvSpPr/>
            <p:nvPr/>
          </p:nvSpPr>
          <p:spPr>
            <a:xfrm>
              <a:off x="6388088" y="551333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40A0E6-F875-C1B3-A4C3-3EF46EE5EE25}"/>
                </a:ext>
              </a:extLst>
            </p:cNvPr>
            <p:cNvSpPr/>
            <p:nvPr/>
          </p:nvSpPr>
          <p:spPr>
            <a:xfrm>
              <a:off x="6543641" y="5348194"/>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484A3BE-ED03-6981-58EB-502AC6A2D465}"/>
                </a:ext>
              </a:extLst>
            </p:cNvPr>
            <p:cNvSpPr/>
            <p:nvPr/>
          </p:nvSpPr>
          <p:spPr>
            <a:xfrm>
              <a:off x="6355599" y="5611199"/>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BC5C84F-3447-0C4E-65B0-6ED7C55BF0AD}"/>
                </a:ext>
              </a:extLst>
            </p:cNvPr>
            <p:cNvSpPr/>
            <p:nvPr/>
          </p:nvSpPr>
          <p:spPr>
            <a:xfrm>
              <a:off x="6243997" y="5575265"/>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CE1C067-7994-734C-0D15-B63C4DFB95B5}"/>
                </a:ext>
              </a:extLst>
            </p:cNvPr>
            <p:cNvSpPr/>
            <p:nvPr/>
          </p:nvSpPr>
          <p:spPr>
            <a:xfrm>
              <a:off x="6164881" y="5672745"/>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1351"/>
                    <a:pt x="10233" y="204"/>
                  </a:cubicBezTo>
                  <a:close/>
                </a:path>
              </a:pathLst>
            </a:custGeom>
            <a:solidFill>
              <a:srgbClr val="29ABE2"/>
            </a:solidFill>
            <a:ln w="381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A0A747A-B6D9-3AF9-6CA8-2DC0F703C7DA}"/>
                </a:ext>
              </a:extLst>
            </p:cNvPr>
            <p:cNvSpPr/>
            <p:nvPr/>
          </p:nvSpPr>
          <p:spPr>
            <a:xfrm>
              <a:off x="6190109" y="551027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D1F627C-3631-AB10-831E-9F029D87C091}"/>
                </a:ext>
              </a:extLst>
            </p:cNvPr>
            <p:cNvSpPr/>
            <p:nvPr/>
          </p:nvSpPr>
          <p:spPr>
            <a:xfrm>
              <a:off x="6466821" y="5152088"/>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1859FFF-DA21-5D1C-B750-C4FFE469A556}"/>
                </a:ext>
              </a:extLst>
            </p:cNvPr>
            <p:cNvSpPr/>
            <p:nvPr/>
          </p:nvSpPr>
          <p:spPr>
            <a:xfrm>
              <a:off x="6455353" y="5246509"/>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969"/>
                    <a:pt x="10233" y="204"/>
                  </a:cubicBezTo>
                  <a:close/>
                </a:path>
              </a:pathLst>
            </a:custGeom>
            <a:solidFill>
              <a:srgbClr val="29ABE2"/>
            </a:solidFill>
            <a:ln w="381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272CFE8-7CCC-40BC-1389-780373E64694}"/>
                </a:ext>
              </a:extLst>
            </p:cNvPr>
            <p:cNvSpPr/>
            <p:nvPr/>
          </p:nvSpPr>
          <p:spPr>
            <a:xfrm>
              <a:off x="6840612" y="5111567"/>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3"/>
                  </a:cubicBezTo>
                  <a:cubicBezTo>
                    <a:pt x="9849" y="21229"/>
                    <a:pt x="14435" y="17406"/>
                    <a:pt x="15582" y="12055"/>
                  </a:cubicBezTo>
                  <a:cubicBezTo>
                    <a:pt x="16729" y="6703"/>
                    <a:pt x="14435" y="1351"/>
                    <a:pt x="10231" y="204"/>
                  </a:cubicBezTo>
                  <a:close/>
                </a:path>
              </a:pathLst>
            </a:custGeom>
            <a:solidFill>
              <a:srgbClr val="29ABE2"/>
            </a:solidFill>
            <a:ln w="381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667D78D-1CD3-EAA8-59ED-4095330EF2E4}"/>
                </a:ext>
              </a:extLst>
            </p:cNvPr>
            <p:cNvSpPr/>
            <p:nvPr/>
          </p:nvSpPr>
          <p:spPr>
            <a:xfrm>
              <a:off x="6937688" y="5187639"/>
              <a:ext cx="15676" cy="20286"/>
            </a:xfrm>
            <a:custGeom>
              <a:avLst/>
              <a:gdLst>
                <a:gd name="connsiteX0" fmla="*/ 10233 w 15676"/>
                <a:gd name="connsiteY0" fmla="*/ 204 h 20286"/>
                <a:gd name="connsiteX1" fmla="*/ 296 w 15676"/>
                <a:gd name="connsiteY1" fmla="*/ 8232 h 20286"/>
                <a:gd name="connsiteX2" fmla="*/ 5265 w 15676"/>
                <a:gd name="connsiteY2" fmla="*/ 20083 h 20286"/>
                <a:gd name="connsiteX3" fmla="*/ 15202 w 15676"/>
                <a:gd name="connsiteY3" fmla="*/ 12054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2136E2-BFED-E760-375E-2E416AF86A9F}"/>
                </a:ext>
              </a:extLst>
            </p:cNvPr>
            <p:cNvSpPr/>
            <p:nvPr/>
          </p:nvSpPr>
          <p:spPr>
            <a:xfrm>
              <a:off x="6814238" y="517617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B8FB339-5EA6-261E-0D0A-1B61F3603FD6}"/>
                </a:ext>
              </a:extLst>
            </p:cNvPr>
            <p:cNvSpPr/>
            <p:nvPr/>
          </p:nvSpPr>
          <p:spPr>
            <a:xfrm>
              <a:off x="5827399" y="572588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F6AE277-98D5-48EE-23AA-1190EB32A43F}"/>
                </a:ext>
              </a:extLst>
            </p:cNvPr>
            <p:cNvSpPr/>
            <p:nvPr/>
          </p:nvSpPr>
          <p:spPr>
            <a:xfrm>
              <a:off x="5825871" y="565898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2"/>
                  </a:cubicBezTo>
                  <a:cubicBezTo>
                    <a:pt x="9469" y="21229"/>
                    <a:pt x="14055" y="17407"/>
                    <a:pt x="15202" y="12055"/>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295F7E2-D84C-E1FB-FF58-DE9A74A56C4B}"/>
                </a:ext>
              </a:extLst>
            </p:cNvPr>
            <p:cNvSpPr/>
            <p:nvPr/>
          </p:nvSpPr>
          <p:spPr>
            <a:xfrm>
              <a:off x="5947794" y="569147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2A78630-725B-CD1E-FB64-7160745EC260}"/>
                </a:ext>
              </a:extLst>
            </p:cNvPr>
            <p:cNvSpPr/>
            <p:nvPr/>
          </p:nvSpPr>
          <p:spPr>
            <a:xfrm>
              <a:off x="6514976" y="561387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8C52503-6D39-0BB5-799D-5D0A7295BDEB}"/>
                </a:ext>
              </a:extLst>
            </p:cNvPr>
            <p:cNvSpPr/>
            <p:nvPr/>
          </p:nvSpPr>
          <p:spPr>
            <a:xfrm>
              <a:off x="6526442" y="5464406"/>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21EAA61-6655-DAEE-C5B6-5EE1542FFEBD}"/>
                </a:ext>
              </a:extLst>
            </p:cNvPr>
            <p:cNvSpPr/>
            <p:nvPr/>
          </p:nvSpPr>
          <p:spPr>
            <a:xfrm>
              <a:off x="6584154" y="56066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321"/>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681C97C-DC33-A001-9546-071D4B4FB463}"/>
                </a:ext>
              </a:extLst>
            </p:cNvPr>
            <p:cNvSpPr/>
            <p:nvPr/>
          </p:nvSpPr>
          <p:spPr>
            <a:xfrm>
              <a:off x="6622376" y="5819156"/>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DECE8AB-6F0F-BF7B-5E01-1270142B7E11}"/>
                </a:ext>
              </a:extLst>
            </p:cNvPr>
            <p:cNvSpPr/>
            <p:nvPr/>
          </p:nvSpPr>
          <p:spPr>
            <a:xfrm>
              <a:off x="6717541" y="5877262"/>
              <a:ext cx="15677" cy="20286"/>
            </a:xfrm>
            <a:custGeom>
              <a:avLst/>
              <a:gdLst>
                <a:gd name="connsiteX0" fmla="*/ 10234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4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4" y="204"/>
                  </a:moveTo>
                  <a:cubicBezTo>
                    <a:pt x="6029" y="-943"/>
                    <a:pt x="1443" y="2880"/>
                    <a:pt x="296" y="8232"/>
                  </a:cubicBezTo>
                  <a:cubicBezTo>
                    <a:pt x="-850" y="13584"/>
                    <a:pt x="1443" y="18936"/>
                    <a:pt x="5265" y="20082"/>
                  </a:cubicBezTo>
                  <a:cubicBezTo>
                    <a:pt x="9087" y="21229"/>
                    <a:pt x="14056" y="17407"/>
                    <a:pt x="15202" y="12055"/>
                  </a:cubicBezTo>
                  <a:cubicBezTo>
                    <a:pt x="16731" y="6320"/>
                    <a:pt x="14438" y="1351"/>
                    <a:pt x="10234" y="204"/>
                  </a:cubicBezTo>
                  <a:close/>
                </a:path>
              </a:pathLst>
            </a:custGeom>
            <a:solidFill>
              <a:srgbClr val="29ABE2"/>
            </a:solidFill>
            <a:ln w="381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AB84F76-74A3-6085-A60C-B3CC1DE434FA}"/>
                </a:ext>
              </a:extLst>
            </p:cNvPr>
            <p:cNvSpPr/>
            <p:nvPr/>
          </p:nvSpPr>
          <p:spPr>
            <a:xfrm>
              <a:off x="6564279" y="578819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4DBD5A7-920F-50FE-6F0B-135DC21FE3E5}"/>
                </a:ext>
              </a:extLst>
            </p:cNvPr>
            <p:cNvSpPr/>
            <p:nvPr/>
          </p:nvSpPr>
          <p:spPr>
            <a:xfrm>
              <a:off x="5525080" y="53627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05E47AD-62BF-F867-DBC0-B2977DD3A245}"/>
                </a:ext>
              </a:extLst>
            </p:cNvPr>
            <p:cNvSpPr/>
            <p:nvPr/>
          </p:nvSpPr>
          <p:spPr>
            <a:xfrm>
              <a:off x="5694394" y="527900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4FB2823-13F1-310F-C874-DAB8A76B70BD}"/>
                </a:ext>
              </a:extLst>
            </p:cNvPr>
            <p:cNvSpPr/>
            <p:nvPr/>
          </p:nvSpPr>
          <p:spPr>
            <a:xfrm>
              <a:off x="5804470" y="5350106"/>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551C57E-4EBA-754B-7389-D45E0A92AFC0}"/>
                </a:ext>
              </a:extLst>
            </p:cNvPr>
            <p:cNvSpPr/>
            <p:nvPr/>
          </p:nvSpPr>
          <p:spPr>
            <a:xfrm>
              <a:off x="6995400" y="5151323"/>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8A78908-4E31-3D3F-C873-D647D8FD3924}"/>
                </a:ext>
              </a:extLst>
            </p:cNvPr>
            <p:cNvSpPr/>
            <p:nvPr/>
          </p:nvSpPr>
          <p:spPr>
            <a:xfrm>
              <a:off x="7215547" y="516279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D81A1AE-A683-8DC0-BB2A-957C092A1112}"/>
                </a:ext>
              </a:extLst>
            </p:cNvPr>
            <p:cNvSpPr/>
            <p:nvPr/>
          </p:nvSpPr>
          <p:spPr>
            <a:xfrm>
              <a:off x="7147900" y="5223955"/>
              <a:ext cx="15728" cy="20286"/>
            </a:xfrm>
            <a:custGeom>
              <a:avLst/>
              <a:gdLst>
                <a:gd name="connsiteX0" fmla="*/ 10231 w 15728"/>
                <a:gd name="connsiteY0" fmla="*/ 204 h 20286"/>
                <a:gd name="connsiteX1" fmla="*/ 294 w 15728"/>
                <a:gd name="connsiteY1" fmla="*/ 8232 h 20286"/>
                <a:gd name="connsiteX2" fmla="*/ 5645 w 15728"/>
                <a:gd name="connsiteY2" fmla="*/ 20083 h 20286"/>
                <a:gd name="connsiteX3" fmla="*/ 15582 w 15728"/>
                <a:gd name="connsiteY3" fmla="*/ 12054 h 20286"/>
                <a:gd name="connsiteX4" fmla="*/ 10231 w 1572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8" h="20286">
                  <a:moveTo>
                    <a:pt x="10231" y="204"/>
                  </a:moveTo>
                  <a:cubicBezTo>
                    <a:pt x="6027" y="-943"/>
                    <a:pt x="1441" y="2880"/>
                    <a:pt x="294" y="8232"/>
                  </a:cubicBezTo>
                  <a:cubicBezTo>
                    <a:pt x="-853" y="13584"/>
                    <a:pt x="1441" y="18936"/>
                    <a:pt x="5645" y="20083"/>
                  </a:cubicBezTo>
                  <a:cubicBezTo>
                    <a:pt x="9849" y="21229"/>
                    <a:pt x="14435" y="17406"/>
                    <a:pt x="15582" y="12054"/>
                  </a:cubicBezTo>
                  <a:cubicBezTo>
                    <a:pt x="16346" y="6320"/>
                    <a:pt x="14053" y="1351"/>
                    <a:pt x="10231" y="204"/>
                  </a:cubicBezTo>
                  <a:close/>
                </a:path>
              </a:pathLst>
            </a:custGeom>
            <a:solidFill>
              <a:srgbClr val="29ABE2"/>
            </a:solidFill>
            <a:ln w="381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6972B08-8A32-EDB3-93E5-95767F24B737}"/>
                </a:ext>
              </a:extLst>
            </p:cNvPr>
            <p:cNvSpPr/>
            <p:nvPr/>
          </p:nvSpPr>
          <p:spPr>
            <a:xfrm>
              <a:off x="6610143" y="58199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F74025A-6D4A-8566-A48E-DCE1CFD91A1C}"/>
                </a:ext>
              </a:extLst>
            </p:cNvPr>
            <p:cNvSpPr/>
            <p:nvPr/>
          </p:nvSpPr>
          <p:spPr>
            <a:xfrm>
              <a:off x="6751175" y="5578324"/>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320"/>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59111C2-67D4-B003-BEE7-BEB4B48EB781}"/>
                </a:ext>
              </a:extLst>
            </p:cNvPr>
            <p:cNvSpPr/>
            <p:nvPr/>
          </p:nvSpPr>
          <p:spPr>
            <a:xfrm>
              <a:off x="6759966" y="5782840"/>
              <a:ext cx="15676" cy="20286"/>
            </a:xfrm>
            <a:custGeom>
              <a:avLst/>
              <a:gdLst>
                <a:gd name="connsiteX0" fmla="*/ 10233 w 15676"/>
                <a:gd name="connsiteY0" fmla="*/ 204 h 20286"/>
                <a:gd name="connsiteX1" fmla="*/ 296 w 15676"/>
                <a:gd name="connsiteY1" fmla="*/ 8232 h 20286"/>
                <a:gd name="connsiteX2" fmla="*/ 5265 w 15676"/>
                <a:gd name="connsiteY2" fmla="*/ 20082 h 20286"/>
                <a:gd name="connsiteX3" fmla="*/ 15202 w 15676"/>
                <a:gd name="connsiteY3" fmla="*/ 12055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E979ABE-ED4E-1E5C-4122-2DE37843B430}"/>
                </a:ext>
              </a:extLst>
            </p:cNvPr>
            <p:cNvSpPr/>
            <p:nvPr/>
          </p:nvSpPr>
          <p:spPr>
            <a:xfrm>
              <a:off x="6198133" y="577634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420E92-4A47-3EC2-FCF6-364CA5D4AC6B}"/>
                </a:ext>
              </a:extLst>
            </p:cNvPr>
            <p:cNvSpPr/>
            <p:nvPr/>
          </p:nvSpPr>
          <p:spPr>
            <a:xfrm>
              <a:off x="6536381" y="5876115"/>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639DB88-E98C-86C5-DEAD-55DBB778732E}"/>
                </a:ext>
              </a:extLst>
            </p:cNvPr>
            <p:cNvSpPr/>
            <p:nvPr/>
          </p:nvSpPr>
          <p:spPr>
            <a:xfrm>
              <a:off x="6527971" y="593154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grpSp>
      <p:grpSp>
        <p:nvGrpSpPr>
          <p:cNvPr id="199" name="Group 198">
            <a:extLst>
              <a:ext uri="{FF2B5EF4-FFF2-40B4-BE49-F238E27FC236}">
                <a16:creationId xmlns:a16="http://schemas.microsoft.com/office/drawing/2014/main" id="{4B84919B-BBF9-E645-E834-99DE166823FF}"/>
              </a:ext>
            </a:extLst>
          </p:cNvPr>
          <p:cNvGrpSpPr/>
          <p:nvPr/>
        </p:nvGrpSpPr>
        <p:grpSpPr>
          <a:xfrm>
            <a:off x="10484630" y="57150"/>
            <a:ext cx="2553138" cy="2747357"/>
            <a:chOff x="7921122" y="3017458"/>
            <a:chExt cx="2553138" cy="2747357"/>
          </a:xfrm>
          <a:effectLst>
            <a:glow rad="12700">
              <a:srgbClr val="29ABE2">
                <a:alpha val="40000"/>
              </a:srgbClr>
            </a:glow>
          </a:effectLst>
        </p:grpSpPr>
        <p:sp>
          <p:nvSpPr>
            <p:cNvPr id="200" name="Freeform 199">
              <a:extLst>
                <a:ext uri="{FF2B5EF4-FFF2-40B4-BE49-F238E27FC236}">
                  <a16:creationId xmlns:a16="http://schemas.microsoft.com/office/drawing/2014/main" id="{B06116C0-822A-48D9-ECEE-BE2DA67BD3F3}"/>
                </a:ext>
              </a:extLst>
            </p:cNvPr>
            <p:cNvSpPr/>
            <p:nvPr/>
          </p:nvSpPr>
          <p:spPr>
            <a:xfrm>
              <a:off x="9455201" y="4411584"/>
              <a:ext cx="486539" cy="146410"/>
            </a:xfrm>
            <a:custGeom>
              <a:avLst/>
              <a:gdLst>
                <a:gd name="connsiteX0" fmla="*/ 0 w 486539"/>
                <a:gd name="connsiteY0" fmla="*/ 146411 h 146410"/>
                <a:gd name="connsiteX1" fmla="*/ 486539 w 486539"/>
                <a:gd name="connsiteY1" fmla="*/ 0 h 146410"/>
                <a:gd name="connsiteX2" fmla="*/ 134534 w 486539"/>
                <a:gd name="connsiteY2" fmla="*/ 56194 h 146410"/>
              </a:gdLst>
              <a:ahLst/>
              <a:cxnLst>
                <a:cxn ang="0">
                  <a:pos x="connsiteX0" y="connsiteY0"/>
                </a:cxn>
                <a:cxn ang="0">
                  <a:pos x="connsiteX1" y="connsiteY1"/>
                </a:cxn>
                <a:cxn ang="0">
                  <a:pos x="connsiteX2" y="connsiteY2"/>
                </a:cxn>
              </a:cxnLst>
              <a:rect l="l" t="t" r="r" b="b"/>
              <a:pathLst>
                <a:path w="486539" h="146410">
                  <a:moveTo>
                    <a:pt x="0" y="146411"/>
                  </a:moveTo>
                  <a:lnTo>
                    <a:pt x="486539" y="0"/>
                  </a:lnTo>
                  <a:lnTo>
                    <a:pt x="134534" y="56194"/>
                  </a:lnTo>
                  <a:close/>
                </a:path>
              </a:pathLst>
            </a:custGeom>
            <a:noFill/>
            <a:ln w="696" cap="flat">
              <a:solidFill>
                <a:srgbClr val="29ABE2"/>
              </a:solid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6D2CB385-481A-254B-DD28-49B630B031DC}"/>
                </a:ext>
              </a:extLst>
            </p:cNvPr>
            <p:cNvSpPr/>
            <p:nvPr/>
          </p:nvSpPr>
          <p:spPr>
            <a:xfrm>
              <a:off x="9158614" y="4273582"/>
              <a:ext cx="192245" cy="177375"/>
            </a:xfrm>
            <a:custGeom>
              <a:avLst/>
              <a:gdLst>
                <a:gd name="connsiteX0" fmla="*/ 187660 w 192245"/>
                <a:gd name="connsiteY0" fmla="*/ 0 h 177375"/>
                <a:gd name="connsiteX1" fmla="*/ 0 w 192245"/>
                <a:gd name="connsiteY1" fmla="*/ 177375 h 177375"/>
                <a:gd name="connsiteX2" fmla="*/ 192246 w 192245"/>
                <a:gd name="connsiteY2" fmla="*/ 132649 h 177375"/>
              </a:gdLst>
              <a:ahLst/>
              <a:cxnLst>
                <a:cxn ang="0">
                  <a:pos x="connsiteX0" y="connsiteY0"/>
                </a:cxn>
                <a:cxn ang="0">
                  <a:pos x="connsiteX1" y="connsiteY1"/>
                </a:cxn>
                <a:cxn ang="0">
                  <a:pos x="connsiteX2" y="connsiteY2"/>
                </a:cxn>
              </a:cxnLst>
              <a:rect l="l" t="t" r="r" b="b"/>
              <a:pathLst>
                <a:path w="192245" h="177375">
                  <a:moveTo>
                    <a:pt x="187660" y="0"/>
                  </a:moveTo>
                  <a:lnTo>
                    <a:pt x="0" y="177375"/>
                  </a:lnTo>
                  <a:lnTo>
                    <a:pt x="192246" y="132649"/>
                  </a:lnTo>
                  <a:close/>
                </a:path>
              </a:pathLst>
            </a:custGeom>
            <a:noFill/>
            <a:ln w="696" cap="flat">
              <a:solidFill>
                <a:srgbClr val="29ABE2"/>
              </a:solid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E2167590-BCEC-BEF9-FFFB-413F30230789}"/>
                </a:ext>
              </a:extLst>
            </p:cNvPr>
            <p:cNvSpPr/>
            <p:nvPr/>
          </p:nvSpPr>
          <p:spPr>
            <a:xfrm>
              <a:off x="8688509" y="4108058"/>
              <a:ext cx="182308" cy="157497"/>
            </a:xfrm>
            <a:custGeom>
              <a:avLst/>
              <a:gdLst>
                <a:gd name="connsiteX0" fmla="*/ 182309 w 182308"/>
                <a:gd name="connsiteY0" fmla="*/ 157497 h 157497"/>
                <a:gd name="connsiteX1" fmla="*/ 62298 w 182308"/>
                <a:gd name="connsiteY1" fmla="*/ 0 h 157497"/>
                <a:gd name="connsiteX2" fmla="*/ 0 w 182308"/>
                <a:gd name="connsiteY2" fmla="*/ 84865 h 157497"/>
              </a:gdLst>
              <a:ahLst/>
              <a:cxnLst>
                <a:cxn ang="0">
                  <a:pos x="connsiteX0" y="connsiteY0"/>
                </a:cxn>
                <a:cxn ang="0">
                  <a:pos x="connsiteX1" y="connsiteY1"/>
                </a:cxn>
                <a:cxn ang="0">
                  <a:pos x="connsiteX2" y="connsiteY2"/>
                </a:cxn>
              </a:cxnLst>
              <a:rect l="l" t="t" r="r" b="b"/>
              <a:pathLst>
                <a:path w="182308" h="157497">
                  <a:moveTo>
                    <a:pt x="182309" y="157497"/>
                  </a:moveTo>
                  <a:lnTo>
                    <a:pt x="62298" y="0"/>
                  </a:lnTo>
                  <a:lnTo>
                    <a:pt x="0" y="84865"/>
                  </a:lnTo>
                  <a:close/>
                </a:path>
              </a:pathLst>
            </a:custGeom>
            <a:noFill/>
            <a:ln w="696" cap="flat">
              <a:solidFill>
                <a:srgbClr val="29ABE2"/>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710183C5-0344-C958-434C-959232B35BA6}"/>
                </a:ext>
              </a:extLst>
            </p:cNvPr>
            <p:cNvSpPr/>
            <p:nvPr/>
          </p:nvSpPr>
          <p:spPr>
            <a:xfrm>
              <a:off x="9650887" y="4539645"/>
              <a:ext cx="157848" cy="232422"/>
            </a:xfrm>
            <a:custGeom>
              <a:avLst/>
              <a:gdLst>
                <a:gd name="connsiteX0" fmla="*/ 93257 w 157848"/>
                <a:gd name="connsiteY0" fmla="*/ 232423 h 232422"/>
                <a:gd name="connsiteX1" fmla="*/ 157848 w 157848"/>
                <a:gd name="connsiteY1" fmla="*/ 0 h 232422"/>
                <a:gd name="connsiteX2" fmla="*/ 0 w 157848"/>
                <a:gd name="connsiteY2" fmla="*/ 175082 h 232422"/>
              </a:gdLst>
              <a:ahLst/>
              <a:cxnLst>
                <a:cxn ang="0">
                  <a:pos x="connsiteX0" y="connsiteY0"/>
                </a:cxn>
                <a:cxn ang="0">
                  <a:pos x="connsiteX1" y="connsiteY1"/>
                </a:cxn>
                <a:cxn ang="0">
                  <a:pos x="connsiteX2" y="connsiteY2"/>
                </a:cxn>
              </a:cxnLst>
              <a:rect l="l" t="t" r="r" b="b"/>
              <a:pathLst>
                <a:path w="157848" h="232422">
                  <a:moveTo>
                    <a:pt x="93257" y="232423"/>
                  </a:moveTo>
                  <a:lnTo>
                    <a:pt x="157848" y="0"/>
                  </a:lnTo>
                  <a:lnTo>
                    <a:pt x="0" y="175082"/>
                  </a:lnTo>
                  <a:close/>
                </a:path>
              </a:pathLst>
            </a:custGeom>
            <a:noFill/>
            <a:ln w="696" cap="flat">
              <a:solidFill>
                <a:srgbClr val="29ABE2"/>
              </a:solid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EA722DC0-390C-DE11-0F6C-ACAC3480F9F9}"/>
                </a:ext>
              </a:extLst>
            </p:cNvPr>
            <p:cNvSpPr/>
            <p:nvPr/>
          </p:nvSpPr>
          <p:spPr>
            <a:xfrm>
              <a:off x="9029813" y="4134052"/>
              <a:ext cx="442968" cy="478224"/>
            </a:xfrm>
            <a:custGeom>
              <a:avLst/>
              <a:gdLst>
                <a:gd name="connsiteX0" fmla="*/ 0 w 442968"/>
                <a:gd name="connsiteY0" fmla="*/ 286706 h 478224"/>
                <a:gd name="connsiteX1" fmla="*/ 70707 w 442968"/>
                <a:gd name="connsiteY1" fmla="*/ 478225 h 478224"/>
                <a:gd name="connsiteX2" fmla="*/ 442969 w 442968"/>
                <a:gd name="connsiteY2" fmla="*/ 0 h 478224"/>
              </a:gdLst>
              <a:ahLst/>
              <a:cxnLst>
                <a:cxn ang="0">
                  <a:pos x="connsiteX0" y="connsiteY0"/>
                </a:cxn>
                <a:cxn ang="0">
                  <a:pos x="connsiteX1" y="connsiteY1"/>
                </a:cxn>
                <a:cxn ang="0">
                  <a:pos x="connsiteX2" y="connsiteY2"/>
                </a:cxn>
              </a:cxnLst>
              <a:rect l="l" t="t" r="r" b="b"/>
              <a:pathLst>
                <a:path w="442968" h="478224">
                  <a:moveTo>
                    <a:pt x="0" y="286706"/>
                  </a:moveTo>
                  <a:lnTo>
                    <a:pt x="70707" y="478225"/>
                  </a:lnTo>
                  <a:lnTo>
                    <a:pt x="442969" y="0"/>
                  </a:lnTo>
                  <a:close/>
                </a:path>
              </a:pathLst>
            </a:custGeom>
            <a:noFill/>
            <a:ln w="696" cap="flat">
              <a:solidFill>
                <a:srgbClr val="29ABE2"/>
              </a:solidFill>
              <a:prstDash val="solid"/>
              <a:miter/>
            </a:ln>
          </p:spPr>
          <p:txBody>
            <a:bodyPr rtlCol="0" anchor="ctr"/>
            <a:lstStyle/>
            <a:p>
              <a:endParaRPr lang="en-US"/>
            </a:p>
          </p:txBody>
        </p:sp>
        <p:grpSp>
          <p:nvGrpSpPr>
            <p:cNvPr id="205" name="Graphic 4">
              <a:extLst>
                <a:ext uri="{FF2B5EF4-FFF2-40B4-BE49-F238E27FC236}">
                  <a16:creationId xmlns:a16="http://schemas.microsoft.com/office/drawing/2014/main" id="{A1AB73A7-3685-4C9C-2C87-F3C0B132B46C}"/>
                </a:ext>
              </a:extLst>
            </p:cNvPr>
            <p:cNvGrpSpPr/>
            <p:nvPr/>
          </p:nvGrpSpPr>
          <p:grpSpPr>
            <a:xfrm>
              <a:off x="7921122" y="3017458"/>
              <a:ext cx="1459913" cy="1322678"/>
              <a:chOff x="6227927" y="2459963"/>
              <a:chExt cx="1459913" cy="1322678"/>
            </a:xfrm>
          </p:grpSpPr>
          <p:grpSp>
            <p:nvGrpSpPr>
              <p:cNvPr id="234" name="Graphic 4">
                <a:extLst>
                  <a:ext uri="{FF2B5EF4-FFF2-40B4-BE49-F238E27FC236}">
                    <a16:creationId xmlns:a16="http://schemas.microsoft.com/office/drawing/2014/main" id="{03A9D108-EF1B-1ED9-A0F5-6E3365A3927A}"/>
                  </a:ext>
                </a:extLst>
              </p:cNvPr>
              <p:cNvGrpSpPr/>
              <p:nvPr/>
            </p:nvGrpSpPr>
            <p:grpSpPr>
              <a:xfrm>
                <a:off x="7427129" y="2727622"/>
                <a:ext cx="20420" cy="20424"/>
                <a:chOff x="7427129" y="2727622"/>
                <a:chExt cx="20420" cy="20424"/>
              </a:xfrm>
            </p:grpSpPr>
            <p:sp>
              <p:nvSpPr>
                <p:cNvPr id="313" name="Freeform 312">
                  <a:extLst>
                    <a:ext uri="{FF2B5EF4-FFF2-40B4-BE49-F238E27FC236}">
                      <a16:creationId xmlns:a16="http://schemas.microsoft.com/office/drawing/2014/main" id="{02E5984F-BB09-CEE7-8CFC-15E3A08CA3E5}"/>
                    </a:ext>
                  </a:extLst>
                </p:cNvPr>
                <p:cNvSpPr/>
                <p:nvPr/>
              </p:nvSpPr>
              <p:spPr>
                <a:xfrm rot="-2328823">
                  <a:off x="7430077" y="2730571"/>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74D65088-58E7-41F1-56FE-724BE4E664AA}"/>
                    </a:ext>
                  </a:extLst>
                </p:cNvPr>
                <p:cNvSpPr/>
                <p:nvPr/>
              </p:nvSpPr>
              <p:spPr>
                <a:xfrm>
                  <a:off x="7430312" y="2730639"/>
                  <a:ext cx="14032" cy="14034"/>
                </a:xfrm>
                <a:custGeom>
                  <a:avLst/>
                  <a:gdLst>
                    <a:gd name="connsiteX0" fmla="*/ 12558 w 14032"/>
                    <a:gd name="connsiteY0" fmla="*/ 2621 h 14034"/>
                    <a:gd name="connsiteX1" fmla="*/ 2621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9882" y="-437"/>
                        <a:pt x="5678" y="-819"/>
                        <a:pt x="2621" y="1475"/>
                      </a:cubicBezTo>
                      <a:cubicBezTo>
                        <a:pt x="-437" y="4151"/>
                        <a:pt x="-819" y="8355"/>
                        <a:pt x="1474" y="11414"/>
                      </a:cubicBezTo>
                      <a:cubicBezTo>
                        <a:pt x="4149" y="14472"/>
                        <a:pt x="8354"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35" name="Graphic 4">
                <a:extLst>
                  <a:ext uri="{FF2B5EF4-FFF2-40B4-BE49-F238E27FC236}">
                    <a16:creationId xmlns:a16="http://schemas.microsoft.com/office/drawing/2014/main" id="{E24CA7F7-810C-24A4-9179-F6FE5A44A6E7}"/>
                  </a:ext>
                </a:extLst>
              </p:cNvPr>
              <p:cNvGrpSpPr/>
              <p:nvPr/>
            </p:nvGrpSpPr>
            <p:grpSpPr>
              <a:xfrm>
                <a:off x="7524725" y="3009937"/>
                <a:ext cx="18806" cy="18810"/>
                <a:chOff x="7524725" y="3009937"/>
                <a:chExt cx="18806" cy="18810"/>
              </a:xfrm>
            </p:grpSpPr>
            <p:sp>
              <p:nvSpPr>
                <p:cNvPr id="311" name="Freeform 310">
                  <a:extLst>
                    <a:ext uri="{FF2B5EF4-FFF2-40B4-BE49-F238E27FC236}">
                      <a16:creationId xmlns:a16="http://schemas.microsoft.com/office/drawing/2014/main" id="{6E1FB4A2-B45D-9962-331B-EE07EF5BD805}"/>
                    </a:ext>
                  </a:extLst>
                </p:cNvPr>
                <p:cNvSpPr/>
                <p:nvPr/>
              </p:nvSpPr>
              <p:spPr>
                <a:xfrm rot="-2328072">
                  <a:off x="7527440" y="3012653"/>
                  <a:ext cx="13376" cy="13379"/>
                </a:xfrm>
                <a:custGeom>
                  <a:avLst/>
                  <a:gdLst>
                    <a:gd name="connsiteX0" fmla="*/ 0 w 13376"/>
                    <a:gd name="connsiteY0" fmla="*/ 0 h 13379"/>
                    <a:gd name="connsiteX1" fmla="*/ 13376 w 13376"/>
                    <a:gd name="connsiteY1" fmla="*/ 0 h 13379"/>
                    <a:gd name="connsiteX2" fmla="*/ 13376 w 13376"/>
                    <a:gd name="connsiteY2" fmla="*/ 13379 h 13379"/>
                    <a:gd name="connsiteX3" fmla="*/ 0 w 13376"/>
                    <a:gd name="connsiteY3" fmla="*/ 13379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6" y="0"/>
                      </a:lnTo>
                      <a:lnTo>
                        <a:pt x="13376" y="13379"/>
                      </a:lnTo>
                      <a:lnTo>
                        <a:pt x="0" y="13379"/>
                      </a:lnTo>
                      <a:close/>
                    </a:path>
                  </a:pathLst>
                </a:custGeom>
                <a:noFill/>
                <a:ln w="3819"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59EAA40A-DFEA-1930-8574-CC23E0D702FD}"/>
                    </a:ext>
                  </a:extLst>
                </p:cNvPr>
                <p:cNvSpPr/>
                <p:nvPr/>
              </p:nvSpPr>
              <p:spPr>
                <a:xfrm>
                  <a:off x="7527390" y="3012757"/>
                  <a:ext cx="13649" cy="13652"/>
                </a:xfrm>
                <a:custGeom>
                  <a:avLst/>
                  <a:gdLst>
                    <a:gd name="connsiteX0" fmla="*/ 12175 w 13649"/>
                    <a:gd name="connsiteY0" fmla="*/ 2621 h 13652"/>
                    <a:gd name="connsiteX1" fmla="*/ 2620 w 13649"/>
                    <a:gd name="connsiteY1" fmla="*/ 1474 h 13652"/>
                    <a:gd name="connsiteX2" fmla="*/ 1474 w 13649"/>
                    <a:gd name="connsiteY2" fmla="*/ 11031 h 13652"/>
                    <a:gd name="connsiteX3" fmla="*/ 11029 w 13649"/>
                    <a:gd name="connsiteY3" fmla="*/ 12178 h 13652"/>
                    <a:gd name="connsiteX4" fmla="*/ 12175 w 13649"/>
                    <a:gd name="connsiteY4" fmla="*/ 2621 h 1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 h="13652">
                      <a:moveTo>
                        <a:pt x="12175" y="2621"/>
                      </a:moveTo>
                      <a:cubicBezTo>
                        <a:pt x="9882" y="-437"/>
                        <a:pt x="5678" y="-819"/>
                        <a:pt x="2620" y="1474"/>
                      </a:cubicBezTo>
                      <a:cubicBezTo>
                        <a:pt x="-437" y="3768"/>
                        <a:pt x="-819" y="7973"/>
                        <a:pt x="1474" y="11031"/>
                      </a:cubicBezTo>
                      <a:cubicBezTo>
                        <a:pt x="3767" y="14089"/>
                        <a:pt x="7971" y="14472"/>
                        <a:pt x="11029" y="12178"/>
                      </a:cubicBezTo>
                      <a:cubicBezTo>
                        <a:pt x="14086" y="9885"/>
                        <a:pt x="14469" y="5297"/>
                        <a:pt x="12175" y="2621"/>
                      </a:cubicBezTo>
                      <a:close/>
                    </a:path>
                  </a:pathLst>
                </a:custGeom>
                <a:solidFill>
                  <a:srgbClr val="29ABE2"/>
                </a:solidFill>
                <a:ln w="3819" cap="flat">
                  <a:noFill/>
                  <a:prstDash val="solid"/>
                  <a:miter/>
                </a:ln>
              </p:spPr>
              <p:txBody>
                <a:bodyPr rtlCol="0" anchor="ctr"/>
                <a:lstStyle/>
                <a:p>
                  <a:endParaRPr lang="en-US"/>
                </a:p>
              </p:txBody>
            </p:sp>
          </p:grpSp>
          <p:grpSp>
            <p:nvGrpSpPr>
              <p:cNvPr id="236" name="Graphic 4">
                <a:extLst>
                  <a:ext uri="{FF2B5EF4-FFF2-40B4-BE49-F238E27FC236}">
                    <a16:creationId xmlns:a16="http://schemas.microsoft.com/office/drawing/2014/main" id="{9A364755-489C-5FA4-9803-ED479DA30CAB}"/>
                  </a:ext>
                </a:extLst>
              </p:cNvPr>
              <p:cNvGrpSpPr/>
              <p:nvPr/>
            </p:nvGrpSpPr>
            <p:grpSpPr>
              <a:xfrm>
                <a:off x="7458294" y="2982602"/>
                <a:ext cx="16657" cy="16660"/>
                <a:chOff x="7458294" y="2982602"/>
                <a:chExt cx="16657" cy="16660"/>
              </a:xfrm>
            </p:grpSpPr>
            <p:sp>
              <p:nvSpPr>
                <p:cNvPr id="309" name="Freeform 308">
                  <a:extLst>
                    <a:ext uri="{FF2B5EF4-FFF2-40B4-BE49-F238E27FC236}">
                      <a16:creationId xmlns:a16="http://schemas.microsoft.com/office/drawing/2014/main" id="{8F3E0CFF-C7F9-7EF8-5F19-3B638DAE48A6}"/>
                    </a:ext>
                  </a:extLst>
                </p:cNvPr>
                <p:cNvSpPr/>
                <p:nvPr/>
              </p:nvSpPr>
              <p:spPr>
                <a:xfrm rot="-2327588">
                  <a:off x="7460698" y="2985008"/>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EBC7396A-EC19-1B5F-B787-5000562ED221}"/>
                    </a:ext>
                  </a:extLst>
                </p:cNvPr>
                <p:cNvSpPr/>
                <p:nvPr/>
              </p:nvSpPr>
              <p:spPr>
                <a:xfrm>
                  <a:off x="7460474" y="2984820"/>
                  <a:ext cx="12184" cy="12186"/>
                </a:xfrm>
                <a:custGeom>
                  <a:avLst/>
                  <a:gdLst>
                    <a:gd name="connsiteX0" fmla="*/ 10679 w 12184"/>
                    <a:gd name="connsiteY0" fmla="*/ 2271 h 12186"/>
                    <a:gd name="connsiteX1" fmla="*/ 2270 w 12184"/>
                    <a:gd name="connsiteY1" fmla="*/ 1506 h 12186"/>
                    <a:gd name="connsiteX2" fmla="*/ 1506 w 12184"/>
                    <a:gd name="connsiteY2" fmla="*/ 9916 h 12186"/>
                    <a:gd name="connsiteX3" fmla="*/ 9914 w 12184"/>
                    <a:gd name="connsiteY3" fmla="*/ 10681 h 12186"/>
                    <a:gd name="connsiteX4" fmla="*/ 10679 w 12184"/>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 h="12186">
                      <a:moveTo>
                        <a:pt x="10679" y="2271"/>
                      </a:moveTo>
                      <a:cubicBezTo>
                        <a:pt x="8768" y="-405"/>
                        <a:pt x="4946" y="-788"/>
                        <a:pt x="2270" y="1506"/>
                      </a:cubicBezTo>
                      <a:cubicBezTo>
                        <a:pt x="-405" y="3417"/>
                        <a:pt x="-787" y="7240"/>
                        <a:pt x="1506" y="9916"/>
                      </a:cubicBezTo>
                      <a:cubicBezTo>
                        <a:pt x="3417" y="12592"/>
                        <a:pt x="7239" y="12974"/>
                        <a:pt x="9914" y="10681"/>
                      </a:cubicBezTo>
                      <a:cubicBezTo>
                        <a:pt x="12590" y="8387"/>
                        <a:pt x="12972" y="4946"/>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37" name="Graphic 4">
                <a:extLst>
                  <a:ext uri="{FF2B5EF4-FFF2-40B4-BE49-F238E27FC236}">
                    <a16:creationId xmlns:a16="http://schemas.microsoft.com/office/drawing/2014/main" id="{2CACA473-0A6B-58BD-E87F-0B1EFF62D7CB}"/>
                  </a:ext>
                </a:extLst>
              </p:cNvPr>
              <p:cNvGrpSpPr/>
              <p:nvPr/>
            </p:nvGrpSpPr>
            <p:grpSpPr>
              <a:xfrm>
                <a:off x="7146844" y="2459963"/>
                <a:ext cx="21493" cy="21497"/>
                <a:chOff x="7146844" y="2459963"/>
                <a:chExt cx="21493" cy="21497"/>
              </a:xfrm>
            </p:grpSpPr>
            <p:sp>
              <p:nvSpPr>
                <p:cNvPr id="307" name="Freeform 306">
                  <a:extLst>
                    <a:ext uri="{FF2B5EF4-FFF2-40B4-BE49-F238E27FC236}">
                      <a16:creationId xmlns:a16="http://schemas.microsoft.com/office/drawing/2014/main" id="{BCEF3280-99A3-5DDF-45EB-BABE23120154}"/>
                    </a:ext>
                  </a:extLst>
                </p:cNvPr>
                <p:cNvSpPr/>
                <p:nvPr/>
              </p:nvSpPr>
              <p:spPr>
                <a:xfrm rot="-2328555">
                  <a:off x="7149947" y="2463067"/>
                  <a:ext cx="15287" cy="15290"/>
                </a:xfrm>
                <a:custGeom>
                  <a:avLst/>
                  <a:gdLst>
                    <a:gd name="connsiteX0" fmla="*/ 0 w 15287"/>
                    <a:gd name="connsiteY0" fmla="*/ 0 h 15290"/>
                    <a:gd name="connsiteX1" fmla="*/ 15287 w 15287"/>
                    <a:gd name="connsiteY1" fmla="*/ 0 h 15290"/>
                    <a:gd name="connsiteX2" fmla="*/ 15287 w 15287"/>
                    <a:gd name="connsiteY2" fmla="*/ 15290 h 15290"/>
                    <a:gd name="connsiteX3" fmla="*/ 0 w 15287"/>
                    <a:gd name="connsiteY3" fmla="*/ 15290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7" y="0"/>
                      </a:lnTo>
                      <a:lnTo>
                        <a:pt x="15287" y="15290"/>
                      </a:lnTo>
                      <a:lnTo>
                        <a:pt x="0" y="15290"/>
                      </a:lnTo>
                      <a:close/>
                    </a:path>
                  </a:pathLst>
                </a:custGeom>
                <a:noFill/>
                <a:ln w="3819"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A40379B8-8799-EA94-52C3-31C9D0C15D79}"/>
                    </a:ext>
                  </a:extLst>
                </p:cNvPr>
                <p:cNvSpPr/>
                <p:nvPr/>
              </p:nvSpPr>
              <p:spPr>
                <a:xfrm>
                  <a:off x="7149878" y="246276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7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8"/>
                        <a:pt x="6342" y="-920"/>
                        <a:pt x="2902" y="1756"/>
                      </a:cubicBezTo>
                      <a:cubicBezTo>
                        <a:pt x="-537" y="4432"/>
                        <a:pt x="-920" y="9019"/>
                        <a:pt x="1756" y="12460"/>
                      </a:cubicBezTo>
                      <a:cubicBezTo>
                        <a:pt x="4431" y="15900"/>
                        <a:pt x="9017" y="16283"/>
                        <a:pt x="12457" y="13607"/>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38" name="Graphic 4">
                <a:extLst>
                  <a:ext uri="{FF2B5EF4-FFF2-40B4-BE49-F238E27FC236}">
                    <a16:creationId xmlns:a16="http://schemas.microsoft.com/office/drawing/2014/main" id="{DDD6ADDD-3690-543B-2AE3-EEE4CDFB5B71}"/>
                  </a:ext>
                </a:extLst>
              </p:cNvPr>
              <p:cNvGrpSpPr/>
              <p:nvPr/>
            </p:nvGrpSpPr>
            <p:grpSpPr>
              <a:xfrm>
                <a:off x="7664197" y="3427937"/>
                <a:ext cx="23642" cy="23647"/>
                <a:chOff x="7664197" y="3427937"/>
                <a:chExt cx="23642" cy="23647"/>
              </a:xfrm>
            </p:grpSpPr>
            <p:sp>
              <p:nvSpPr>
                <p:cNvPr id="305" name="Freeform 304">
                  <a:extLst>
                    <a:ext uri="{FF2B5EF4-FFF2-40B4-BE49-F238E27FC236}">
                      <a16:creationId xmlns:a16="http://schemas.microsoft.com/office/drawing/2014/main" id="{F16366EF-4C2B-C807-578E-F985554A214C}"/>
                    </a:ext>
                  </a:extLst>
                </p:cNvPr>
                <p:cNvSpPr/>
                <p:nvPr/>
              </p:nvSpPr>
              <p:spPr>
                <a:xfrm rot="-2329038">
                  <a:off x="7667611" y="3431351"/>
                  <a:ext cx="16815" cy="16819"/>
                </a:xfrm>
                <a:custGeom>
                  <a:avLst/>
                  <a:gdLst>
                    <a:gd name="connsiteX0" fmla="*/ 0 w 16815"/>
                    <a:gd name="connsiteY0" fmla="*/ 0 h 16819"/>
                    <a:gd name="connsiteX1" fmla="*/ 16816 w 16815"/>
                    <a:gd name="connsiteY1" fmla="*/ 0 h 16819"/>
                    <a:gd name="connsiteX2" fmla="*/ 16816 w 16815"/>
                    <a:gd name="connsiteY2" fmla="*/ 16819 h 16819"/>
                    <a:gd name="connsiteX3" fmla="*/ 0 w 16815"/>
                    <a:gd name="connsiteY3" fmla="*/ 16819 h 16819"/>
                  </a:gdLst>
                  <a:ahLst/>
                  <a:cxnLst>
                    <a:cxn ang="0">
                      <a:pos x="connsiteX0" y="connsiteY0"/>
                    </a:cxn>
                    <a:cxn ang="0">
                      <a:pos x="connsiteX1" y="connsiteY1"/>
                    </a:cxn>
                    <a:cxn ang="0">
                      <a:pos x="connsiteX2" y="connsiteY2"/>
                    </a:cxn>
                    <a:cxn ang="0">
                      <a:pos x="connsiteX3" y="connsiteY3"/>
                    </a:cxn>
                  </a:cxnLst>
                  <a:rect l="l" t="t" r="r" b="b"/>
                  <a:pathLst>
                    <a:path w="16815" h="16819">
                      <a:moveTo>
                        <a:pt x="0" y="0"/>
                      </a:moveTo>
                      <a:lnTo>
                        <a:pt x="16816" y="0"/>
                      </a:lnTo>
                      <a:lnTo>
                        <a:pt x="16816" y="16819"/>
                      </a:lnTo>
                      <a:lnTo>
                        <a:pt x="0" y="16819"/>
                      </a:lnTo>
                      <a:close/>
                    </a:path>
                  </a:pathLst>
                </a:custGeom>
                <a:noFill/>
                <a:ln w="3819"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8D0E219E-8B8A-B273-D55E-F8270DA86EAD}"/>
                    </a:ext>
                  </a:extLst>
                </p:cNvPr>
                <p:cNvSpPr/>
                <p:nvPr/>
              </p:nvSpPr>
              <p:spPr>
                <a:xfrm>
                  <a:off x="7667980" y="3431289"/>
                  <a:ext cx="16825" cy="16828"/>
                </a:xfrm>
                <a:custGeom>
                  <a:avLst/>
                  <a:gdLst>
                    <a:gd name="connsiteX0" fmla="*/ 14910 w 16825"/>
                    <a:gd name="connsiteY0" fmla="*/ 3063 h 16828"/>
                    <a:gd name="connsiteX1" fmla="*/ 3062 w 16825"/>
                    <a:gd name="connsiteY1" fmla="*/ 1916 h 16828"/>
                    <a:gd name="connsiteX2" fmla="*/ 1916 w 16825"/>
                    <a:gd name="connsiteY2" fmla="*/ 13766 h 16828"/>
                    <a:gd name="connsiteX3" fmla="*/ 13764 w 16825"/>
                    <a:gd name="connsiteY3" fmla="*/ 14913 h 16828"/>
                    <a:gd name="connsiteX4" fmla="*/ 14910 w 16825"/>
                    <a:gd name="connsiteY4" fmla="*/ 3063 h 1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5" h="16828">
                      <a:moveTo>
                        <a:pt x="14910" y="3063"/>
                      </a:moveTo>
                      <a:cubicBezTo>
                        <a:pt x="11853" y="-378"/>
                        <a:pt x="6884" y="-1142"/>
                        <a:pt x="3062" y="1916"/>
                      </a:cubicBezTo>
                      <a:cubicBezTo>
                        <a:pt x="-378" y="4974"/>
                        <a:pt x="-1142" y="9944"/>
                        <a:pt x="1916" y="13766"/>
                      </a:cubicBezTo>
                      <a:cubicBezTo>
                        <a:pt x="4973" y="17207"/>
                        <a:pt x="9942" y="17971"/>
                        <a:pt x="13764" y="14913"/>
                      </a:cubicBezTo>
                      <a:cubicBezTo>
                        <a:pt x="17204" y="11855"/>
                        <a:pt x="17968" y="6886"/>
                        <a:pt x="14910" y="3063"/>
                      </a:cubicBezTo>
                      <a:close/>
                    </a:path>
                  </a:pathLst>
                </a:custGeom>
                <a:solidFill>
                  <a:srgbClr val="29ABE2"/>
                </a:solidFill>
                <a:ln w="3819" cap="flat">
                  <a:noFill/>
                  <a:prstDash val="solid"/>
                  <a:miter/>
                </a:ln>
              </p:spPr>
              <p:txBody>
                <a:bodyPr rtlCol="0" anchor="ctr"/>
                <a:lstStyle/>
                <a:p>
                  <a:endParaRPr lang="en-US"/>
                </a:p>
              </p:txBody>
            </p:sp>
          </p:grpSp>
          <p:grpSp>
            <p:nvGrpSpPr>
              <p:cNvPr id="239" name="Graphic 4">
                <a:extLst>
                  <a:ext uri="{FF2B5EF4-FFF2-40B4-BE49-F238E27FC236}">
                    <a16:creationId xmlns:a16="http://schemas.microsoft.com/office/drawing/2014/main" id="{C0C9E42E-914F-1370-7C28-51C9844A3CD4}"/>
                  </a:ext>
                </a:extLst>
              </p:cNvPr>
              <p:cNvGrpSpPr/>
              <p:nvPr/>
            </p:nvGrpSpPr>
            <p:grpSpPr>
              <a:xfrm>
                <a:off x="7321575" y="2840658"/>
                <a:ext cx="22568" cy="22572"/>
                <a:chOff x="7321575" y="2840658"/>
                <a:chExt cx="22568" cy="22572"/>
              </a:xfrm>
            </p:grpSpPr>
            <p:sp>
              <p:nvSpPr>
                <p:cNvPr id="303" name="Freeform 302">
                  <a:extLst>
                    <a:ext uri="{FF2B5EF4-FFF2-40B4-BE49-F238E27FC236}">
                      <a16:creationId xmlns:a16="http://schemas.microsoft.com/office/drawing/2014/main" id="{7D35EA33-58CE-5AFC-818A-E453937545F4}"/>
                    </a:ext>
                  </a:extLst>
                </p:cNvPr>
                <p:cNvSpPr/>
                <p:nvPr/>
              </p:nvSpPr>
              <p:spPr>
                <a:xfrm rot="-2327588">
                  <a:off x="7324833" y="2843916"/>
                  <a:ext cx="16052" cy="16055"/>
                </a:xfrm>
                <a:custGeom>
                  <a:avLst/>
                  <a:gdLst>
                    <a:gd name="connsiteX0" fmla="*/ 0 w 16052"/>
                    <a:gd name="connsiteY0" fmla="*/ 0 h 16055"/>
                    <a:gd name="connsiteX1" fmla="*/ 16052 w 16052"/>
                    <a:gd name="connsiteY1" fmla="*/ 0 h 16055"/>
                    <a:gd name="connsiteX2" fmla="*/ 16052 w 16052"/>
                    <a:gd name="connsiteY2" fmla="*/ 16055 h 16055"/>
                    <a:gd name="connsiteX3" fmla="*/ 0 w 16052"/>
                    <a:gd name="connsiteY3" fmla="*/ 16055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2" y="0"/>
                      </a:lnTo>
                      <a:lnTo>
                        <a:pt x="16052" y="16055"/>
                      </a:lnTo>
                      <a:lnTo>
                        <a:pt x="0" y="16055"/>
                      </a:lnTo>
                      <a:close/>
                    </a:path>
                  </a:pathLst>
                </a:custGeom>
                <a:noFill/>
                <a:ln w="3819"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04656A0B-A054-BEB5-0FB9-A1AA6C1E1398}"/>
                    </a:ext>
                  </a:extLst>
                </p:cNvPr>
                <p:cNvSpPr/>
                <p:nvPr/>
              </p:nvSpPr>
              <p:spPr>
                <a:xfrm>
                  <a:off x="7324925" y="2843511"/>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39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39" y="13989"/>
                      </a:cubicBezTo>
                      <a:cubicBezTo>
                        <a:pt x="16279" y="11313"/>
                        <a:pt x="16661"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0" name="Graphic 4">
                <a:extLst>
                  <a:ext uri="{FF2B5EF4-FFF2-40B4-BE49-F238E27FC236}">
                    <a16:creationId xmlns:a16="http://schemas.microsoft.com/office/drawing/2014/main" id="{6819D585-06AA-C662-F652-6B3E1358EAE7}"/>
                  </a:ext>
                </a:extLst>
              </p:cNvPr>
              <p:cNvGrpSpPr/>
              <p:nvPr/>
            </p:nvGrpSpPr>
            <p:grpSpPr>
              <a:xfrm>
                <a:off x="7439781" y="3080731"/>
                <a:ext cx="24181" cy="24186"/>
                <a:chOff x="7439781" y="3080731"/>
                <a:chExt cx="24181" cy="24186"/>
              </a:xfrm>
            </p:grpSpPr>
            <p:sp>
              <p:nvSpPr>
                <p:cNvPr id="301" name="Freeform 300">
                  <a:extLst>
                    <a:ext uri="{FF2B5EF4-FFF2-40B4-BE49-F238E27FC236}">
                      <a16:creationId xmlns:a16="http://schemas.microsoft.com/office/drawing/2014/main" id="{0FD03801-D7D5-7ED5-175C-6B5630C2DD84}"/>
                    </a:ext>
                  </a:extLst>
                </p:cNvPr>
                <p:cNvSpPr/>
                <p:nvPr/>
              </p:nvSpPr>
              <p:spPr>
                <a:xfrm rot="-2328823">
                  <a:off x="7443272" y="3084223"/>
                  <a:ext cx="17199" cy="17202"/>
                </a:xfrm>
                <a:custGeom>
                  <a:avLst/>
                  <a:gdLst>
                    <a:gd name="connsiteX0" fmla="*/ 0 w 17199"/>
                    <a:gd name="connsiteY0" fmla="*/ 0 h 17202"/>
                    <a:gd name="connsiteX1" fmla="*/ 17199 w 17199"/>
                    <a:gd name="connsiteY1" fmla="*/ 0 h 17202"/>
                    <a:gd name="connsiteX2" fmla="*/ 17199 w 17199"/>
                    <a:gd name="connsiteY2" fmla="*/ 17203 h 17202"/>
                    <a:gd name="connsiteX3" fmla="*/ 0 w 17199"/>
                    <a:gd name="connsiteY3" fmla="*/ 17203 h 17202"/>
                  </a:gdLst>
                  <a:ahLst/>
                  <a:cxnLst>
                    <a:cxn ang="0">
                      <a:pos x="connsiteX0" y="connsiteY0"/>
                    </a:cxn>
                    <a:cxn ang="0">
                      <a:pos x="connsiteX1" y="connsiteY1"/>
                    </a:cxn>
                    <a:cxn ang="0">
                      <a:pos x="connsiteX2" y="connsiteY2"/>
                    </a:cxn>
                    <a:cxn ang="0">
                      <a:pos x="connsiteX3" y="connsiteY3"/>
                    </a:cxn>
                  </a:cxnLst>
                  <a:rect l="l" t="t" r="r" b="b"/>
                  <a:pathLst>
                    <a:path w="17199" h="17202">
                      <a:moveTo>
                        <a:pt x="0" y="0"/>
                      </a:moveTo>
                      <a:lnTo>
                        <a:pt x="17199" y="0"/>
                      </a:lnTo>
                      <a:lnTo>
                        <a:pt x="17199" y="17203"/>
                      </a:lnTo>
                      <a:lnTo>
                        <a:pt x="0" y="17203"/>
                      </a:lnTo>
                      <a:close/>
                    </a:path>
                  </a:pathLst>
                </a:custGeom>
                <a:noFill/>
                <a:ln w="3819"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B3205F89-61D5-5963-FFC8-DD88D0978983}"/>
                    </a:ext>
                  </a:extLst>
                </p:cNvPr>
                <p:cNvSpPr/>
                <p:nvPr/>
              </p:nvSpPr>
              <p:spPr>
                <a:xfrm>
                  <a:off x="7443124" y="3084443"/>
                  <a:ext cx="17170" cy="17457"/>
                </a:xfrm>
                <a:custGeom>
                  <a:avLst/>
                  <a:gdLst>
                    <a:gd name="connsiteX0" fmla="*/ 15415 w 17170"/>
                    <a:gd name="connsiteY0" fmla="*/ 3186 h 17457"/>
                    <a:gd name="connsiteX1" fmla="*/ 3185 w 17170"/>
                    <a:gd name="connsiteY1" fmla="*/ 2039 h 17457"/>
                    <a:gd name="connsiteX2" fmla="*/ 2038 w 17170"/>
                    <a:gd name="connsiteY2" fmla="*/ 14271 h 17457"/>
                    <a:gd name="connsiteX3" fmla="*/ 14269 w 17170"/>
                    <a:gd name="connsiteY3" fmla="*/ 15418 h 17457"/>
                    <a:gd name="connsiteX4" fmla="*/ 15415 w 17170"/>
                    <a:gd name="connsiteY4" fmla="*/ 3186 h 1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0" h="17457">
                      <a:moveTo>
                        <a:pt x="15415" y="3186"/>
                      </a:moveTo>
                      <a:cubicBezTo>
                        <a:pt x="12358" y="-637"/>
                        <a:pt x="7007" y="-1019"/>
                        <a:pt x="3185" y="2039"/>
                      </a:cubicBezTo>
                      <a:cubicBezTo>
                        <a:pt x="-637" y="5097"/>
                        <a:pt x="-1019" y="10449"/>
                        <a:pt x="2038" y="14271"/>
                      </a:cubicBezTo>
                      <a:cubicBezTo>
                        <a:pt x="5096" y="18094"/>
                        <a:pt x="10447" y="18477"/>
                        <a:pt x="14269" y="15418"/>
                      </a:cubicBezTo>
                      <a:cubicBezTo>
                        <a:pt x="17708" y="11978"/>
                        <a:pt x="18091" y="6626"/>
                        <a:pt x="15415" y="3186"/>
                      </a:cubicBezTo>
                      <a:close/>
                    </a:path>
                  </a:pathLst>
                </a:custGeom>
                <a:solidFill>
                  <a:srgbClr val="29ABE2"/>
                </a:solidFill>
                <a:ln w="3819" cap="flat">
                  <a:noFill/>
                  <a:prstDash val="solid"/>
                  <a:miter/>
                </a:ln>
              </p:spPr>
              <p:txBody>
                <a:bodyPr rtlCol="0" anchor="ctr"/>
                <a:lstStyle/>
                <a:p>
                  <a:endParaRPr lang="en-US"/>
                </a:p>
              </p:txBody>
            </p:sp>
          </p:grpSp>
          <p:grpSp>
            <p:nvGrpSpPr>
              <p:cNvPr id="241" name="Graphic 4">
                <a:extLst>
                  <a:ext uri="{FF2B5EF4-FFF2-40B4-BE49-F238E27FC236}">
                    <a16:creationId xmlns:a16="http://schemas.microsoft.com/office/drawing/2014/main" id="{0B0E44AD-457E-9DAC-7530-3F576677B06C}"/>
                  </a:ext>
                </a:extLst>
              </p:cNvPr>
              <p:cNvGrpSpPr/>
              <p:nvPr/>
            </p:nvGrpSpPr>
            <p:grpSpPr>
              <a:xfrm>
                <a:off x="7600472" y="3465481"/>
                <a:ext cx="27405" cy="27411"/>
                <a:chOff x="7600472" y="3465481"/>
                <a:chExt cx="27405" cy="27411"/>
              </a:xfrm>
            </p:grpSpPr>
            <p:sp>
              <p:nvSpPr>
                <p:cNvPr id="299" name="Freeform 298">
                  <a:extLst>
                    <a:ext uri="{FF2B5EF4-FFF2-40B4-BE49-F238E27FC236}">
                      <a16:creationId xmlns:a16="http://schemas.microsoft.com/office/drawing/2014/main" id="{79458664-ADCE-1DEC-EAEF-48D94B3D5DB3}"/>
                    </a:ext>
                  </a:extLst>
                </p:cNvPr>
                <p:cNvSpPr/>
                <p:nvPr/>
              </p:nvSpPr>
              <p:spPr>
                <a:xfrm rot="-2328339">
                  <a:off x="7604429" y="3469439"/>
                  <a:ext cx="19492" cy="19496"/>
                </a:xfrm>
                <a:custGeom>
                  <a:avLst/>
                  <a:gdLst>
                    <a:gd name="connsiteX0" fmla="*/ 0 w 19492"/>
                    <a:gd name="connsiteY0" fmla="*/ 0 h 19496"/>
                    <a:gd name="connsiteX1" fmla="*/ 19493 w 19492"/>
                    <a:gd name="connsiteY1" fmla="*/ 0 h 19496"/>
                    <a:gd name="connsiteX2" fmla="*/ 19493 w 19492"/>
                    <a:gd name="connsiteY2" fmla="*/ 19497 h 19496"/>
                    <a:gd name="connsiteX3" fmla="*/ 0 w 19492"/>
                    <a:gd name="connsiteY3" fmla="*/ 19497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7"/>
                      </a:lnTo>
                      <a:lnTo>
                        <a:pt x="0" y="19497"/>
                      </a:lnTo>
                      <a:close/>
                    </a:path>
                  </a:pathLst>
                </a:custGeom>
                <a:noFill/>
                <a:ln w="3819"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A531384C-7D7A-D350-B10D-AD5F336BB939}"/>
                    </a:ext>
                  </a:extLst>
                </p:cNvPr>
                <p:cNvSpPr/>
                <p:nvPr/>
              </p:nvSpPr>
              <p:spPr>
                <a:xfrm>
                  <a:off x="7604285" y="346888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4400"/>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2" name="Graphic 4">
                <a:extLst>
                  <a:ext uri="{FF2B5EF4-FFF2-40B4-BE49-F238E27FC236}">
                    <a16:creationId xmlns:a16="http://schemas.microsoft.com/office/drawing/2014/main" id="{B681420E-759B-05FF-DBCF-5787BEE220D3}"/>
                  </a:ext>
                </a:extLst>
              </p:cNvPr>
              <p:cNvGrpSpPr/>
              <p:nvPr/>
            </p:nvGrpSpPr>
            <p:grpSpPr>
              <a:xfrm>
                <a:off x="7081725" y="2657022"/>
                <a:ext cx="27405" cy="27411"/>
                <a:chOff x="7081725" y="2657022"/>
                <a:chExt cx="27405" cy="27411"/>
              </a:xfrm>
            </p:grpSpPr>
            <p:sp>
              <p:nvSpPr>
                <p:cNvPr id="297" name="Freeform 296">
                  <a:extLst>
                    <a:ext uri="{FF2B5EF4-FFF2-40B4-BE49-F238E27FC236}">
                      <a16:creationId xmlns:a16="http://schemas.microsoft.com/office/drawing/2014/main" id="{B48FDE25-12CE-250A-5283-5D320F3FD362}"/>
                    </a:ext>
                  </a:extLst>
                </p:cNvPr>
                <p:cNvSpPr/>
                <p:nvPr/>
              </p:nvSpPr>
              <p:spPr>
                <a:xfrm rot="-2328823">
                  <a:off x="7085682" y="2660979"/>
                  <a:ext cx="19492" cy="19496"/>
                </a:xfrm>
                <a:custGeom>
                  <a:avLst/>
                  <a:gdLst>
                    <a:gd name="connsiteX0" fmla="*/ 0 w 19492"/>
                    <a:gd name="connsiteY0" fmla="*/ 0 h 19496"/>
                    <a:gd name="connsiteX1" fmla="*/ 19493 w 19492"/>
                    <a:gd name="connsiteY1" fmla="*/ 0 h 19496"/>
                    <a:gd name="connsiteX2" fmla="*/ 19493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6"/>
                      </a:lnTo>
                      <a:lnTo>
                        <a:pt x="0" y="19496"/>
                      </a:lnTo>
                      <a:close/>
                    </a:path>
                  </a:pathLst>
                </a:custGeom>
                <a:noFill/>
                <a:ln w="3819"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1015A56-7195-8E4E-2721-387902A8B0A3}"/>
                    </a:ext>
                  </a:extLst>
                </p:cNvPr>
                <p:cNvSpPr/>
                <p:nvPr/>
              </p:nvSpPr>
              <p:spPr>
                <a:xfrm>
                  <a:off x="7085258" y="2660755"/>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3"/>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3" name="Graphic 4">
                <a:extLst>
                  <a:ext uri="{FF2B5EF4-FFF2-40B4-BE49-F238E27FC236}">
                    <a16:creationId xmlns:a16="http://schemas.microsoft.com/office/drawing/2014/main" id="{D4BCC4E8-520E-1C2C-B7D8-7ABF288CE561}"/>
                  </a:ext>
                </a:extLst>
              </p:cNvPr>
              <p:cNvGrpSpPr/>
              <p:nvPr/>
            </p:nvGrpSpPr>
            <p:grpSpPr>
              <a:xfrm>
                <a:off x="7026993" y="2668220"/>
                <a:ext cx="22569" cy="22574"/>
                <a:chOff x="7026993" y="2668220"/>
                <a:chExt cx="22569" cy="22574"/>
              </a:xfrm>
            </p:grpSpPr>
            <p:sp>
              <p:nvSpPr>
                <p:cNvPr id="295" name="Freeform 294">
                  <a:extLst>
                    <a:ext uri="{FF2B5EF4-FFF2-40B4-BE49-F238E27FC236}">
                      <a16:creationId xmlns:a16="http://schemas.microsoft.com/office/drawing/2014/main" id="{69C05BB0-BCFC-8E50-78E8-B47641E69AA8}"/>
                    </a:ext>
                  </a:extLst>
                </p:cNvPr>
                <p:cNvSpPr/>
                <p:nvPr/>
              </p:nvSpPr>
              <p:spPr>
                <a:xfrm rot="-2328823">
                  <a:off x="7030252" y="2671479"/>
                  <a:ext cx="16052" cy="16055"/>
                </a:xfrm>
                <a:custGeom>
                  <a:avLst/>
                  <a:gdLst>
                    <a:gd name="connsiteX0" fmla="*/ 0 w 16052"/>
                    <a:gd name="connsiteY0" fmla="*/ 0 h 16055"/>
                    <a:gd name="connsiteX1" fmla="*/ 16053 w 16052"/>
                    <a:gd name="connsiteY1" fmla="*/ 0 h 16055"/>
                    <a:gd name="connsiteX2" fmla="*/ 16053 w 16052"/>
                    <a:gd name="connsiteY2" fmla="*/ 16056 h 16055"/>
                    <a:gd name="connsiteX3" fmla="*/ 0 w 16052"/>
                    <a:gd name="connsiteY3" fmla="*/ 16056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3" y="0"/>
                      </a:lnTo>
                      <a:lnTo>
                        <a:pt x="16053" y="16056"/>
                      </a:lnTo>
                      <a:lnTo>
                        <a:pt x="0" y="16056"/>
                      </a:lnTo>
                      <a:close/>
                    </a:path>
                  </a:pathLst>
                </a:custGeom>
                <a:noFill/>
                <a:ln w="3819"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FD4800B1-8AB3-CF88-2015-EE6A57B38AF0}"/>
                    </a:ext>
                  </a:extLst>
                </p:cNvPr>
                <p:cNvSpPr/>
                <p:nvPr/>
              </p:nvSpPr>
              <p:spPr>
                <a:xfrm>
                  <a:off x="7030250" y="2671487"/>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40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40" y="13989"/>
                      </a:cubicBezTo>
                      <a:cubicBezTo>
                        <a:pt x="16279" y="11695"/>
                        <a:pt x="16662"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4" name="Graphic 4">
                <a:extLst>
                  <a:ext uri="{FF2B5EF4-FFF2-40B4-BE49-F238E27FC236}">
                    <a16:creationId xmlns:a16="http://schemas.microsoft.com/office/drawing/2014/main" id="{58D61158-DD67-4E4B-85E6-E93FFA8F5F12}"/>
                  </a:ext>
                </a:extLst>
              </p:cNvPr>
              <p:cNvGrpSpPr/>
              <p:nvPr/>
            </p:nvGrpSpPr>
            <p:grpSpPr>
              <a:xfrm>
                <a:off x="7093988" y="2940978"/>
                <a:ext cx="16121" cy="16124"/>
                <a:chOff x="7093988" y="2940978"/>
                <a:chExt cx="16121" cy="16124"/>
              </a:xfrm>
            </p:grpSpPr>
            <p:sp>
              <p:nvSpPr>
                <p:cNvPr id="293" name="Freeform 292">
                  <a:extLst>
                    <a:ext uri="{FF2B5EF4-FFF2-40B4-BE49-F238E27FC236}">
                      <a16:creationId xmlns:a16="http://schemas.microsoft.com/office/drawing/2014/main" id="{3FB89A14-7B90-3ABE-5BF9-E10A704E8D33}"/>
                    </a:ext>
                  </a:extLst>
                </p:cNvPr>
                <p:cNvSpPr/>
                <p:nvPr/>
              </p:nvSpPr>
              <p:spPr>
                <a:xfrm rot="-2329306">
                  <a:off x="7096315" y="2943306"/>
                  <a:ext cx="11465" cy="11468"/>
                </a:xfrm>
                <a:custGeom>
                  <a:avLst/>
                  <a:gdLst>
                    <a:gd name="connsiteX0" fmla="*/ 0 w 11465"/>
                    <a:gd name="connsiteY0" fmla="*/ 0 h 11468"/>
                    <a:gd name="connsiteX1" fmla="*/ 11466 w 11465"/>
                    <a:gd name="connsiteY1" fmla="*/ 0 h 11468"/>
                    <a:gd name="connsiteX2" fmla="*/ 11466 w 11465"/>
                    <a:gd name="connsiteY2" fmla="*/ 11468 h 11468"/>
                    <a:gd name="connsiteX3" fmla="*/ 0 w 11465"/>
                    <a:gd name="connsiteY3" fmla="*/ 11468 h 11468"/>
                  </a:gdLst>
                  <a:ahLst/>
                  <a:cxnLst>
                    <a:cxn ang="0">
                      <a:pos x="connsiteX0" y="connsiteY0"/>
                    </a:cxn>
                    <a:cxn ang="0">
                      <a:pos x="connsiteX1" y="connsiteY1"/>
                    </a:cxn>
                    <a:cxn ang="0">
                      <a:pos x="connsiteX2" y="connsiteY2"/>
                    </a:cxn>
                    <a:cxn ang="0">
                      <a:pos x="connsiteX3" y="connsiteY3"/>
                    </a:cxn>
                  </a:cxnLst>
                  <a:rect l="l" t="t" r="r" b="b"/>
                  <a:pathLst>
                    <a:path w="11465" h="11468">
                      <a:moveTo>
                        <a:pt x="0" y="0"/>
                      </a:moveTo>
                      <a:lnTo>
                        <a:pt x="11466" y="0"/>
                      </a:lnTo>
                      <a:lnTo>
                        <a:pt x="11466" y="11468"/>
                      </a:lnTo>
                      <a:lnTo>
                        <a:pt x="0" y="11468"/>
                      </a:lnTo>
                      <a:close/>
                    </a:path>
                  </a:pathLst>
                </a:custGeom>
                <a:noFill/>
                <a:ln w="3819"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293F9F88-E9F2-05E3-73FC-57C6D44FC86D}"/>
                    </a:ext>
                  </a:extLst>
                </p:cNvPr>
                <p:cNvSpPr/>
                <p:nvPr/>
              </p:nvSpPr>
              <p:spPr>
                <a:xfrm>
                  <a:off x="7096238" y="2942770"/>
                  <a:ext cx="11520" cy="11804"/>
                </a:xfrm>
                <a:custGeom>
                  <a:avLst/>
                  <a:gdLst>
                    <a:gd name="connsiteX0" fmla="*/ 10296 w 11520"/>
                    <a:gd name="connsiteY0" fmla="*/ 2271 h 11804"/>
                    <a:gd name="connsiteX1" fmla="*/ 2270 w 11520"/>
                    <a:gd name="connsiteY1" fmla="*/ 1506 h 11804"/>
                    <a:gd name="connsiteX2" fmla="*/ 1506 w 11520"/>
                    <a:gd name="connsiteY2" fmla="*/ 9534 h 11804"/>
                    <a:gd name="connsiteX3" fmla="*/ 9532 w 11520"/>
                    <a:gd name="connsiteY3" fmla="*/ 10298 h 11804"/>
                    <a:gd name="connsiteX4" fmla="*/ 10296 w 11520"/>
                    <a:gd name="connsiteY4" fmla="*/ 2271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 h="11804">
                      <a:moveTo>
                        <a:pt x="10296" y="2271"/>
                      </a:moveTo>
                      <a:cubicBezTo>
                        <a:pt x="8385" y="-405"/>
                        <a:pt x="4563" y="-788"/>
                        <a:pt x="2270" y="1506"/>
                      </a:cubicBezTo>
                      <a:cubicBezTo>
                        <a:pt x="-405" y="3417"/>
                        <a:pt x="-787" y="7240"/>
                        <a:pt x="1506" y="9534"/>
                      </a:cubicBezTo>
                      <a:cubicBezTo>
                        <a:pt x="3417" y="12210"/>
                        <a:pt x="7239" y="12592"/>
                        <a:pt x="9532" y="10298"/>
                      </a:cubicBezTo>
                      <a:cubicBezTo>
                        <a:pt x="11825" y="8387"/>
                        <a:pt x="12207" y="4946"/>
                        <a:pt x="10296" y="2271"/>
                      </a:cubicBezTo>
                      <a:close/>
                    </a:path>
                  </a:pathLst>
                </a:custGeom>
                <a:solidFill>
                  <a:srgbClr val="29ABE2"/>
                </a:solidFill>
                <a:ln w="3819" cap="flat">
                  <a:noFill/>
                  <a:prstDash val="solid"/>
                  <a:miter/>
                </a:ln>
              </p:spPr>
              <p:txBody>
                <a:bodyPr rtlCol="0" anchor="ctr"/>
                <a:lstStyle/>
                <a:p>
                  <a:endParaRPr lang="en-US"/>
                </a:p>
              </p:txBody>
            </p:sp>
          </p:grpSp>
          <p:grpSp>
            <p:nvGrpSpPr>
              <p:cNvPr id="245" name="Graphic 4">
                <a:extLst>
                  <a:ext uri="{FF2B5EF4-FFF2-40B4-BE49-F238E27FC236}">
                    <a16:creationId xmlns:a16="http://schemas.microsoft.com/office/drawing/2014/main" id="{B87CC203-5AC9-841F-E20F-9ED74BAF69C9}"/>
                  </a:ext>
                </a:extLst>
              </p:cNvPr>
              <p:cNvGrpSpPr/>
              <p:nvPr/>
            </p:nvGrpSpPr>
            <p:grpSpPr>
              <a:xfrm>
                <a:off x="7321311" y="3510088"/>
                <a:ext cx="21494" cy="21499"/>
                <a:chOff x="7321311" y="3510088"/>
                <a:chExt cx="21494" cy="21499"/>
              </a:xfrm>
            </p:grpSpPr>
            <p:sp>
              <p:nvSpPr>
                <p:cNvPr id="291" name="Freeform 290">
                  <a:extLst>
                    <a:ext uri="{FF2B5EF4-FFF2-40B4-BE49-F238E27FC236}">
                      <a16:creationId xmlns:a16="http://schemas.microsoft.com/office/drawing/2014/main" id="{B6A1E902-215B-4AA0-97EC-87FBA8DF51A6}"/>
                    </a:ext>
                  </a:extLst>
                </p:cNvPr>
                <p:cNvSpPr/>
                <p:nvPr/>
              </p:nvSpPr>
              <p:spPr>
                <a:xfrm rot="-2329306">
                  <a:off x="7324415" y="3513192"/>
                  <a:ext cx="15287" cy="15290"/>
                </a:xfrm>
                <a:custGeom>
                  <a:avLst/>
                  <a:gdLst>
                    <a:gd name="connsiteX0" fmla="*/ 0 w 15287"/>
                    <a:gd name="connsiteY0" fmla="*/ 0 h 15290"/>
                    <a:gd name="connsiteX1" fmla="*/ 15288 w 15287"/>
                    <a:gd name="connsiteY1" fmla="*/ 0 h 15290"/>
                    <a:gd name="connsiteX2" fmla="*/ 15288 w 15287"/>
                    <a:gd name="connsiteY2" fmla="*/ 15291 h 15290"/>
                    <a:gd name="connsiteX3" fmla="*/ 0 w 15287"/>
                    <a:gd name="connsiteY3" fmla="*/ 15291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8" y="0"/>
                      </a:lnTo>
                      <a:lnTo>
                        <a:pt x="15288" y="15291"/>
                      </a:lnTo>
                      <a:lnTo>
                        <a:pt x="0" y="15291"/>
                      </a:lnTo>
                      <a:close/>
                    </a:path>
                  </a:pathLst>
                </a:custGeom>
                <a:noFill/>
                <a:ln w="3819"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D96DA709-1A05-EDAE-D2A7-AC6ED45BB4C8}"/>
                    </a:ext>
                  </a:extLst>
                </p:cNvPr>
                <p:cNvSpPr/>
                <p:nvPr/>
              </p:nvSpPr>
              <p:spPr>
                <a:xfrm>
                  <a:off x="7324161" y="351325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6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7"/>
                        <a:pt x="6342" y="-920"/>
                        <a:pt x="2902" y="1756"/>
                      </a:cubicBezTo>
                      <a:cubicBezTo>
                        <a:pt x="-538" y="4432"/>
                        <a:pt x="-920" y="9019"/>
                        <a:pt x="1756" y="12460"/>
                      </a:cubicBezTo>
                      <a:cubicBezTo>
                        <a:pt x="4431" y="15900"/>
                        <a:pt x="9017" y="16282"/>
                        <a:pt x="12457" y="13606"/>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46" name="Graphic 4">
                <a:extLst>
                  <a:ext uri="{FF2B5EF4-FFF2-40B4-BE49-F238E27FC236}">
                    <a16:creationId xmlns:a16="http://schemas.microsoft.com/office/drawing/2014/main" id="{383E680B-9008-E1EB-2834-3B232B773F2F}"/>
                  </a:ext>
                </a:extLst>
              </p:cNvPr>
              <p:cNvGrpSpPr/>
              <p:nvPr/>
            </p:nvGrpSpPr>
            <p:grpSpPr>
              <a:xfrm>
                <a:off x="7151636" y="3681470"/>
                <a:ext cx="27941" cy="27946"/>
                <a:chOff x="7151636" y="3681470"/>
                <a:chExt cx="27941" cy="27946"/>
              </a:xfrm>
            </p:grpSpPr>
            <p:sp>
              <p:nvSpPr>
                <p:cNvPr id="289" name="Freeform 288">
                  <a:extLst>
                    <a:ext uri="{FF2B5EF4-FFF2-40B4-BE49-F238E27FC236}">
                      <a16:creationId xmlns:a16="http://schemas.microsoft.com/office/drawing/2014/main" id="{409DE955-D553-B9C5-A15F-B71938EB1B0A}"/>
                    </a:ext>
                  </a:extLst>
                </p:cNvPr>
                <p:cNvSpPr/>
                <p:nvPr/>
              </p:nvSpPr>
              <p:spPr>
                <a:xfrm rot="-2328072">
                  <a:off x="7155670" y="3685505"/>
                  <a:ext cx="19873" cy="19877"/>
                </a:xfrm>
                <a:custGeom>
                  <a:avLst/>
                  <a:gdLst>
                    <a:gd name="connsiteX0" fmla="*/ 0 w 19873"/>
                    <a:gd name="connsiteY0" fmla="*/ 0 h 19877"/>
                    <a:gd name="connsiteX1" fmla="*/ 19874 w 19873"/>
                    <a:gd name="connsiteY1" fmla="*/ 0 h 19877"/>
                    <a:gd name="connsiteX2" fmla="*/ 19874 w 19873"/>
                    <a:gd name="connsiteY2" fmla="*/ 19878 h 19877"/>
                    <a:gd name="connsiteX3" fmla="*/ 0 w 19873"/>
                    <a:gd name="connsiteY3" fmla="*/ 19878 h 19877"/>
                  </a:gdLst>
                  <a:ahLst/>
                  <a:cxnLst>
                    <a:cxn ang="0">
                      <a:pos x="connsiteX0" y="connsiteY0"/>
                    </a:cxn>
                    <a:cxn ang="0">
                      <a:pos x="connsiteX1" y="connsiteY1"/>
                    </a:cxn>
                    <a:cxn ang="0">
                      <a:pos x="connsiteX2" y="connsiteY2"/>
                    </a:cxn>
                    <a:cxn ang="0">
                      <a:pos x="connsiteX3" y="connsiteY3"/>
                    </a:cxn>
                  </a:cxnLst>
                  <a:rect l="l" t="t" r="r" b="b"/>
                  <a:pathLst>
                    <a:path w="19873" h="19877">
                      <a:moveTo>
                        <a:pt x="0" y="0"/>
                      </a:moveTo>
                      <a:lnTo>
                        <a:pt x="19874" y="0"/>
                      </a:lnTo>
                      <a:lnTo>
                        <a:pt x="19874" y="19878"/>
                      </a:lnTo>
                      <a:lnTo>
                        <a:pt x="0" y="19878"/>
                      </a:lnTo>
                      <a:close/>
                    </a:path>
                  </a:pathLst>
                </a:custGeom>
                <a:noFill/>
                <a:ln w="3819"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ABC730EB-BD6F-2FBA-3E42-45BC5B983287}"/>
                    </a:ext>
                  </a:extLst>
                </p:cNvPr>
                <p:cNvSpPr/>
                <p:nvPr/>
              </p:nvSpPr>
              <p:spPr>
                <a:xfrm>
                  <a:off x="7155965" y="3685632"/>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4"/>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7" name="Graphic 4">
                <a:extLst>
                  <a:ext uri="{FF2B5EF4-FFF2-40B4-BE49-F238E27FC236}">
                    <a16:creationId xmlns:a16="http://schemas.microsoft.com/office/drawing/2014/main" id="{E0C51A86-3C94-6744-AE8F-B6F1B6E4236D}"/>
                  </a:ext>
                </a:extLst>
              </p:cNvPr>
              <p:cNvGrpSpPr/>
              <p:nvPr/>
            </p:nvGrpSpPr>
            <p:grpSpPr>
              <a:xfrm>
                <a:off x="6890126" y="3499970"/>
                <a:ext cx="17194" cy="17198"/>
                <a:chOff x="6890126" y="3499970"/>
                <a:chExt cx="17194" cy="17198"/>
              </a:xfrm>
            </p:grpSpPr>
            <p:sp>
              <p:nvSpPr>
                <p:cNvPr id="287" name="Freeform 286">
                  <a:extLst>
                    <a:ext uri="{FF2B5EF4-FFF2-40B4-BE49-F238E27FC236}">
                      <a16:creationId xmlns:a16="http://schemas.microsoft.com/office/drawing/2014/main" id="{C597E8A1-70C9-649C-FE98-68406D2072EF}"/>
                    </a:ext>
                  </a:extLst>
                </p:cNvPr>
                <p:cNvSpPr/>
                <p:nvPr/>
              </p:nvSpPr>
              <p:spPr>
                <a:xfrm rot="-2329038">
                  <a:off x="6892608" y="3502453"/>
                  <a:ext cx="12229" cy="12232"/>
                </a:xfrm>
                <a:custGeom>
                  <a:avLst/>
                  <a:gdLst>
                    <a:gd name="connsiteX0" fmla="*/ 0 w 12229"/>
                    <a:gd name="connsiteY0" fmla="*/ 0 h 12232"/>
                    <a:gd name="connsiteX1" fmla="*/ 12229 w 12229"/>
                    <a:gd name="connsiteY1" fmla="*/ 0 h 12232"/>
                    <a:gd name="connsiteX2" fmla="*/ 12229 w 12229"/>
                    <a:gd name="connsiteY2" fmla="*/ 12232 h 12232"/>
                    <a:gd name="connsiteX3" fmla="*/ 0 w 12229"/>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29" h="12232">
                      <a:moveTo>
                        <a:pt x="0" y="0"/>
                      </a:moveTo>
                      <a:lnTo>
                        <a:pt x="12229" y="0"/>
                      </a:lnTo>
                      <a:lnTo>
                        <a:pt x="12229" y="12232"/>
                      </a:lnTo>
                      <a:lnTo>
                        <a:pt x="0" y="12232"/>
                      </a:lnTo>
                      <a:close/>
                    </a:path>
                  </a:pathLst>
                </a:custGeom>
                <a:noFill/>
                <a:ln w="3819"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1E8ADED8-3995-A960-CEA4-F5B58119AFCF}"/>
                    </a:ext>
                  </a:extLst>
                </p:cNvPr>
                <p:cNvSpPr/>
                <p:nvPr/>
              </p:nvSpPr>
              <p:spPr>
                <a:xfrm>
                  <a:off x="6892908" y="3502419"/>
                  <a:ext cx="12284" cy="12568"/>
                </a:xfrm>
                <a:custGeom>
                  <a:avLst/>
                  <a:gdLst>
                    <a:gd name="connsiteX0" fmla="*/ 11061 w 12284"/>
                    <a:gd name="connsiteY0" fmla="*/ 2271 h 12568"/>
                    <a:gd name="connsiteX1" fmla="*/ 2270 w 12284"/>
                    <a:gd name="connsiteY1" fmla="*/ 1506 h 12568"/>
                    <a:gd name="connsiteX2" fmla="*/ 1506 w 12284"/>
                    <a:gd name="connsiteY2" fmla="*/ 10299 h 12568"/>
                    <a:gd name="connsiteX3" fmla="*/ 10296 w 12284"/>
                    <a:gd name="connsiteY3" fmla="*/ 11063 h 12568"/>
                    <a:gd name="connsiteX4" fmla="*/ 11061 w 12284"/>
                    <a:gd name="connsiteY4" fmla="*/ 2271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12568">
                      <a:moveTo>
                        <a:pt x="11061" y="2271"/>
                      </a:moveTo>
                      <a:cubicBezTo>
                        <a:pt x="8768" y="-405"/>
                        <a:pt x="4946" y="-788"/>
                        <a:pt x="2270" y="1506"/>
                      </a:cubicBezTo>
                      <a:cubicBezTo>
                        <a:pt x="-405" y="3800"/>
                        <a:pt x="-787" y="7623"/>
                        <a:pt x="1506" y="10299"/>
                      </a:cubicBezTo>
                      <a:cubicBezTo>
                        <a:pt x="3799" y="12974"/>
                        <a:pt x="7621" y="13357"/>
                        <a:pt x="10296" y="11063"/>
                      </a:cubicBezTo>
                      <a:cubicBezTo>
                        <a:pt x="12590" y="8769"/>
                        <a:pt x="12972" y="4947"/>
                        <a:pt x="11061" y="2271"/>
                      </a:cubicBezTo>
                      <a:close/>
                    </a:path>
                  </a:pathLst>
                </a:custGeom>
                <a:solidFill>
                  <a:srgbClr val="29ABE2"/>
                </a:solidFill>
                <a:ln w="3819" cap="flat">
                  <a:noFill/>
                  <a:prstDash val="solid"/>
                  <a:miter/>
                </a:ln>
              </p:spPr>
              <p:txBody>
                <a:bodyPr rtlCol="0" anchor="ctr"/>
                <a:lstStyle/>
                <a:p>
                  <a:endParaRPr lang="en-US"/>
                </a:p>
              </p:txBody>
            </p:sp>
          </p:grpSp>
          <p:grpSp>
            <p:nvGrpSpPr>
              <p:cNvPr id="248" name="Graphic 4">
                <a:extLst>
                  <a:ext uri="{FF2B5EF4-FFF2-40B4-BE49-F238E27FC236}">
                    <a16:creationId xmlns:a16="http://schemas.microsoft.com/office/drawing/2014/main" id="{3DC12A6E-CC9D-53B4-598D-B1730C0F61D2}"/>
                  </a:ext>
                </a:extLst>
              </p:cNvPr>
              <p:cNvGrpSpPr/>
              <p:nvPr/>
            </p:nvGrpSpPr>
            <p:grpSpPr>
              <a:xfrm>
                <a:off x="6925698" y="3752006"/>
                <a:ext cx="30630" cy="30636"/>
                <a:chOff x="6925698" y="3752006"/>
                <a:chExt cx="30630" cy="30636"/>
              </a:xfrm>
            </p:grpSpPr>
            <p:sp>
              <p:nvSpPr>
                <p:cNvPr id="285" name="Freeform 284">
                  <a:extLst>
                    <a:ext uri="{FF2B5EF4-FFF2-40B4-BE49-F238E27FC236}">
                      <a16:creationId xmlns:a16="http://schemas.microsoft.com/office/drawing/2014/main" id="{163BB69C-DE0D-3137-7E4C-1D7380016848}"/>
                    </a:ext>
                  </a:extLst>
                </p:cNvPr>
                <p:cNvSpPr/>
                <p:nvPr/>
              </p:nvSpPr>
              <p:spPr>
                <a:xfrm rot="-2328823">
                  <a:off x="6930120" y="3756429"/>
                  <a:ext cx="21785" cy="21789"/>
                </a:xfrm>
                <a:custGeom>
                  <a:avLst/>
                  <a:gdLst>
                    <a:gd name="connsiteX0" fmla="*/ 0 w 21785"/>
                    <a:gd name="connsiteY0" fmla="*/ 0 h 21789"/>
                    <a:gd name="connsiteX1" fmla="*/ 21785 w 21785"/>
                    <a:gd name="connsiteY1" fmla="*/ 0 h 21789"/>
                    <a:gd name="connsiteX2" fmla="*/ 21785 w 21785"/>
                    <a:gd name="connsiteY2" fmla="*/ 21790 h 21789"/>
                    <a:gd name="connsiteX3" fmla="*/ 0 w 21785"/>
                    <a:gd name="connsiteY3" fmla="*/ 21790 h 21789"/>
                  </a:gdLst>
                  <a:ahLst/>
                  <a:cxnLst>
                    <a:cxn ang="0">
                      <a:pos x="connsiteX0" y="connsiteY0"/>
                    </a:cxn>
                    <a:cxn ang="0">
                      <a:pos x="connsiteX1" y="connsiteY1"/>
                    </a:cxn>
                    <a:cxn ang="0">
                      <a:pos x="connsiteX2" y="connsiteY2"/>
                    </a:cxn>
                    <a:cxn ang="0">
                      <a:pos x="connsiteX3" y="connsiteY3"/>
                    </a:cxn>
                  </a:cxnLst>
                  <a:rect l="l" t="t" r="r" b="b"/>
                  <a:pathLst>
                    <a:path w="21785" h="21789">
                      <a:moveTo>
                        <a:pt x="0" y="0"/>
                      </a:moveTo>
                      <a:lnTo>
                        <a:pt x="21785" y="0"/>
                      </a:lnTo>
                      <a:lnTo>
                        <a:pt x="21785" y="21790"/>
                      </a:lnTo>
                      <a:lnTo>
                        <a:pt x="0" y="21790"/>
                      </a:lnTo>
                      <a:close/>
                    </a:path>
                  </a:pathLst>
                </a:custGeom>
                <a:noFill/>
                <a:ln w="381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5D25051A-78C5-8B2E-C4D3-0D3023903D22}"/>
                    </a:ext>
                  </a:extLst>
                </p:cNvPr>
                <p:cNvSpPr/>
                <p:nvPr/>
              </p:nvSpPr>
              <p:spPr>
                <a:xfrm>
                  <a:off x="6930186" y="3756455"/>
                  <a:ext cx="21711" cy="21715"/>
                </a:xfrm>
                <a:custGeom>
                  <a:avLst/>
                  <a:gdLst>
                    <a:gd name="connsiteX0" fmla="*/ 19264 w 21711"/>
                    <a:gd name="connsiteY0" fmla="*/ 3977 h 21715"/>
                    <a:gd name="connsiteX1" fmla="*/ 3976 w 21711"/>
                    <a:gd name="connsiteY1" fmla="*/ 2448 h 21715"/>
                    <a:gd name="connsiteX2" fmla="*/ 2447 w 21711"/>
                    <a:gd name="connsiteY2" fmla="*/ 17739 h 21715"/>
                    <a:gd name="connsiteX3" fmla="*/ 17735 w 21711"/>
                    <a:gd name="connsiteY3" fmla="*/ 19268 h 21715"/>
                    <a:gd name="connsiteX4" fmla="*/ 19264 w 21711"/>
                    <a:gd name="connsiteY4" fmla="*/ 3977 h 2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 h="21715">
                      <a:moveTo>
                        <a:pt x="19264" y="3977"/>
                      </a:moveTo>
                      <a:cubicBezTo>
                        <a:pt x="15442" y="-611"/>
                        <a:pt x="8562" y="-1375"/>
                        <a:pt x="3976" y="2448"/>
                      </a:cubicBezTo>
                      <a:cubicBezTo>
                        <a:pt x="-611" y="6270"/>
                        <a:pt x="-1375" y="13151"/>
                        <a:pt x="2447" y="17739"/>
                      </a:cubicBezTo>
                      <a:cubicBezTo>
                        <a:pt x="6269" y="22326"/>
                        <a:pt x="13148" y="23090"/>
                        <a:pt x="17735" y="19268"/>
                      </a:cubicBezTo>
                      <a:cubicBezTo>
                        <a:pt x="22321" y="15827"/>
                        <a:pt x="23086" y="8946"/>
                        <a:pt x="19264" y="3977"/>
                      </a:cubicBezTo>
                      <a:close/>
                    </a:path>
                  </a:pathLst>
                </a:custGeom>
                <a:solidFill>
                  <a:srgbClr val="29ABE2"/>
                </a:solidFill>
                <a:ln w="3819" cap="flat">
                  <a:noFill/>
                  <a:prstDash val="solid"/>
                  <a:miter/>
                </a:ln>
              </p:spPr>
              <p:txBody>
                <a:bodyPr rtlCol="0" anchor="ctr"/>
                <a:lstStyle/>
                <a:p>
                  <a:endParaRPr lang="en-US"/>
                </a:p>
              </p:txBody>
            </p:sp>
          </p:grpSp>
          <p:grpSp>
            <p:nvGrpSpPr>
              <p:cNvPr id="249" name="Graphic 4">
                <a:extLst>
                  <a:ext uri="{FF2B5EF4-FFF2-40B4-BE49-F238E27FC236}">
                    <a16:creationId xmlns:a16="http://schemas.microsoft.com/office/drawing/2014/main" id="{2CDBC0B6-677E-C62A-784E-DD82F639E37C}"/>
                  </a:ext>
                </a:extLst>
              </p:cNvPr>
              <p:cNvGrpSpPr/>
              <p:nvPr/>
            </p:nvGrpSpPr>
            <p:grpSpPr>
              <a:xfrm>
                <a:off x="6736534" y="3027539"/>
                <a:ext cx="27943" cy="27948"/>
                <a:chOff x="6736534" y="3027539"/>
                <a:chExt cx="27943" cy="27948"/>
              </a:xfrm>
            </p:grpSpPr>
            <p:sp>
              <p:nvSpPr>
                <p:cNvPr id="283" name="Freeform 282">
                  <a:extLst>
                    <a:ext uri="{FF2B5EF4-FFF2-40B4-BE49-F238E27FC236}">
                      <a16:creationId xmlns:a16="http://schemas.microsoft.com/office/drawing/2014/main" id="{72348B44-13E5-A5F9-84A3-75E5D37A854A}"/>
                    </a:ext>
                  </a:extLst>
                </p:cNvPr>
                <p:cNvSpPr/>
                <p:nvPr/>
              </p:nvSpPr>
              <p:spPr>
                <a:xfrm rot="-2328339">
                  <a:off x="6740568" y="3031574"/>
                  <a:ext cx="19874" cy="19878"/>
                </a:xfrm>
                <a:custGeom>
                  <a:avLst/>
                  <a:gdLst>
                    <a:gd name="connsiteX0" fmla="*/ 0 w 19874"/>
                    <a:gd name="connsiteY0" fmla="*/ 0 h 19878"/>
                    <a:gd name="connsiteX1" fmla="*/ 19875 w 19874"/>
                    <a:gd name="connsiteY1" fmla="*/ 0 h 19878"/>
                    <a:gd name="connsiteX2" fmla="*/ 19875 w 19874"/>
                    <a:gd name="connsiteY2" fmla="*/ 19879 h 19878"/>
                    <a:gd name="connsiteX3" fmla="*/ 0 w 19874"/>
                    <a:gd name="connsiteY3" fmla="*/ 19879 h 19878"/>
                  </a:gdLst>
                  <a:ahLst/>
                  <a:cxnLst>
                    <a:cxn ang="0">
                      <a:pos x="connsiteX0" y="connsiteY0"/>
                    </a:cxn>
                    <a:cxn ang="0">
                      <a:pos x="connsiteX1" y="connsiteY1"/>
                    </a:cxn>
                    <a:cxn ang="0">
                      <a:pos x="connsiteX2" y="connsiteY2"/>
                    </a:cxn>
                    <a:cxn ang="0">
                      <a:pos x="connsiteX3" y="connsiteY3"/>
                    </a:cxn>
                  </a:cxnLst>
                  <a:rect l="l" t="t" r="r" b="b"/>
                  <a:pathLst>
                    <a:path w="19874" h="19878">
                      <a:moveTo>
                        <a:pt x="0" y="0"/>
                      </a:moveTo>
                      <a:lnTo>
                        <a:pt x="19875" y="0"/>
                      </a:lnTo>
                      <a:lnTo>
                        <a:pt x="19875" y="19879"/>
                      </a:lnTo>
                      <a:lnTo>
                        <a:pt x="0" y="19879"/>
                      </a:lnTo>
                      <a:close/>
                    </a:path>
                  </a:pathLst>
                </a:custGeom>
                <a:noFill/>
                <a:ln w="381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6FEF7FED-D2EA-11FC-99BA-0AE245BB7DF8}"/>
                    </a:ext>
                  </a:extLst>
                </p:cNvPr>
                <p:cNvSpPr/>
                <p:nvPr/>
              </p:nvSpPr>
              <p:spPr>
                <a:xfrm>
                  <a:off x="6740514" y="3031561"/>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3"/>
                        <a:pt x="2166" y="15929"/>
                      </a:cubicBezTo>
                      <a:cubicBezTo>
                        <a:pt x="5606" y="20134"/>
                        <a:pt x="11721" y="20898"/>
                        <a:pt x="15926"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0" name="Graphic 4">
                <a:extLst>
                  <a:ext uri="{FF2B5EF4-FFF2-40B4-BE49-F238E27FC236}">
                    <a16:creationId xmlns:a16="http://schemas.microsoft.com/office/drawing/2014/main" id="{844F097C-30B9-FCDE-BF9F-AD30886AABEE}"/>
                  </a:ext>
                </a:extLst>
              </p:cNvPr>
              <p:cNvGrpSpPr/>
              <p:nvPr/>
            </p:nvGrpSpPr>
            <p:grpSpPr>
              <a:xfrm>
                <a:off x="6685480" y="2909175"/>
                <a:ext cx="19882" cy="19886"/>
                <a:chOff x="6685480" y="2909175"/>
                <a:chExt cx="19882" cy="19886"/>
              </a:xfrm>
            </p:grpSpPr>
            <p:sp>
              <p:nvSpPr>
                <p:cNvPr id="281" name="Freeform 280">
                  <a:extLst>
                    <a:ext uri="{FF2B5EF4-FFF2-40B4-BE49-F238E27FC236}">
                      <a16:creationId xmlns:a16="http://schemas.microsoft.com/office/drawing/2014/main" id="{2D26BEB5-4444-6F1D-96B8-641AFC62AB95}"/>
                    </a:ext>
                  </a:extLst>
                </p:cNvPr>
                <p:cNvSpPr/>
                <p:nvPr/>
              </p:nvSpPr>
              <p:spPr>
                <a:xfrm rot="-2328823">
                  <a:off x="6688351" y="2912046"/>
                  <a:ext cx="14141" cy="14144"/>
                </a:xfrm>
                <a:custGeom>
                  <a:avLst/>
                  <a:gdLst>
                    <a:gd name="connsiteX0" fmla="*/ 0 w 14141"/>
                    <a:gd name="connsiteY0" fmla="*/ 0 h 14144"/>
                    <a:gd name="connsiteX1" fmla="*/ 14141 w 14141"/>
                    <a:gd name="connsiteY1" fmla="*/ 0 h 14144"/>
                    <a:gd name="connsiteX2" fmla="*/ 14141 w 14141"/>
                    <a:gd name="connsiteY2" fmla="*/ 14144 h 14144"/>
                    <a:gd name="connsiteX3" fmla="*/ 0 w 14141"/>
                    <a:gd name="connsiteY3" fmla="*/ 14144 h 14144"/>
                  </a:gdLst>
                  <a:ahLst/>
                  <a:cxnLst>
                    <a:cxn ang="0">
                      <a:pos x="connsiteX0" y="connsiteY0"/>
                    </a:cxn>
                    <a:cxn ang="0">
                      <a:pos x="connsiteX1" y="connsiteY1"/>
                    </a:cxn>
                    <a:cxn ang="0">
                      <a:pos x="connsiteX2" y="connsiteY2"/>
                    </a:cxn>
                    <a:cxn ang="0">
                      <a:pos x="connsiteX3" y="connsiteY3"/>
                    </a:cxn>
                  </a:cxnLst>
                  <a:rect l="l" t="t" r="r" b="b"/>
                  <a:pathLst>
                    <a:path w="14141" h="14144">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0D7DC8F3-4A2A-220F-03F9-2F5BE6B469B4}"/>
                    </a:ext>
                  </a:extLst>
                </p:cNvPr>
                <p:cNvSpPr/>
                <p:nvPr/>
              </p:nvSpPr>
              <p:spPr>
                <a:xfrm>
                  <a:off x="6688463" y="2912219"/>
                  <a:ext cx="14032" cy="14034"/>
                </a:xfrm>
                <a:custGeom>
                  <a:avLst/>
                  <a:gdLst>
                    <a:gd name="connsiteX0" fmla="*/ 12558 w 14032"/>
                    <a:gd name="connsiteY0" fmla="*/ 2621 h 14034"/>
                    <a:gd name="connsiteX1" fmla="*/ 2620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4" y="-437"/>
                        <a:pt x="5678" y="-819"/>
                        <a:pt x="2620" y="1475"/>
                      </a:cubicBezTo>
                      <a:cubicBezTo>
                        <a:pt x="-437" y="3768"/>
                        <a:pt x="-819" y="8355"/>
                        <a:pt x="1474" y="11414"/>
                      </a:cubicBezTo>
                      <a:cubicBezTo>
                        <a:pt x="3767" y="14472"/>
                        <a:pt x="8353"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1" name="Graphic 4">
                <a:extLst>
                  <a:ext uri="{FF2B5EF4-FFF2-40B4-BE49-F238E27FC236}">
                    <a16:creationId xmlns:a16="http://schemas.microsoft.com/office/drawing/2014/main" id="{2D7CBA08-CBD3-F437-F509-4363DD690569}"/>
                  </a:ext>
                </a:extLst>
              </p:cNvPr>
              <p:cNvGrpSpPr/>
              <p:nvPr/>
            </p:nvGrpSpPr>
            <p:grpSpPr>
              <a:xfrm>
                <a:off x="6582674" y="2725272"/>
                <a:ext cx="16657" cy="16660"/>
                <a:chOff x="6582674" y="2725272"/>
                <a:chExt cx="16657" cy="16660"/>
              </a:xfrm>
            </p:grpSpPr>
            <p:sp>
              <p:nvSpPr>
                <p:cNvPr id="279" name="Freeform 278">
                  <a:extLst>
                    <a:ext uri="{FF2B5EF4-FFF2-40B4-BE49-F238E27FC236}">
                      <a16:creationId xmlns:a16="http://schemas.microsoft.com/office/drawing/2014/main" id="{C6196107-6354-B25B-B6E0-9892ABC17608}"/>
                    </a:ext>
                  </a:extLst>
                </p:cNvPr>
                <p:cNvSpPr/>
                <p:nvPr/>
              </p:nvSpPr>
              <p:spPr>
                <a:xfrm rot="-2328555">
                  <a:off x="6585079" y="2727678"/>
                  <a:ext cx="11847" cy="11849"/>
                </a:xfrm>
                <a:custGeom>
                  <a:avLst/>
                  <a:gdLst>
                    <a:gd name="connsiteX0" fmla="*/ 0 w 11847"/>
                    <a:gd name="connsiteY0" fmla="*/ 0 h 11849"/>
                    <a:gd name="connsiteX1" fmla="*/ 11847 w 11847"/>
                    <a:gd name="connsiteY1" fmla="*/ 0 h 11849"/>
                    <a:gd name="connsiteX2" fmla="*/ 11847 w 11847"/>
                    <a:gd name="connsiteY2" fmla="*/ 11850 h 11849"/>
                    <a:gd name="connsiteX3" fmla="*/ 0 w 11847"/>
                    <a:gd name="connsiteY3" fmla="*/ 11850 h 11849"/>
                  </a:gdLst>
                  <a:ahLst/>
                  <a:cxnLst>
                    <a:cxn ang="0">
                      <a:pos x="connsiteX0" y="connsiteY0"/>
                    </a:cxn>
                    <a:cxn ang="0">
                      <a:pos x="connsiteX1" y="connsiteY1"/>
                    </a:cxn>
                    <a:cxn ang="0">
                      <a:pos x="connsiteX2" y="connsiteY2"/>
                    </a:cxn>
                    <a:cxn ang="0">
                      <a:pos x="connsiteX3" y="connsiteY3"/>
                    </a:cxn>
                  </a:cxnLst>
                  <a:rect l="l" t="t" r="r" b="b"/>
                  <a:pathLst>
                    <a:path w="11847" h="11849">
                      <a:moveTo>
                        <a:pt x="0" y="0"/>
                      </a:moveTo>
                      <a:lnTo>
                        <a:pt x="11847" y="0"/>
                      </a:lnTo>
                      <a:lnTo>
                        <a:pt x="11847" y="11850"/>
                      </a:lnTo>
                      <a:lnTo>
                        <a:pt x="0" y="11850"/>
                      </a:lnTo>
                      <a:close/>
                    </a:path>
                  </a:pathLst>
                </a:custGeom>
                <a:noFill/>
                <a:ln w="381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27A8EAA3-EE60-3CCD-876A-2A4B5B7A414F}"/>
                    </a:ext>
                  </a:extLst>
                </p:cNvPr>
                <p:cNvSpPr/>
                <p:nvPr/>
              </p:nvSpPr>
              <p:spPr>
                <a:xfrm>
                  <a:off x="6585238" y="2727549"/>
                  <a:ext cx="11519" cy="11804"/>
                </a:xfrm>
                <a:custGeom>
                  <a:avLst/>
                  <a:gdLst>
                    <a:gd name="connsiteX0" fmla="*/ 10296 w 11519"/>
                    <a:gd name="connsiteY0" fmla="*/ 2270 h 11804"/>
                    <a:gd name="connsiteX1" fmla="*/ 2270 w 11519"/>
                    <a:gd name="connsiteY1" fmla="*/ 1506 h 11804"/>
                    <a:gd name="connsiteX2" fmla="*/ 1506 w 11519"/>
                    <a:gd name="connsiteY2" fmla="*/ 9534 h 11804"/>
                    <a:gd name="connsiteX3" fmla="*/ 9532 w 11519"/>
                    <a:gd name="connsiteY3" fmla="*/ 10298 h 11804"/>
                    <a:gd name="connsiteX4" fmla="*/ 10296 w 11519"/>
                    <a:gd name="connsiteY4" fmla="*/ 2270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9" h="11804">
                      <a:moveTo>
                        <a:pt x="10296" y="2270"/>
                      </a:moveTo>
                      <a:cubicBezTo>
                        <a:pt x="8385" y="-405"/>
                        <a:pt x="4563" y="-788"/>
                        <a:pt x="2270" y="1506"/>
                      </a:cubicBezTo>
                      <a:cubicBezTo>
                        <a:pt x="-405" y="3417"/>
                        <a:pt x="-788" y="7240"/>
                        <a:pt x="1506" y="9534"/>
                      </a:cubicBezTo>
                      <a:cubicBezTo>
                        <a:pt x="3417" y="12210"/>
                        <a:pt x="7239" y="12592"/>
                        <a:pt x="9532" y="10298"/>
                      </a:cubicBezTo>
                      <a:cubicBezTo>
                        <a:pt x="11825" y="8769"/>
                        <a:pt x="12207" y="4946"/>
                        <a:pt x="10296" y="2270"/>
                      </a:cubicBezTo>
                      <a:close/>
                    </a:path>
                  </a:pathLst>
                </a:custGeom>
                <a:solidFill>
                  <a:srgbClr val="29ABE2"/>
                </a:solidFill>
                <a:ln w="3819" cap="flat">
                  <a:noFill/>
                  <a:prstDash val="solid"/>
                  <a:miter/>
                </a:ln>
              </p:spPr>
              <p:txBody>
                <a:bodyPr rtlCol="0" anchor="ctr"/>
                <a:lstStyle/>
                <a:p>
                  <a:endParaRPr lang="en-US"/>
                </a:p>
              </p:txBody>
            </p:sp>
          </p:grpSp>
          <p:grpSp>
            <p:nvGrpSpPr>
              <p:cNvPr id="252" name="Graphic 4">
                <a:extLst>
                  <a:ext uri="{FF2B5EF4-FFF2-40B4-BE49-F238E27FC236}">
                    <a16:creationId xmlns:a16="http://schemas.microsoft.com/office/drawing/2014/main" id="{EE35DDA7-8A49-D814-4908-596E372F64C6}"/>
                  </a:ext>
                </a:extLst>
              </p:cNvPr>
              <p:cNvGrpSpPr/>
              <p:nvPr/>
            </p:nvGrpSpPr>
            <p:grpSpPr>
              <a:xfrm>
                <a:off x="6641155" y="3306109"/>
                <a:ext cx="31704" cy="31711"/>
                <a:chOff x="6641155" y="3306109"/>
                <a:chExt cx="31704" cy="31711"/>
              </a:xfrm>
            </p:grpSpPr>
            <p:sp>
              <p:nvSpPr>
                <p:cNvPr id="277" name="Freeform 276">
                  <a:extLst>
                    <a:ext uri="{FF2B5EF4-FFF2-40B4-BE49-F238E27FC236}">
                      <a16:creationId xmlns:a16="http://schemas.microsoft.com/office/drawing/2014/main" id="{56D01DEA-FEBD-2FEB-19D2-DDA5A642969E}"/>
                    </a:ext>
                  </a:extLst>
                </p:cNvPr>
                <p:cNvSpPr/>
                <p:nvPr/>
              </p:nvSpPr>
              <p:spPr>
                <a:xfrm rot="-2328823">
                  <a:off x="6645732" y="3310688"/>
                  <a:ext cx="22550" cy="22554"/>
                </a:xfrm>
                <a:custGeom>
                  <a:avLst/>
                  <a:gdLst>
                    <a:gd name="connsiteX0" fmla="*/ 0 w 22550"/>
                    <a:gd name="connsiteY0" fmla="*/ 0 h 22554"/>
                    <a:gd name="connsiteX1" fmla="*/ 22550 w 22550"/>
                    <a:gd name="connsiteY1" fmla="*/ 0 h 22554"/>
                    <a:gd name="connsiteX2" fmla="*/ 22550 w 22550"/>
                    <a:gd name="connsiteY2" fmla="*/ 22555 h 22554"/>
                    <a:gd name="connsiteX3" fmla="*/ 0 w 22550"/>
                    <a:gd name="connsiteY3" fmla="*/ 22555 h 22554"/>
                  </a:gdLst>
                  <a:ahLst/>
                  <a:cxnLst>
                    <a:cxn ang="0">
                      <a:pos x="connsiteX0" y="connsiteY0"/>
                    </a:cxn>
                    <a:cxn ang="0">
                      <a:pos x="connsiteX1" y="connsiteY1"/>
                    </a:cxn>
                    <a:cxn ang="0">
                      <a:pos x="connsiteX2" y="connsiteY2"/>
                    </a:cxn>
                    <a:cxn ang="0">
                      <a:pos x="connsiteX3" y="connsiteY3"/>
                    </a:cxn>
                  </a:cxnLst>
                  <a:rect l="l" t="t" r="r" b="b"/>
                  <a:pathLst>
                    <a:path w="22550" h="22554">
                      <a:moveTo>
                        <a:pt x="0" y="0"/>
                      </a:moveTo>
                      <a:lnTo>
                        <a:pt x="22550" y="0"/>
                      </a:lnTo>
                      <a:lnTo>
                        <a:pt x="22550" y="22555"/>
                      </a:lnTo>
                      <a:lnTo>
                        <a:pt x="0" y="22555"/>
                      </a:lnTo>
                      <a:close/>
                    </a:path>
                  </a:pathLst>
                </a:custGeom>
                <a:noFill/>
                <a:ln w="381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07D8750D-F13A-475D-026B-53F7506983EF}"/>
                    </a:ext>
                  </a:extLst>
                </p:cNvPr>
                <p:cNvSpPr/>
                <p:nvPr/>
              </p:nvSpPr>
              <p:spPr>
                <a:xfrm>
                  <a:off x="6645548" y="3310441"/>
                  <a:ext cx="22375" cy="22661"/>
                </a:xfrm>
                <a:custGeom>
                  <a:avLst/>
                  <a:gdLst>
                    <a:gd name="connsiteX0" fmla="*/ 19928 w 22375"/>
                    <a:gd name="connsiteY0" fmla="*/ 4259 h 22661"/>
                    <a:gd name="connsiteX1" fmla="*/ 4258 w 22375"/>
                    <a:gd name="connsiteY1" fmla="*/ 2730 h 22661"/>
                    <a:gd name="connsiteX2" fmla="*/ 2729 w 22375"/>
                    <a:gd name="connsiteY2" fmla="*/ 18403 h 22661"/>
                    <a:gd name="connsiteX3" fmla="*/ 18399 w 22375"/>
                    <a:gd name="connsiteY3" fmla="*/ 19932 h 22661"/>
                    <a:gd name="connsiteX4" fmla="*/ 19928 w 22375"/>
                    <a:gd name="connsiteY4" fmla="*/ 4259 h 2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5" h="22661">
                      <a:moveTo>
                        <a:pt x="19928" y="4259"/>
                      </a:moveTo>
                      <a:cubicBezTo>
                        <a:pt x="16106" y="-711"/>
                        <a:pt x="8844" y="-1476"/>
                        <a:pt x="4258" y="2730"/>
                      </a:cubicBezTo>
                      <a:cubicBezTo>
                        <a:pt x="-711" y="6552"/>
                        <a:pt x="-1475" y="13815"/>
                        <a:pt x="2729" y="18403"/>
                      </a:cubicBezTo>
                      <a:cubicBezTo>
                        <a:pt x="6551" y="23372"/>
                        <a:pt x="13813" y="24137"/>
                        <a:pt x="18399" y="19932"/>
                      </a:cubicBezTo>
                      <a:cubicBezTo>
                        <a:pt x="22986" y="16109"/>
                        <a:pt x="23750" y="8846"/>
                        <a:pt x="19928" y="4259"/>
                      </a:cubicBezTo>
                      <a:close/>
                    </a:path>
                  </a:pathLst>
                </a:custGeom>
                <a:solidFill>
                  <a:srgbClr val="29ABE2"/>
                </a:solidFill>
                <a:ln w="3819"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2D4FA2A4-2B0E-6CB1-3DE1-1B7DBFFB44EA}"/>
                  </a:ext>
                </a:extLst>
              </p:cNvPr>
              <p:cNvGrpSpPr/>
              <p:nvPr/>
            </p:nvGrpSpPr>
            <p:grpSpPr>
              <a:xfrm>
                <a:off x="6526176" y="3013301"/>
                <a:ext cx="17195" cy="17199"/>
                <a:chOff x="6526176" y="3013301"/>
                <a:chExt cx="17195" cy="17199"/>
              </a:xfrm>
            </p:grpSpPr>
            <p:sp>
              <p:nvSpPr>
                <p:cNvPr id="275" name="Freeform 274">
                  <a:extLst>
                    <a:ext uri="{FF2B5EF4-FFF2-40B4-BE49-F238E27FC236}">
                      <a16:creationId xmlns:a16="http://schemas.microsoft.com/office/drawing/2014/main" id="{4FA4EC83-0A07-B7E3-8B39-13F936184BA5}"/>
                    </a:ext>
                  </a:extLst>
                </p:cNvPr>
                <p:cNvSpPr/>
                <p:nvPr/>
              </p:nvSpPr>
              <p:spPr>
                <a:xfrm rot="-2328339">
                  <a:off x="6528659" y="3015784"/>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FEA984C-753D-4300-9BBE-10576EE28F85}"/>
                    </a:ext>
                  </a:extLst>
                </p:cNvPr>
                <p:cNvSpPr/>
                <p:nvPr/>
              </p:nvSpPr>
              <p:spPr>
                <a:xfrm>
                  <a:off x="6528672" y="3015784"/>
                  <a:ext cx="12063" cy="12186"/>
                </a:xfrm>
                <a:custGeom>
                  <a:avLst/>
                  <a:gdLst>
                    <a:gd name="connsiteX0" fmla="*/ 10679 w 12063"/>
                    <a:gd name="connsiteY0" fmla="*/ 2271 h 12186"/>
                    <a:gd name="connsiteX1" fmla="*/ 2270 w 12063"/>
                    <a:gd name="connsiteY1" fmla="*/ 1506 h 12186"/>
                    <a:gd name="connsiteX2" fmla="*/ 1506 w 12063"/>
                    <a:gd name="connsiteY2" fmla="*/ 9916 h 12186"/>
                    <a:gd name="connsiteX3" fmla="*/ 9914 w 12063"/>
                    <a:gd name="connsiteY3" fmla="*/ 10681 h 12186"/>
                    <a:gd name="connsiteX4" fmla="*/ 10679 w 12063"/>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 h="12186">
                      <a:moveTo>
                        <a:pt x="10679" y="2271"/>
                      </a:moveTo>
                      <a:cubicBezTo>
                        <a:pt x="8385" y="-405"/>
                        <a:pt x="4563" y="-788"/>
                        <a:pt x="2270" y="1506"/>
                      </a:cubicBezTo>
                      <a:cubicBezTo>
                        <a:pt x="-405" y="3800"/>
                        <a:pt x="-787" y="7623"/>
                        <a:pt x="1506" y="9916"/>
                      </a:cubicBezTo>
                      <a:cubicBezTo>
                        <a:pt x="3799" y="12592"/>
                        <a:pt x="7621" y="12974"/>
                        <a:pt x="9914" y="10681"/>
                      </a:cubicBezTo>
                      <a:cubicBezTo>
                        <a:pt x="12207" y="8769"/>
                        <a:pt x="12972" y="4947"/>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54" name="Graphic 4">
                <a:extLst>
                  <a:ext uri="{FF2B5EF4-FFF2-40B4-BE49-F238E27FC236}">
                    <a16:creationId xmlns:a16="http://schemas.microsoft.com/office/drawing/2014/main" id="{8E91DD42-9E44-5D87-715E-5E83C64808F5}"/>
                  </a:ext>
                </a:extLst>
              </p:cNvPr>
              <p:cNvGrpSpPr/>
              <p:nvPr/>
            </p:nvGrpSpPr>
            <p:grpSpPr>
              <a:xfrm>
                <a:off x="6515570" y="3172233"/>
                <a:ext cx="27405" cy="27411"/>
                <a:chOff x="6515570" y="3172233"/>
                <a:chExt cx="27405" cy="27411"/>
              </a:xfrm>
            </p:grpSpPr>
            <p:sp>
              <p:nvSpPr>
                <p:cNvPr id="273" name="Freeform 272">
                  <a:extLst>
                    <a:ext uri="{FF2B5EF4-FFF2-40B4-BE49-F238E27FC236}">
                      <a16:creationId xmlns:a16="http://schemas.microsoft.com/office/drawing/2014/main" id="{F88B7CF8-4CB6-D5A8-3AC1-ED4DEF5B85CC}"/>
                    </a:ext>
                  </a:extLst>
                </p:cNvPr>
                <p:cNvSpPr/>
                <p:nvPr/>
              </p:nvSpPr>
              <p:spPr>
                <a:xfrm rot="-2328823">
                  <a:off x="6519527" y="3176190"/>
                  <a:ext cx="19492" cy="19496"/>
                </a:xfrm>
                <a:custGeom>
                  <a:avLst/>
                  <a:gdLst>
                    <a:gd name="connsiteX0" fmla="*/ 0 w 19492"/>
                    <a:gd name="connsiteY0" fmla="*/ 0 h 19496"/>
                    <a:gd name="connsiteX1" fmla="*/ 19492 w 19492"/>
                    <a:gd name="connsiteY1" fmla="*/ 0 h 19496"/>
                    <a:gd name="connsiteX2" fmla="*/ 19492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2" y="0"/>
                      </a:lnTo>
                      <a:lnTo>
                        <a:pt x="19492" y="19496"/>
                      </a:lnTo>
                      <a:lnTo>
                        <a:pt x="0" y="19496"/>
                      </a:lnTo>
                      <a:close/>
                    </a:path>
                  </a:pathLst>
                </a:custGeom>
                <a:noFill/>
                <a:ln w="381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EA7A72A5-2424-6153-8084-3E2BDA3CAD2D}"/>
                    </a:ext>
                  </a:extLst>
                </p:cNvPr>
                <p:cNvSpPr/>
                <p:nvPr/>
              </p:nvSpPr>
              <p:spPr>
                <a:xfrm>
                  <a:off x="6519221" y="317644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3635"/>
                        <a:pt x="20894" y="7519"/>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5" name="Graphic 4">
                <a:extLst>
                  <a:ext uri="{FF2B5EF4-FFF2-40B4-BE49-F238E27FC236}">
                    <a16:creationId xmlns:a16="http://schemas.microsoft.com/office/drawing/2014/main" id="{3291C48F-6C54-CCDC-9DEF-C31582A6B548}"/>
                  </a:ext>
                </a:extLst>
              </p:cNvPr>
              <p:cNvGrpSpPr/>
              <p:nvPr/>
            </p:nvGrpSpPr>
            <p:grpSpPr>
              <a:xfrm>
                <a:off x="6598367" y="3701061"/>
                <a:ext cx="19882" cy="19886"/>
                <a:chOff x="6598367" y="3701061"/>
                <a:chExt cx="19882" cy="19886"/>
              </a:xfrm>
            </p:grpSpPr>
            <p:sp>
              <p:nvSpPr>
                <p:cNvPr id="271" name="Freeform 270">
                  <a:extLst>
                    <a:ext uri="{FF2B5EF4-FFF2-40B4-BE49-F238E27FC236}">
                      <a16:creationId xmlns:a16="http://schemas.microsoft.com/office/drawing/2014/main" id="{EE41F4C0-5B1E-91AA-2A23-394C9B075704}"/>
                    </a:ext>
                  </a:extLst>
                </p:cNvPr>
                <p:cNvSpPr/>
                <p:nvPr/>
              </p:nvSpPr>
              <p:spPr>
                <a:xfrm rot="-2327856">
                  <a:off x="6601237" y="3703932"/>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35899DB7-D07F-7A56-C18A-0863E7F0C981}"/>
                    </a:ext>
                  </a:extLst>
                </p:cNvPr>
                <p:cNvSpPr/>
                <p:nvPr/>
              </p:nvSpPr>
              <p:spPr>
                <a:xfrm>
                  <a:off x="6600939" y="3703909"/>
                  <a:ext cx="14032" cy="14034"/>
                </a:xfrm>
                <a:custGeom>
                  <a:avLst/>
                  <a:gdLst>
                    <a:gd name="connsiteX0" fmla="*/ 12558 w 14032"/>
                    <a:gd name="connsiteY0" fmla="*/ 2621 h 14034"/>
                    <a:gd name="connsiteX1" fmla="*/ 2621 w 14032"/>
                    <a:gd name="connsiteY1" fmla="*/ 1474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5" y="-437"/>
                        <a:pt x="5678" y="-819"/>
                        <a:pt x="2621" y="1474"/>
                      </a:cubicBezTo>
                      <a:cubicBezTo>
                        <a:pt x="-437" y="3768"/>
                        <a:pt x="-819" y="8355"/>
                        <a:pt x="1474" y="11414"/>
                      </a:cubicBezTo>
                      <a:cubicBezTo>
                        <a:pt x="3767" y="14472"/>
                        <a:pt x="8354" y="14854"/>
                        <a:pt x="11411" y="12560"/>
                      </a:cubicBezTo>
                      <a:cubicBezTo>
                        <a:pt x="14469" y="9885"/>
                        <a:pt x="14851" y="5680"/>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6" name="Graphic 4">
                <a:extLst>
                  <a:ext uri="{FF2B5EF4-FFF2-40B4-BE49-F238E27FC236}">
                    <a16:creationId xmlns:a16="http://schemas.microsoft.com/office/drawing/2014/main" id="{D88D827B-117D-999D-DC18-BD639541F259}"/>
                  </a:ext>
                </a:extLst>
              </p:cNvPr>
              <p:cNvGrpSpPr/>
              <p:nvPr/>
            </p:nvGrpSpPr>
            <p:grpSpPr>
              <a:xfrm>
                <a:off x="6443891" y="3316596"/>
                <a:ext cx="31167" cy="31173"/>
                <a:chOff x="6443891" y="3316596"/>
                <a:chExt cx="31167" cy="31173"/>
              </a:xfrm>
            </p:grpSpPr>
            <p:sp>
              <p:nvSpPr>
                <p:cNvPr id="269" name="Freeform 268">
                  <a:extLst>
                    <a:ext uri="{FF2B5EF4-FFF2-40B4-BE49-F238E27FC236}">
                      <a16:creationId xmlns:a16="http://schemas.microsoft.com/office/drawing/2014/main" id="{5B405B52-D733-5799-575B-20AD6C9924C5}"/>
                    </a:ext>
                  </a:extLst>
                </p:cNvPr>
                <p:cNvSpPr/>
                <p:nvPr/>
              </p:nvSpPr>
              <p:spPr>
                <a:xfrm rot="-2328823">
                  <a:off x="6448391" y="3321097"/>
                  <a:ext cx="22167" cy="22172"/>
                </a:xfrm>
                <a:custGeom>
                  <a:avLst/>
                  <a:gdLst>
                    <a:gd name="connsiteX0" fmla="*/ 0 w 22167"/>
                    <a:gd name="connsiteY0" fmla="*/ 0 h 22172"/>
                    <a:gd name="connsiteX1" fmla="*/ 22168 w 22167"/>
                    <a:gd name="connsiteY1" fmla="*/ 0 h 22172"/>
                    <a:gd name="connsiteX2" fmla="*/ 22168 w 22167"/>
                    <a:gd name="connsiteY2" fmla="*/ 22172 h 22172"/>
                    <a:gd name="connsiteX3" fmla="*/ 0 w 22167"/>
                    <a:gd name="connsiteY3" fmla="*/ 22172 h 22172"/>
                  </a:gdLst>
                  <a:ahLst/>
                  <a:cxnLst>
                    <a:cxn ang="0">
                      <a:pos x="connsiteX0" y="connsiteY0"/>
                    </a:cxn>
                    <a:cxn ang="0">
                      <a:pos x="connsiteX1" y="connsiteY1"/>
                    </a:cxn>
                    <a:cxn ang="0">
                      <a:pos x="connsiteX2" y="connsiteY2"/>
                    </a:cxn>
                    <a:cxn ang="0">
                      <a:pos x="connsiteX3" y="connsiteY3"/>
                    </a:cxn>
                  </a:cxnLst>
                  <a:rect l="l" t="t" r="r" b="b"/>
                  <a:pathLst>
                    <a:path w="22167" h="22172">
                      <a:moveTo>
                        <a:pt x="0" y="0"/>
                      </a:moveTo>
                      <a:lnTo>
                        <a:pt x="22168" y="0"/>
                      </a:lnTo>
                      <a:lnTo>
                        <a:pt x="22168" y="22172"/>
                      </a:lnTo>
                      <a:lnTo>
                        <a:pt x="0" y="22172"/>
                      </a:lnTo>
                      <a:close/>
                    </a:path>
                  </a:pathLst>
                </a:custGeom>
                <a:noFill/>
                <a:ln w="381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02EEFA28-C4C3-461F-F81A-E54DC8240C7F}"/>
                    </a:ext>
                  </a:extLst>
                </p:cNvPr>
                <p:cNvSpPr/>
                <p:nvPr/>
              </p:nvSpPr>
              <p:spPr>
                <a:xfrm>
                  <a:off x="6447951" y="3321302"/>
                  <a:ext cx="22374" cy="22345"/>
                </a:xfrm>
                <a:custGeom>
                  <a:avLst/>
                  <a:gdLst>
                    <a:gd name="connsiteX0" fmla="*/ 19928 w 22374"/>
                    <a:gd name="connsiteY0" fmla="*/ 4101 h 22345"/>
                    <a:gd name="connsiteX1" fmla="*/ 4258 w 22374"/>
                    <a:gd name="connsiteY1" fmla="*/ 2572 h 22345"/>
                    <a:gd name="connsiteX2" fmla="*/ 2729 w 22374"/>
                    <a:gd name="connsiteY2" fmla="*/ 18245 h 22345"/>
                    <a:gd name="connsiteX3" fmla="*/ 18399 w 22374"/>
                    <a:gd name="connsiteY3" fmla="*/ 19774 h 22345"/>
                    <a:gd name="connsiteX4" fmla="*/ 19928 w 22374"/>
                    <a:gd name="connsiteY4" fmla="*/ 4101 h 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4" h="22345">
                      <a:moveTo>
                        <a:pt x="19928" y="4101"/>
                      </a:moveTo>
                      <a:cubicBezTo>
                        <a:pt x="16106" y="-869"/>
                        <a:pt x="9226" y="-1251"/>
                        <a:pt x="4258" y="2572"/>
                      </a:cubicBezTo>
                      <a:cubicBezTo>
                        <a:pt x="-711" y="6394"/>
                        <a:pt x="-1475" y="13275"/>
                        <a:pt x="2729" y="18245"/>
                      </a:cubicBezTo>
                      <a:cubicBezTo>
                        <a:pt x="6551" y="23215"/>
                        <a:pt x="13430" y="23597"/>
                        <a:pt x="18399" y="19774"/>
                      </a:cubicBezTo>
                      <a:cubicBezTo>
                        <a:pt x="22985" y="15951"/>
                        <a:pt x="23750" y="8688"/>
                        <a:pt x="19928" y="4101"/>
                      </a:cubicBezTo>
                      <a:close/>
                    </a:path>
                  </a:pathLst>
                </a:custGeom>
                <a:solidFill>
                  <a:srgbClr val="29ABE2"/>
                </a:solidFill>
                <a:ln w="3819" cap="flat">
                  <a:noFill/>
                  <a:prstDash val="solid"/>
                  <a:miter/>
                </a:ln>
              </p:spPr>
              <p:txBody>
                <a:bodyPr rtlCol="0" anchor="ctr"/>
                <a:lstStyle/>
                <a:p>
                  <a:endParaRPr lang="en-US"/>
                </a:p>
              </p:txBody>
            </p:sp>
          </p:grpSp>
          <p:grpSp>
            <p:nvGrpSpPr>
              <p:cNvPr id="257" name="Graphic 4">
                <a:extLst>
                  <a:ext uri="{FF2B5EF4-FFF2-40B4-BE49-F238E27FC236}">
                    <a16:creationId xmlns:a16="http://schemas.microsoft.com/office/drawing/2014/main" id="{A2568907-452C-FED8-1EB5-A002B8915093}"/>
                  </a:ext>
                </a:extLst>
              </p:cNvPr>
              <p:cNvGrpSpPr/>
              <p:nvPr/>
            </p:nvGrpSpPr>
            <p:grpSpPr>
              <a:xfrm>
                <a:off x="6308232" y="2877565"/>
                <a:ext cx="29018" cy="29023"/>
                <a:chOff x="6308232" y="2877565"/>
                <a:chExt cx="29018" cy="29023"/>
              </a:xfrm>
            </p:grpSpPr>
            <p:sp>
              <p:nvSpPr>
                <p:cNvPr id="267" name="Freeform 266">
                  <a:extLst>
                    <a:ext uri="{FF2B5EF4-FFF2-40B4-BE49-F238E27FC236}">
                      <a16:creationId xmlns:a16="http://schemas.microsoft.com/office/drawing/2014/main" id="{907DF02E-7D82-CA2F-C535-2691A8AE7D01}"/>
                    </a:ext>
                  </a:extLst>
                </p:cNvPr>
                <p:cNvSpPr/>
                <p:nvPr/>
              </p:nvSpPr>
              <p:spPr>
                <a:xfrm rot="-2328823">
                  <a:off x="6312421" y="2881755"/>
                  <a:ext cx="20639" cy="20643"/>
                </a:xfrm>
                <a:custGeom>
                  <a:avLst/>
                  <a:gdLst>
                    <a:gd name="connsiteX0" fmla="*/ 0 w 20639"/>
                    <a:gd name="connsiteY0" fmla="*/ 0 h 20643"/>
                    <a:gd name="connsiteX1" fmla="*/ 20639 w 20639"/>
                    <a:gd name="connsiteY1" fmla="*/ 0 h 20643"/>
                    <a:gd name="connsiteX2" fmla="*/ 20639 w 20639"/>
                    <a:gd name="connsiteY2" fmla="*/ 20643 h 20643"/>
                    <a:gd name="connsiteX3" fmla="*/ 0 w 20639"/>
                    <a:gd name="connsiteY3" fmla="*/ 20643 h 20643"/>
                  </a:gdLst>
                  <a:ahLst/>
                  <a:cxnLst>
                    <a:cxn ang="0">
                      <a:pos x="connsiteX0" y="connsiteY0"/>
                    </a:cxn>
                    <a:cxn ang="0">
                      <a:pos x="connsiteX1" y="connsiteY1"/>
                    </a:cxn>
                    <a:cxn ang="0">
                      <a:pos x="connsiteX2" y="connsiteY2"/>
                    </a:cxn>
                    <a:cxn ang="0">
                      <a:pos x="connsiteX3" y="connsiteY3"/>
                    </a:cxn>
                  </a:cxnLst>
                  <a:rect l="l" t="t" r="r" b="b"/>
                  <a:pathLst>
                    <a:path w="20639" h="20643">
                      <a:moveTo>
                        <a:pt x="0" y="0"/>
                      </a:moveTo>
                      <a:lnTo>
                        <a:pt x="20639" y="0"/>
                      </a:lnTo>
                      <a:lnTo>
                        <a:pt x="20639" y="20643"/>
                      </a:lnTo>
                      <a:lnTo>
                        <a:pt x="0" y="20643"/>
                      </a:lnTo>
                      <a:close/>
                    </a:path>
                  </a:pathLst>
                </a:custGeom>
                <a:noFill/>
                <a:ln w="381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82EBBC08-1BB3-4CEA-3EA8-C50FFBFCA25B}"/>
                    </a:ext>
                  </a:extLst>
                </p:cNvPr>
                <p:cNvSpPr/>
                <p:nvPr/>
              </p:nvSpPr>
              <p:spPr>
                <a:xfrm>
                  <a:off x="6312329" y="2881588"/>
                  <a:ext cx="20506" cy="20632"/>
                </a:xfrm>
                <a:custGeom>
                  <a:avLst/>
                  <a:gdLst>
                    <a:gd name="connsiteX0" fmla="*/ 18341 w 20506"/>
                    <a:gd name="connsiteY0" fmla="*/ 3818 h 20632"/>
                    <a:gd name="connsiteX1" fmla="*/ 3817 w 20506"/>
                    <a:gd name="connsiteY1" fmla="*/ 2289 h 20632"/>
                    <a:gd name="connsiteX2" fmla="*/ 2288 w 20506"/>
                    <a:gd name="connsiteY2" fmla="*/ 16815 h 20632"/>
                    <a:gd name="connsiteX3" fmla="*/ 16812 w 20506"/>
                    <a:gd name="connsiteY3" fmla="*/ 18344 h 20632"/>
                    <a:gd name="connsiteX4" fmla="*/ 18341 w 20506"/>
                    <a:gd name="connsiteY4" fmla="*/ 3818 h 2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 h="20632">
                      <a:moveTo>
                        <a:pt x="18341" y="3818"/>
                      </a:moveTo>
                      <a:cubicBezTo>
                        <a:pt x="14901" y="-770"/>
                        <a:pt x="8403" y="-1152"/>
                        <a:pt x="3817" y="2289"/>
                      </a:cubicBezTo>
                      <a:cubicBezTo>
                        <a:pt x="-769" y="5729"/>
                        <a:pt x="-1152" y="12228"/>
                        <a:pt x="2288" y="16815"/>
                      </a:cubicBezTo>
                      <a:cubicBezTo>
                        <a:pt x="5728" y="21402"/>
                        <a:pt x="12225" y="21785"/>
                        <a:pt x="16812" y="18344"/>
                      </a:cubicBezTo>
                      <a:cubicBezTo>
                        <a:pt x="21016" y="14521"/>
                        <a:pt x="21780" y="8023"/>
                        <a:pt x="18341" y="3818"/>
                      </a:cubicBezTo>
                      <a:close/>
                    </a:path>
                  </a:pathLst>
                </a:custGeom>
                <a:solidFill>
                  <a:srgbClr val="29ABE2"/>
                </a:solidFill>
                <a:ln w="3819" cap="flat">
                  <a:no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id="{5AA00417-53C6-6B07-3290-2933F12E0ACC}"/>
                  </a:ext>
                </a:extLst>
              </p:cNvPr>
              <p:cNvGrpSpPr/>
              <p:nvPr/>
            </p:nvGrpSpPr>
            <p:grpSpPr>
              <a:xfrm>
                <a:off x="6339283" y="3192048"/>
                <a:ext cx="20420" cy="20424"/>
                <a:chOff x="6339283" y="3192048"/>
                <a:chExt cx="20420" cy="20424"/>
              </a:xfrm>
            </p:grpSpPr>
            <p:sp>
              <p:nvSpPr>
                <p:cNvPr id="265" name="Freeform 264">
                  <a:extLst>
                    <a:ext uri="{FF2B5EF4-FFF2-40B4-BE49-F238E27FC236}">
                      <a16:creationId xmlns:a16="http://schemas.microsoft.com/office/drawing/2014/main" id="{D10B0395-B43B-518B-2A0B-A45541B64F92}"/>
                    </a:ext>
                  </a:extLst>
                </p:cNvPr>
                <p:cNvSpPr/>
                <p:nvPr/>
              </p:nvSpPr>
              <p:spPr>
                <a:xfrm rot="-2328823">
                  <a:off x="6342231" y="3194996"/>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C50B6FCB-04AB-2F66-1569-620631DDC924}"/>
                    </a:ext>
                  </a:extLst>
                </p:cNvPr>
                <p:cNvSpPr/>
                <p:nvPr/>
              </p:nvSpPr>
              <p:spPr>
                <a:xfrm>
                  <a:off x="6341808" y="3195102"/>
                  <a:ext cx="14695" cy="14417"/>
                </a:xfrm>
                <a:custGeom>
                  <a:avLst/>
                  <a:gdLst>
                    <a:gd name="connsiteX0" fmla="*/ 12940 w 14695"/>
                    <a:gd name="connsiteY0" fmla="*/ 2621 h 14417"/>
                    <a:gd name="connsiteX1" fmla="*/ 2621 w 14695"/>
                    <a:gd name="connsiteY1" fmla="*/ 1475 h 14417"/>
                    <a:gd name="connsiteX2" fmla="*/ 1474 w 14695"/>
                    <a:gd name="connsiteY2" fmla="*/ 11796 h 14417"/>
                    <a:gd name="connsiteX3" fmla="*/ 11794 w 14695"/>
                    <a:gd name="connsiteY3" fmla="*/ 12943 h 14417"/>
                    <a:gd name="connsiteX4" fmla="*/ 12940 w 14695"/>
                    <a:gd name="connsiteY4" fmla="*/ 2621 h 1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14417">
                      <a:moveTo>
                        <a:pt x="12940" y="2621"/>
                      </a:moveTo>
                      <a:cubicBezTo>
                        <a:pt x="10265" y="-437"/>
                        <a:pt x="6061" y="-819"/>
                        <a:pt x="2621" y="1475"/>
                      </a:cubicBezTo>
                      <a:cubicBezTo>
                        <a:pt x="-437" y="4151"/>
                        <a:pt x="-819" y="8738"/>
                        <a:pt x="1474" y="11796"/>
                      </a:cubicBezTo>
                      <a:cubicBezTo>
                        <a:pt x="4150" y="14854"/>
                        <a:pt x="8736" y="15236"/>
                        <a:pt x="11794" y="12943"/>
                      </a:cubicBezTo>
                      <a:cubicBezTo>
                        <a:pt x="15233" y="10267"/>
                        <a:pt x="15616" y="5679"/>
                        <a:pt x="12940" y="2621"/>
                      </a:cubicBezTo>
                      <a:close/>
                    </a:path>
                  </a:pathLst>
                </a:custGeom>
                <a:solidFill>
                  <a:srgbClr val="29ABE2"/>
                </a:solidFill>
                <a:ln w="3819" cap="flat">
                  <a:noFill/>
                  <a:prstDash val="solid"/>
                  <a:miter/>
                </a:ln>
              </p:spPr>
              <p:txBody>
                <a:bodyPr rtlCol="0" anchor="ctr"/>
                <a:lstStyle/>
                <a:p>
                  <a:endParaRPr lang="en-US"/>
                </a:p>
              </p:txBody>
            </p:sp>
          </p:grpSp>
          <p:grpSp>
            <p:nvGrpSpPr>
              <p:cNvPr id="259" name="Graphic 4">
                <a:extLst>
                  <a:ext uri="{FF2B5EF4-FFF2-40B4-BE49-F238E27FC236}">
                    <a16:creationId xmlns:a16="http://schemas.microsoft.com/office/drawing/2014/main" id="{16556BB9-3889-86DA-514D-4E63EA8773E5}"/>
                  </a:ext>
                </a:extLst>
              </p:cNvPr>
              <p:cNvGrpSpPr/>
              <p:nvPr/>
            </p:nvGrpSpPr>
            <p:grpSpPr>
              <a:xfrm>
                <a:off x="6227927" y="2728042"/>
                <a:ext cx="23106" cy="23111"/>
                <a:chOff x="6227927" y="2728042"/>
                <a:chExt cx="23106" cy="23111"/>
              </a:xfrm>
            </p:grpSpPr>
            <p:sp>
              <p:nvSpPr>
                <p:cNvPr id="263" name="Freeform 262">
                  <a:extLst>
                    <a:ext uri="{FF2B5EF4-FFF2-40B4-BE49-F238E27FC236}">
                      <a16:creationId xmlns:a16="http://schemas.microsoft.com/office/drawing/2014/main" id="{CD245EDD-561C-2714-1AC5-DCE60BCF72A9}"/>
                    </a:ext>
                  </a:extLst>
                </p:cNvPr>
                <p:cNvSpPr/>
                <p:nvPr/>
              </p:nvSpPr>
              <p:spPr>
                <a:xfrm rot="-2328823">
                  <a:off x="6231263" y="2731379"/>
                  <a:ext cx="16434" cy="16438"/>
                </a:xfrm>
                <a:custGeom>
                  <a:avLst/>
                  <a:gdLst>
                    <a:gd name="connsiteX0" fmla="*/ 0 w 16434"/>
                    <a:gd name="connsiteY0" fmla="*/ 0 h 16438"/>
                    <a:gd name="connsiteX1" fmla="*/ 16435 w 16434"/>
                    <a:gd name="connsiteY1" fmla="*/ 0 h 16438"/>
                    <a:gd name="connsiteX2" fmla="*/ 16435 w 16434"/>
                    <a:gd name="connsiteY2" fmla="*/ 16438 h 16438"/>
                    <a:gd name="connsiteX3" fmla="*/ 0 w 16434"/>
                    <a:gd name="connsiteY3" fmla="*/ 16438 h 16438"/>
                  </a:gdLst>
                  <a:ahLst/>
                  <a:cxnLst>
                    <a:cxn ang="0">
                      <a:pos x="connsiteX0" y="connsiteY0"/>
                    </a:cxn>
                    <a:cxn ang="0">
                      <a:pos x="connsiteX1" y="connsiteY1"/>
                    </a:cxn>
                    <a:cxn ang="0">
                      <a:pos x="connsiteX2" y="connsiteY2"/>
                    </a:cxn>
                    <a:cxn ang="0">
                      <a:pos x="connsiteX3" y="connsiteY3"/>
                    </a:cxn>
                  </a:cxnLst>
                  <a:rect l="l" t="t" r="r" b="b"/>
                  <a:pathLst>
                    <a:path w="16434" h="16438">
                      <a:moveTo>
                        <a:pt x="0" y="0"/>
                      </a:moveTo>
                      <a:lnTo>
                        <a:pt x="16435" y="0"/>
                      </a:lnTo>
                      <a:lnTo>
                        <a:pt x="16435" y="16438"/>
                      </a:lnTo>
                      <a:lnTo>
                        <a:pt x="0" y="16438"/>
                      </a:lnTo>
                      <a:close/>
                    </a:path>
                  </a:pathLst>
                </a:custGeom>
                <a:noFill/>
                <a:ln w="381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A5272C47-DEC9-8A90-AFF6-E405C0A7BC81}"/>
                    </a:ext>
                  </a:extLst>
                </p:cNvPr>
                <p:cNvSpPr/>
                <p:nvPr/>
              </p:nvSpPr>
              <p:spPr>
                <a:xfrm>
                  <a:off x="6231676" y="2731345"/>
                  <a:ext cx="16283" cy="16446"/>
                </a:xfrm>
                <a:custGeom>
                  <a:avLst/>
                  <a:gdLst>
                    <a:gd name="connsiteX0" fmla="*/ 14528 w 16283"/>
                    <a:gd name="connsiteY0" fmla="*/ 3063 h 16446"/>
                    <a:gd name="connsiteX1" fmla="*/ 3062 w 16283"/>
                    <a:gd name="connsiteY1" fmla="*/ 1916 h 16446"/>
                    <a:gd name="connsiteX2" fmla="*/ 1915 w 16283"/>
                    <a:gd name="connsiteY2" fmla="*/ 13384 h 16446"/>
                    <a:gd name="connsiteX3" fmla="*/ 13381 w 16283"/>
                    <a:gd name="connsiteY3" fmla="*/ 14531 h 16446"/>
                    <a:gd name="connsiteX4" fmla="*/ 14528 w 16283"/>
                    <a:gd name="connsiteY4" fmla="*/ 3063 h 16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 h="16446">
                      <a:moveTo>
                        <a:pt x="14528" y="3063"/>
                      </a:moveTo>
                      <a:cubicBezTo>
                        <a:pt x="11853" y="-378"/>
                        <a:pt x="6502" y="-1142"/>
                        <a:pt x="3062" y="1916"/>
                      </a:cubicBezTo>
                      <a:cubicBezTo>
                        <a:pt x="-378" y="4592"/>
                        <a:pt x="-1142" y="9943"/>
                        <a:pt x="1915" y="13384"/>
                      </a:cubicBezTo>
                      <a:cubicBezTo>
                        <a:pt x="4591" y="16825"/>
                        <a:pt x="9942" y="17589"/>
                        <a:pt x="13381" y="14531"/>
                      </a:cubicBezTo>
                      <a:cubicBezTo>
                        <a:pt x="16821" y="11855"/>
                        <a:pt x="17203" y="6885"/>
                        <a:pt x="14528" y="3063"/>
                      </a:cubicBezTo>
                      <a:close/>
                    </a:path>
                  </a:pathLst>
                </a:custGeom>
                <a:solidFill>
                  <a:srgbClr val="29ABE2"/>
                </a:solidFill>
                <a:ln w="3819" cap="flat">
                  <a:noFill/>
                  <a:prstDash val="solid"/>
                  <a:miter/>
                </a:ln>
              </p:spPr>
              <p:txBody>
                <a:bodyPr rtlCol="0" anchor="ctr"/>
                <a:lstStyle/>
                <a:p>
                  <a:endParaRPr lang="en-US"/>
                </a:p>
              </p:txBody>
            </p:sp>
          </p:grpSp>
          <p:grpSp>
            <p:nvGrpSpPr>
              <p:cNvPr id="260" name="Graphic 4">
                <a:extLst>
                  <a:ext uri="{FF2B5EF4-FFF2-40B4-BE49-F238E27FC236}">
                    <a16:creationId xmlns:a16="http://schemas.microsoft.com/office/drawing/2014/main" id="{3D09579B-B27F-B41E-A307-D08A149E165B}"/>
                  </a:ext>
                </a:extLst>
              </p:cNvPr>
              <p:cNvGrpSpPr/>
              <p:nvPr/>
            </p:nvGrpSpPr>
            <p:grpSpPr>
              <a:xfrm>
                <a:off x="6359205" y="3575083"/>
                <a:ext cx="24181" cy="24186"/>
                <a:chOff x="6359205" y="3575083"/>
                <a:chExt cx="24181" cy="24186"/>
              </a:xfrm>
            </p:grpSpPr>
            <p:sp>
              <p:nvSpPr>
                <p:cNvPr id="261" name="Freeform 260">
                  <a:extLst>
                    <a:ext uri="{FF2B5EF4-FFF2-40B4-BE49-F238E27FC236}">
                      <a16:creationId xmlns:a16="http://schemas.microsoft.com/office/drawing/2014/main" id="{AC217DF3-4F4E-5BAC-8B99-2F0D36FBBF7B}"/>
                    </a:ext>
                  </a:extLst>
                </p:cNvPr>
                <p:cNvSpPr/>
                <p:nvPr/>
              </p:nvSpPr>
              <p:spPr>
                <a:xfrm rot="-2327856">
                  <a:off x="6362696" y="3578575"/>
                  <a:ext cx="17199" cy="17203"/>
                </a:xfrm>
                <a:custGeom>
                  <a:avLst/>
                  <a:gdLst>
                    <a:gd name="connsiteX0" fmla="*/ 0 w 17199"/>
                    <a:gd name="connsiteY0" fmla="*/ 0 h 17203"/>
                    <a:gd name="connsiteX1" fmla="*/ 17200 w 17199"/>
                    <a:gd name="connsiteY1" fmla="*/ 0 h 17203"/>
                    <a:gd name="connsiteX2" fmla="*/ 17200 w 17199"/>
                    <a:gd name="connsiteY2" fmla="*/ 17203 h 17203"/>
                    <a:gd name="connsiteX3" fmla="*/ 0 w 17199"/>
                    <a:gd name="connsiteY3" fmla="*/ 17203 h 17203"/>
                  </a:gdLst>
                  <a:ahLst/>
                  <a:cxnLst>
                    <a:cxn ang="0">
                      <a:pos x="connsiteX0" y="connsiteY0"/>
                    </a:cxn>
                    <a:cxn ang="0">
                      <a:pos x="connsiteX1" y="connsiteY1"/>
                    </a:cxn>
                    <a:cxn ang="0">
                      <a:pos x="connsiteX2" y="connsiteY2"/>
                    </a:cxn>
                    <a:cxn ang="0">
                      <a:pos x="connsiteX3" y="connsiteY3"/>
                    </a:cxn>
                  </a:cxnLst>
                  <a:rect l="l" t="t" r="r" b="b"/>
                  <a:pathLst>
                    <a:path w="17199" h="17203">
                      <a:moveTo>
                        <a:pt x="0" y="0"/>
                      </a:moveTo>
                      <a:lnTo>
                        <a:pt x="17200" y="0"/>
                      </a:lnTo>
                      <a:lnTo>
                        <a:pt x="17200" y="17203"/>
                      </a:lnTo>
                      <a:lnTo>
                        <a:pt x="0" y="17203"/>
                      </a:lnTo>
                      <a:close/>
                    </a:path>
                  </a:pathLst>
                </a:custGeom>
                <a:noFill/>
                <a:ln w="381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4C9E7054-3043-86A4-0C1D-38B6D6C3A291}"/>
                    </a:ext>
                  </a:extLst>
                </p:cNvPr>
                <p:cNvSpPr/>
                <p:nvPr/>
              </p:nvSpPr>
              <p:spPr>
                <a:xfrm>
                  <a:off x="6362647" y="3578341"/>
                  <a:ext cx="16948" cy="17074"/>
                </a:xfrm>
                <a:custGeom>
                  <a:avLst/>
                  <a:gdLst>
                    <a:gd name="connsiteX0" fmla="*/ 15033 w 16948"/>
                    <a:gd name="connsiteY0" fmla="*/ 3186 h 17074"/>
                    <a:gd name="connsiteX1" fmla="*/ 3185 w 16948"/>
                    <a:gd name="connsiteY1" fmla="*/ 2039 h 17074"/>
                    <a:gd name="connsiteX2" fmla="*/ 2038 w 16948"/>
                    <a:gd name="connsiteY2" fmla="*/ 13889 h 17074"/>
                    <a:gd name="connsiteX3" fmla="*/ 13887 w 16948"/>
                    <a:gd name="connsiteY3" fmla="*/ 15036 h 17074"/>
                    <a:gd name="connsiteX4" fmla="*/ 15033 w 16948"/>
                    <a:gd name="connsiteY4" fmla="*/ 3186 h 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 h="17074">
                      <a:moveTo>
                        <a:pt x="15033" y="3186"/>
                      </a:moveTo>
                      <a:cubicBezTo>
                        <a:pt x="11976" y="-637"/>
                        <a:pt x="6625" y="-1019"/>
                        <a:pt x="3185" y="2039"/>
                      </a:cubicBezTo>
                      <a:cubicBezTo>
                        <a:pt x="-637" y="5097"/>
                        <a:pt x="-1019" y="10449"/>
                        <a:pt x="2038" y="13889"/>
                      </a:cubicBezTo>
                      <a:cubicBezTo>
                        <a:pt x="5096" y="17712"/>
                        <a:pt x="10447" y="18094"/>
                        <a:pt x="13887" y="15036"/>
                      </a:cubicBezTo>
                      <a:cubicBezTo>
                        <a:pt x="17326" y="12360"/>
                        <a:pt x="18091" y="7008"/>
                        <a:pt x="15033" y="3186"/>
                      </a:cubicBezTo>
                      <a:close/>
                    </a:path>
                  </a:pathLst>
                </a:custGeom>
                <a:solidFill>
                  <a:srgbClr val="29ABE2"/>
                </a:solidFill>
                <a:ln w="3819" cap="flat">
                  <a:noFill/>
                  <a:prstDash val="solid"/>
                  <a:miter/>
                </a:ln>
              </p:spPr>
              <p:txBody>
                <a:bodyPr rtlCol="0" anchor="ctr"/>
                <a:lstStyle/>
                <a:p>
                  <a:endParaRPr lang="en-US"/>
                </a:p>
              </p:txBody>
            </p:sp>
          </p:grpSp>
        </p:grpSp>
        <p:grpSp>
          <p:nvGrpSpPr>
            <p:cNvPr id="206" name="Graphic 4">
              <a:extLst>
                <a:ext uri="{FF2B5EF4-FFF2-40B4-BE49-F238E27FC236}">
                  <a16:creationId xmlns:a16="http://schemas.microsoft.com/office/drawing/2014/main" id="{E3D1BA6F-C4A1-BF8D-6A80-439580B08156}"/>
                </a:ext>
              </a:extLst>
            </p:cNvPr>
            <p:cNvGrpSpPr/>
            <p:nvPr/>
          </p:nvGrpSpPr>
          <p:grpSpPr>
            <a:xfrm>
              <a:off x="10452230" y="5742780"/>
              <a:ext cx="22030" cy="22035"/>
              <a:chOff x="8759035" y="5185285"/>
              <a:chExt cx="22030" cy="22035"/>
            </a:xfrm>
          </p:grpSpPr>
          <p:sp>
            <p:nvSpPr>
              <p:cNvPr id="232" name="Freeform 231">
                <a:extLst>
                  <a:ext uri="{FF2B5EF4-FFF2-40B4-BE49-F238E27FC236}">
                    <a16:creationId xmlns:a16="http://schemas.microsoft.com/office/drawing/2014/main" id="{B3788BBA-EBF5-1019-CA35-9105F834B352}"/>
                  </a:ext>
                </a:extLst>
              </p:cNvPr>
              <p:cNvSpPr/>
              <p:nvPr/>
            </p:nvSpPr>
            <p:spPr>
              <a:xfrm rot="-2328555">
                <a:off x="8762216" y="5188466"/>
                <a:ext cx="15669" cy="15672"/>
              </a:xfrm>
              <a:custGeom>
                <a:avLst/>
                <a:gdLst>
                  <a:gd name="connsiteX0" fmla="*/ 0 w 15669"/>
                  <a:gd name="connsiteY0" fmla="*/ 0 h 15672"/>
                  <a:gd name="connsiteX1" fmla="*/ 15669 w 15669"/>
                  <a:gd name="connsiteY1" fmla="*/ 0 h 15672"/>
                  <a:gd name="connsiteX2" fmla="*/ 15669 w 15669"/>
                  <a:gd name="connsiteY2" fmla="*/ 15673 h 15672"/>
                  <a:gd name="connsiteX3" fmla="*/ 0 w 15669"/>
                  <a:gd name="connsiteY3" fmla="*/ 15673 h 15672"/>
                </a:gdLst>
                <a:ahLst/>
                <a:cxnLst>
                  <a:cxn ang="0">
                    <a:pos x="connsiteX0" y="connsiteY0"/>
                  </a:cxn>
                  <a:cxn ang="0">
                    <a:pos x="connsiteX1" y="connsiteY1"/>
                  </a:cxn>
                  <a:cxn ang="0">
                    <a:pos x="connsiteX2" y="connsiteY2"/>
                  </a:cxn>
                  <a:cxn ang="0">
                    <a:pos x="connsiteX3" y="connsiteY3"/>
                  </a:cxn>
                </a:cxnLst>
                <a:rect l="l" t="t" r="r" b="b"/>
                <a:pathLst>
                  <a:path w="15669" h="15672">
                    <a:moveTo>
                      <a:pt x="0" y="0"/>
                    </a:moveTo>
                    <a:lnTo>
                      <a:pt x="15669" y="0"/>
                    </a:lnTo>
                    <a:lnTo>
                      <a:pt x="15669" y="15673"/>
                    </a:lnTo>
                    <a:lnTo>
                      <a:pt x="0" y="15673"/>
                    </a:lnTo>
                    <a:close/>
                  </a:path>
                </a:pathLst>
              </a:custGeom>
              <a:noFill/>
              <a:ln w="381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E8F37FB6-C22E-D23F-9806-FEAF55F39CC5}"/>
                  </a:ext>
                </a:extLst>
              </p:cNvPr>
              <p:cNvSpPr/>
              <p:nvPr/>
            </p:nvSpPr>
            <p:spPr>
              <a:xfrm>
                <a:off x="8762376" y="5188763"/>
                <a:ext cx="15621" cy="15744"/>
              </a:xfrm>
              <a:custGeom>
                <a:avLst/>
                <a:gdLst>
                  <a:gd name="connsiteX0" fmla="*/ 13986 w 15621"/>
                  <a:gd name="connsiteY0" fmla="*/ 2903 h 15744"/>
                  <a:gd name="connsiteX1" fmla="*/ 2902 w 15621"/>
                  <a:gd name="connsiteY1" fmla="*/ 1756 h 15744"/>
                  <a:gd name="connsiteX2" fmla="*/ 1756 w 15621"/>
                  <a:gd name="connsiteY2" fmla="*/ 12842 h 15744"/>
                  <a:gd name="connsiteX3" fmla="*/ 12839 w 15621"/>
                  <a:gd name="connsiteY3" fmla="*/ 13989 h 15744"/>
                  <a:gd name="connsiteX4" fmla="*/ 13986 w 1562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 h="15744">
                    <a:moveTo>
                      <a:pt x="13986" y="2903"/>
                    </a:moveTo>
                    <a:cubicBezTo>
                      <a:pt x="11311" y="-538"/>
                      <a:pt x="6342" y="-920"/>
                      <a:pt x="2902" y="1756"/>
                    </a:cubicBezTo>
                    <a:cubicBezTo>
                      <a:pt x="-537" y="4432"/>
                      <a:pt x="-920" y="9402"/>
                      <a:pt x="1756" y="12842"/>
                    </a:cubicBezTo>
                    <a:cubicBezTo>
                      <a:pt x="4431" y="16282"/>
                      <a:pt x="9400" y="16665"/>
                      <a:pt x="12839" y="13989"/>
                    </a:cubicBezTo>
                    <a:cubicBezTo>
                      <a:pt x="15897" y="10931"/>
                      <a:pt x="16661" y="5961"/>
                      <a:pt x="13986" y="2903"/>
                    </a:cubicBezTo>
                    <a:close/>
                  </a:path>
                </a:pathLst>
              </a:custGeom>
              <a:solidFill>
                <a:srgbClr val="29ABE2"/>
              </a:solidFill>
              <a:ln w="3819"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E726BE02-9C18-30F5-2EE4-85E40398C6AE}"/>
                </a:ext>
              </a:extLst>
            </p:cNvPr>
            <p:cNvSpPr/>
            <p:nvPr/>
          </p:nvSpPr>
          <p:spPr>
            <a:xfrm>
              <a:off x="8960436" y="4640985"/>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FBA0D004-F248-3D7F-681B-81934358FB67}"/>
                </a:ext>
              </a:extLst>
            </p:cNvPr>
            <p:cNvSpPr/>
            <p:nvPr/>
          </p:nvSpPr>
          <p:spPr>
            <a:xfrm>
              <a:off x="8775069" y="439480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E59FEF7F-56F1-F394-FAC0-FE3E23C893A6}"/>
                </a:ext>
              </a:extLst>
            </p:cNvPr>
            <p:cNvSpPr/>
            <p:nvPr/>
          </p:nvSpPr>
          <p:spPr>
            <a:xfrm>
              <a:off x="9216892" y="321816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7E8432D4-39A3-53CC-153D-1939DD834E7B}"/>
                </a:ext>
              </a:extLst>
            </p:cNvPr>
            <p:cNvSpPr/>
            <p:nvPr/>
          </p:nvSpPr>
          <p:spPr>
            <a:xfrm>
              <a:off x="9323525" y="397621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B02B9D57-A139-0CAA-0959-1BA05DE60462}"/>
                </a:ext>
              </a:extLst>
            </p:cNvPr>
            <p:cNvSpPr/>
            <p:nvPr/>
          </p:nvSpPr>
          <p:spPr>
            <a:xfrm>
              <a:off x="8827048" y="3867262"/>
              <a:ext cx="29535" cy="27832"/>
            </a:xfrm>
            <a:custGeom>
              <a:avLst/>
              <a:gdLst>
                <a:gd name="connsiteX0" fmla="*/ 27335 w 29535"/>
                <a:gd name="connsiteY0" fmla="*/ 3786 h 27832"/>
                <a:gd name="connsiteX1" fmla="*/ 7079 w 29535"/>
                <a:gd name="connsiteY1" fmla="*/ 4551 h 27832"/>
                <a:gd name="connsiteX2" fmla="*/ 2110 w 29535"/>
                <a:gd name="connsiteY2" fmla="*/ 24046 h 27832"/>
                <a:gd name="connsiteX3" fmla="*/ 22367 w 29535"/>
                <a:gd name="connsiteY3" fmla="*/ 23282 h 27832"/>
                <a:gd name="connsiteX4" fmla="*/ 27335 w 2953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629"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16A87E73-BEB3-5ED9-1FAB-B6249632C774}"/>
                </a:ext>
              </a:extLst>
            </p:cNvPr>
            <p:cNvSpPr/>
            <p:nvPr/>
          </p:nvSpPr>
          <p:spPr>
            <a:xfrm>
              <a:off x="9505452" y="367688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84BE4A49-9D54-7E16-EE31-038E9504A7EE}"/>
                </a:ext>
              </a:extLst>
            </p:cNvPr>
            <p:cNvSpPr/>
            <p:nvPr/>
          </p:nvSpPr>
          <p:spPr>
            <a:xfrm>
              <a:off x="9370536" y="3767106"/>
              <a:ext cx="29704" cy="27832"/>
            </a:xfrm>
            <a:custGeom>
              <a:avLst/>
              <a:gdLst>
                <a:gd name="connsiteX0" fmla="*/ 27335 w 29704"/>
                <a:gd name="connsiteY0" fmla="*/ 3786 h 27832"/>
                <a:gd name="connsiteX1" fmla="*/ 7079 w 29704"/>
                <a:gd name="connsiteY1" fmla="*/ 4551 h 27832"/>
                <a:gd name="connsiteX2" fmla="*/ 2110 w 29704"/>
                <a:gd name="connsiteY2" fmla="*/ 24047 h 27832"/>
                <a:gd name="connsiteX3" fmla="*/ 22367 w 29704"/>
                <a:gd name="connsiteY3" fmla="*/ 23282 h 27832"/>
                <a:gd name="connsiteX4" fmla="*/ 27335 w 29704"/>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4"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628" y="17930"/>
                    <a:pt x="31922" y="9138"/>
                    <a:pt x="27335" y="3786"/>
                  </a:cubicBezTo>
                  <a:close/>
                </a:path>
              </a:pathLst>
            </a:custGeom>
            <a:solidFill>
              <a:srgbClr val="29ABE2"/>
            </a:solidFill>
            <a:ln w="381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1820560-E0F5-8C5B-C5CF-F579F4656981}"/>
                </a:ext>
              </a:extLst>
            </p:cNvPr>
            <p:cNvSpPr/>
            <p:nvPr/>
          </p:nvSpPr>
          <p:spPr>
            <a:xfrm>
              <a:off x="9575012" y="4454053"/>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FEEA6459-6E7F-701A-2D69-0F196A9D2167}"/>
                </a:ext>
              </a:extLst>
            </p:cNvPr>
            <p:cNvSpPr/>
            <p:nvPr/>
          </p:nvSpPr>
          <p:spPr>
            <a:xfrm>
              <a:off x="9927018" y="4397858"/>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B046A31A-F673-789F-5F86-4F3AFF993E86}"/>
                </a:ext>
              </a:extLst>
            </p:cNvPr>
            <p:cNvSpPr/>
            <p:nvPr/>
          </p:nvSpPr>
          <p:spPr>
            <a:xfrm>
              <a:off x="9440478" y="4543887"/>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C32234E4-6FEC-7911-94E8-0EB98D4E91DD}"/>
                </a:ext>
              </a:extLst>
            </p:cNvPr>
            <p:cNvSpPr/>
            <p:nvPr/>
          </p:nvSpPr>
          <p:spPr>
            <a:xfrm>
              <a:off x="9336138" y="4392506"/>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3B4A3BF3-8601-4A76-C086-9D515B31F616}"/>
                </a:ext>
              </a:extLst>
            </p:cNvPr>
            <p:cNvSpPr/>
            <p:nvPr/>
          </p:nvSpPr>
          <p:spPr>
            <a:xfrm>
              <a:off x="9143892" y="4437232"/>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A2CA235-4F42-88AF-334A-FFC88BD153E2}"/>
                </a:ext>
              </a:extLst>
            </p:cNvPr>
            <p:cNvSpPr/>
            <p:nvPr/>
          </p:nvSpPr>
          <p:spPr>
            <a:xfrm>
              <a:off x="9331551" y="425985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DB7663C9-E1F6-4975-31D3-08475335B295}"/>
                </a:ext>
              </a:extLst>
            </p:cNvPr>
            <p:cNvSpPr/>
            <p:nvPr/>
          </p:nvSpPr>
          <p:spPr>
            <a:xfrm>
              <a:off x="8673787" y="417919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AE80B7A3-49CA-E8FD-1FCE-AE89ADFE6069}"/>
                </a:ext>
              </a:extLst>
            </p:cNvPr>
            <p:cNvSpPr/>
            <p:nvPr/>
          </p:nvSpPr>
          <p:spPr>
            <a:xfrm>
              <a:off x="8736085" y="40943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gradFill>
              <a:gsLst>
                <a:gs pos="0">
                  <a:srgbClr val="00B0F0"/>
                </a:gs>
                <a:gs pos="74000">
                  <a:srgbClr val="29ABE2"/>
                </a:gs>
              </a:gsLst>
              <a:path path="circle">
                <a:fillToRect l="100000" b="100000"/>
              </a:path>
            </a:gradFill>
            <a:ln w="381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DE4E385A-F46C-2CA9-60F6-AE51F406225D}"/>
                </a:ext>
              </a:extLst>
            </p:cNvPr>
            <p:cNvSpPr/>
            <p:nvPr/>
          </p:nvSpPr>
          <p:spPr>
            <a:xfrm>
              <a:off x="8856478" y="425182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D9896282-9AA7-030C-82A1-1421D7F048E5}"/>
                </a:ext>
              </a:extLst>
            </p:cNvPr>
            <p:cNvSpPr/>
            <p:nvPr/>
          </p:nvSpPr>
          <p:spPr>
            <a:xfrm>
              <a:off x="9636164" y="4701002"/>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8755"/>
                    <a:pt x="27335" y="3786"/>
                  </a:cubicBezTo>
                  <a:close/>
                </a:path>
              </a:pathLst>
            </a:custGeom>
            <a:solidFill>
              <a:srgbClr val="29ABE2"/>
            </a:solidFill>
            <a:ln w="381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58247E91-0F61-F555-7798-34F195BD64BD}"/>
                </a:ext>
              </a:extLst>
            </p:cNvPr>
            <p:cNvSpPr/>
            <p:nvPr/>
          </p:nvSpPr>
          <p:spPr>
            <a:xfrm>
              <a:off x="9794012" y="452592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E8F486CB-1003-15B2-10F7-050D363E352E}"/>
                </a:ext>
              </a:extLst>
            </p:cNvPr>
            <p:cNvSpPr/>
            <p:nvPr/>
          </p:nvSpPr>
          <p:spPr>
            <a:xfrm>
              <a:off x="9729421" y="4758343"/>
              <a:ext cx="29445" cy="27832"/>
            </a:xfrm>
            <a:custGeom>
              <a:avLst/>
              <a:gdLst>
                <a:gd name="connsiteX0" fmla="*/ 27336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6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6" y="3786"/>
                  </a:moveTo>
                  <a:cubicBezTo>
                    <a:pt x="23131" y="-1566"/>
                    <a:pt x="13959" y="-1184"/>
                    <a:pt x="7079" y="4551"/>
                  </a:cubicBezTo>
                  <a:cubicBezTo>
                    <a:pt x="199" y="10285"/>
                    <a:pt x="-2094" y="19077"/>
                    <a:pt x="2110" y="24046"/>
                  </a:cubicBezTo>
                  <a:cubicBezTo>
                    <a:pt x="6315" y="29398"/>
                    <a:pt x="15487" y="29016"/>
                    <a:pt x="22367" y="23282"/>
                  </a:cubicBezTo>
                  <a:cubicBezTo>
                    <a:pt x="29247" y="17548"/>
                    <a:pt x="31540" y="8755"/>
                    <a:pt x="27336" y="3786"/>
                  </a:cubicBezTo>
                  <a:close/>
                </a:path>
              </a:pathLst>
            </a:custGeom>
            <a:solidFill>
              <a:srgbClr val="29ABE2"/>
            </a:solidFill>
            <a:ln w="381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0AB0ADBC-2CD2-3CED-7F06-9B6DC662A244}"/>
                </a:ext>
              </a:extLst>
            </p:cNvPr>
            <p:cNvSpPr/>
            <p:nvPr/>
          </p:nvSpPr>
          <p:spPr>
            <a:xfrm>
              <a:off x="8646651" y="3436439"/>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6D121751-D6BB-4791-DDA3-86EBB4652395}"/>
                </a:ext>
              </a:extLst>
            </p:cNvPr>
            <p:cNvSpPr/>
            <p:nvPr/>
          </p:nvSpPr>
          <p:spPr>
            <a:xfrm>
              <a:off x="8937886" y="349530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271DF75-37B1-3A6E-FA8A-BD7DBC1BB772}"/>
                </a:ext>
              </a:extLst>
            </p:cNvPr>
            <p:cNvSpPr/>
            <p:nvPr/>
          </p:nvSpPr>
          <p:spPr>
            <a:xfrm>
              <a:off x="9005918" y="3689886"/>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77C63906-CB42-25A1-1CCC-C9B021D9CEF4}"/>
                </a:ext>
              </a:extLst>
            </p:cNvPr>
            <p:cNvSpPr/>
            <p:nvPr/>
          </p:nvSpPr>
          <p:spPr>
            <a:xfrm>
              <a:off x="9458442" y="412032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C7C0CFC-25B6-0F38-DB0E-84ADBDB474DD}"/>
                </a:ext>
              </a:extLst>
            </p:cNvPr>
            <p:cNvSpPr/>
            <p:nvPr/>
          </p:nvSpPr>
          <p:spPr>
            <a:xfrm>
              <a:off x="9085797" y="459817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647F06B5-8AC3-FECC-07A0-B01B266D0D80}"/>
                </a:ext>
              </a:extLst>
            </p:cNvPr>
            <p:cNvSpPr/>
            <p:nvPr/>
          </p:nvSpPr>
          <p:spPr>
            <a:xfrm>
              <a:off x="9015090" y="44070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grpSp>
      <p:sp>
        <p:nvSpPr>
          <p:cNvPr id="315" name="TextBox 314">
            <a:extLst>
              <a:ext uri="{FF2B5EF4-FFF2-40B4-BE49-F238E27FC236}">
                <a16:creationId xmlns:a16="http://schemas.microsoft.com/office/drawing/2014/main" id="{968BF53E-EF50-470E-936A-41C7D61DD6E2}"/>
              </a:ext>
            </a:extLst>
          </p:cNvPr>
          <p:cNvSpPr txBox="1"/>
          <p:nvPr/>
        </p:nvSpPr>
        <p:spPr>
          <a:xfrm>
            <a:off x="26956" y="817785"/>
            <a:ext cx="6763174" cy="3200876"/>
          </a:xfrm>
          <a:prstGeom prst="rect">
            <a:avLst/>
          </a:prstGeom>
          <a:noFill/>
          <a:effectLst/>
        </p:spPr>
        <p:txBody>
          <a:bodyPr wrap="square">
            <a:spAutoFit/>
          </a:bodyPr>
          <a:lstStyle/>
          <a:p>
            <a:pPr lvl="0">
              <a:buClr>
                <a:srgbClr val="000000"/>
              </a:buClr>
              <a:defRPr/>
            </a:pPr>
            <a:r>
              <a:rPr lang="en-US" sz="40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Paradise Engineering</a:t>
            </a:r>
          </a:p>
          <a:p>
            <a:pPr lvl="0">
              <a:buClr>
                <a:srgbClr val="000000"/>
              </a:buClr>
              <a:defRPr/>
            </a:pPr>
            <a:r>
              <a:rPr lang="en-US" sz="40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The End Goal: A Post-Darwinian Future of Sublime Bliss</a:t>
            </a:r>
          </a:p>
          <a:p>
            <a:pPr lvl="0">
              <a:buClr>
                <a:srgbClr val="000000"/>
              </a:buClr>
              <a:defRPr/>
            </a:pPr>
            <a:endParaRPr lang="en-US"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endParaRPr lang="en-US" sz="2400" b="1"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p:txBody>
      </p:sp>
      <p:pic>
        <p:nvPicPr>
          <p:cNvPr id="4" name="Рисунок 3">
            <a:extLst>
              <a:ext uri="{FF2B5EF4-FFF2-40B4-BE49-F238E27FC236}">
                <a16:creationId xmlns:a16="http://schemas.microsoft.com/office/drawing/2014/main" id="{F5598442-6427-4F4B-87A7-1345420C12F6}"/>
              </a:ext>
            </a:extLst>
          </p:cNvPr>
          <p:cNvPicPr>
            <a:picLocks noChangeAspect="1"/>
          </p:cNvPicPr>
          <p:nvPr/>
        </p:nvPicPr>
        <p:blipFill>
          <a:blip r:embed="rId2"/>
          <a:stretch>
            <a:fillRect/>
          </a:stretch>
        </p:blipFill>
        <p:spPr>
          <a:xfrm>
            <a:off x="6610667" y="884274"/>
            <a:ext cx="5535546" cy="5535546"/>
          </a:xfrm>
          <a:prstGeom prst="rect">
            <a:avLst/>
          </a:prstGeom>
        </p:spPr>
      </p:pic>
      <p:sp>
        <p:nvSpPr>
          <p:cNvPr id="316" name="TextBox 315">
            <a:extLst>
              <a:ext uri="{FF2B5EF4-FFF2-40B4-BE49-F238E27FC236}">
                <a16:creationId xmlns:a16="http://schemas.microsoft.com/office/drawing/2014/main" id="{79427E74-4616-47ED-B012-4831D4255A57}"/>
              </a:ext>
            </a:extLst>
          </p:cNvPr>
          <p:cNvSpPr txBox="1"/>
          <p:nvPr/>
        </p:nvSpPr>
        <p:spPr>
          <a:xfrm>
            <a:off x="223038" y="5703887"/>
            <a:ext cx="3730083" cy="461665"/>
          </a:xfrm>
          <a:prstGeom prst="rect">
            <a:avLst/>
          </a:prstGeom>
          <a:noFill/>
          <a:effectLst/>
        </p:spPr>
        <p:txBody>
          <a:bodyPr wrap="square">
            <a:spAutoFit/>
          </a:bodyPr>
          <a:lstStyle/>
          <a:p>
            <a:pPr lvl="0">
              <a:buClr>
                <a:srgbClr val="000000"/>
              </a:buClr>
              <a:defRPr/>
            </a:pPr>
            <a:r>
              <a:rPr lang="en-US" sz="2400"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hedweb.com</a:t>
            </a:r>
            <a:endParaRPr kumimoji="0" lang="en-GB" sz="2400" i="1" u="none" strike="noStrike" kern="0" cap="none" normalizeH="0" baseline="0" noProof="0" dirty="0">
              <a:ln>
                <a:noFill/>
              </a:ln>
              <a:solidFill>
                <a:schemeClr val="bg1"/>
              </a:solidFill>
              <a:effectLst>
                <a:outerShdw blurRad="139700" dist="38100" dir="2700000" sx="99000" sy="99000" algn="tl" rotWithShape="0">
                  <a:prstClr val="black">
                    <a:alpha val="13115"/>
                  </a:prstClr>
                </a:outerShdw>
              </a:effectLst>
              <a:uLnTx/>
              <a:uFillTx/>
              <a:latin typeface="Cairo Light" pitchFamily="2" charset="-78"/>
              <a:ea typeface="Rubik"/>
              <a:cs typeface="Cairo Light" pitchFamily="2" charset="-78"/>
              <a:sym typeface="Rubik"/>
            </a:endParaRPr>
          </a:p>
        </p:txBody>
      </p:sp>
      <p:pic>
        <p:nvPicPr>
          <p:cNvPr id="2" name="Рисунок 1">
            <a:extLst>
              <a:ext uri="{FF2B5EF4-FFF2-40B4-BE49-F238E27FC236}">
                <a16:creationId xmlns:a16="http://schemas.microsoft.com/office/drawing/2014/main" id="{004F515D-F68E-4278-9B62-CC668F001718}"/>
              </a:ext>
            </a:extLst>
          </p:cNvPr>
          <p:cNvPicPr>
            <a:picLocks noChangeAspect="1"/>
          </p:cNvPicPr>
          <p:nvPr/>
        </p:nvPicPr>
        <p:blipFill>
          <a:blip r:embed="rId3"/>
          <a:stretch>
            <a:fillRect/>
          </a:stretch>
        </p:blipFill>
        <p:spPr>
          <a:xfrm>
            <a:off x="328170" y="3556025"/>
            <a:ext cx="1876215" cy="1876215"/>
          </a:xfrm>
          <a:prstGeom prst="rect">
            <a:avLst/>
          </a:prstGeom>
        </p:spPr>
      </p:pic>
    </p:spTree>
    <p:extLst>
      <p:ext uri="{BB962C8B-B14F-4D97-AF65-F5344CB8AC3E}">
        <p14:creationId xmlns:p14="http://schemas.microsoft.com/office/powerpoint/2010/main" val="933824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3F72"/>
            </a:gs>
            <a:gs pos="99000">
              <a:srgbClr val="001531"/>
            </a:gs>
          </a:gsLst>
          <a:lin ang="5400000" scaled="1"/>
        </a:gradFill>
        <a:effectLst/>
      </p:bgPr>
    </p:bg>
    <p:spTree>
      <p:nvGrpSpPr>
        <p:cNvPr id="1" name=""/>
        <p:cNvGrpSpPr/>
        <p:nvPr/>
      </p:nvGrpSpPr>
      <p:grpSpPr>
        <a:xfrm>
          <a:off x="0" y="0"/>
          <a:ext cx="0" cy="0"/>
          <a:chOff x="0" y="0"/>
          <a:chExt cx="0" cy="0"/>
        </a:xfrm>
      </p:grpSpPr>
      <p:pic>
        <p:nvPicPr>
          <p:cNvPr id="3" name="Picture 2" descr="A dna structure with dots&#10;&#10;Description automatically generated">
            <a:extLst>
              <a:ext uri="{FF2B5EF4-FFF2-40B4-BE49-F238E27FC236}">
                <a16:creationId xmlns:a16="http://schemas.microsoft.com/office/drawing/2014/main" id="{6EFC514E-4B30-59C9-A4A0-28C2936BE3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303784E-8FF1-B426-71CC-135F0ED3D089}"/>
              </a:ext>
            </a:extLst>
          </p:cNvPr>
          <p:cNvSpPr txBox="1"/>
          <p:nvPr/>
        </p:nvSpPr>
        <p:spPr>
          <a:xfrm>
            <a:off x="571395" y="2562171"/>
            <a:ext cx="5195224" cy="718658"/>
          </a:xfrm>
          <a:prstGeom prst="rect">
            <a:avLst/>
          </a:prstGeom>
          <a:noFill/>
          <a:effectLst/>
        </p:spPr>
        <p:txBody>
          <a:bodyPr wrap="square">
            <a:spAutoFit/>
          </a:bodyPr>
          <a:lstStyle/>
          <a:p>
            <a:pPr marL="0" marR="0" lvl="0" indent="0" defTabSz="914400" rtl="0" eaLnBrk="1" fontAlgn="auto" latinLnBrk="0" hangingPunct="1">
              <a:lnSpc>
                <a:spcPct val="90000"/>
              </a:lnSpc>
              <a:spcBef>
                <a:spcPts val="0"/>
              </a:spcBef>
              <a:spcAft>
                <a:spcPts val="0"/>
              </a:spcAft>
              <a:buClr>
                <a:srgbClr val="000000"/>
              </a:buClr>
              <a:buSzTx/>
              <a:buFont typeface="Arial"/>
              <a:buNone/>
              <a:tabLst/>
              <a:defRPr/>
            </a:pPr>
            <a:r>
              <a:rPr kumimoji="0" lang="en-GB" sz="4400" b="1" u="none" strike="noStrike" kern="0" cap="none" normalizeH="0" baseline="0" noProof="0" dirty="0">
                <a:ln>
                  <a:noFill/>
                </a:ln>
                <a:solidFill>
                  <a:schemeClr val="bg1"/>
                </a:solidFill>
                <a:effectLst>
                  <a:outerShdw blurRad="139700" dist="38100" dir="2700000" sx="99000" sy="99000" algn="tl" rotWithShape="0">
                    <a:prstClr val="black">
                      <a:alpha val="13115"/>
                    </a:prstClr>
                  </a:outerShdw>
                </a:effectLst>
                <a:uLnTx/>
                <a:uFillTx/>
                <a:latin typeface="Cairo" pitchFamily="2" charset="-78"/>
                <a:ea typeface="Rubik"/>
                <a:cs typeface="Cairo" pitchFamily="2" charset="-78"/>
                <a:sym typeface="Rubik"/>
              </a:rPr>
              <a:t>Thank You</a:t>
            </a:r>
            <a:endParaRPr kumimoji="0" lang="en-GB" sz="4400" b="1" i="0" u="none" strike="noStrike" kern="0" cap="none" normalizeH="0" baseline="0" noProof="0" dirty="0">
              <a:ln>
                <a:noFill/>
              </a:ln>
              <a:solidFill>
                <a:schemeClr val="bg1"/>
              </a:solidFill>
              <a:effectLst>
                <a:outerShdw blurRad="139700" dist="38100" dir="2700000" sx="99000" sy="99000" algn="tl" rotWithShape="0">
                  <a:prstClr val="black">
                    <a:alpha val="13115"/>
                  </a:prstClr>
                </a:outerShdw>
              </a:effectLst>
              <a:uLnTx/>
              <a:uFillTx/>
              <a:latin typeface="Cairo" pitchFamily="2" charset="-78"/>
              <a:ea typeface="Rubik"/>
              <a:cs typeface="Cairo" pitchFamily="2" charset="-78"/>
              <a:sym typeface="Rubik"/>
            </a:endParaRPr>
          </a:p>
        </p:txBody>
      </p:sp>
    </p:spTree>
    <p:extLst>
      <p:ext uri="{BB962C8B-B14F-4D97-AF65-F5344CB8AC3E}">
        <p14:creationId xmlns:p14="http://schemas.microsoft.com/office/powerpoint/2010/main" val="1192771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3F72"/>
            </a:gs>
            <a:gs pos="35000">
              <a:srgbClr val="003F72"/>
            </a:gs>
            <a:gs pos="79000">
              <a:srgbClr val="001531"/>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8" name="Graphic 4">
            <a:extLst>
              <a:ext uri="{FF2B5EF4-FFF2-40B4-BE49-F238E27FC236}">
                <a16:creationId xmlns:a16="http://schemas.microsoft.com/office/drawing/2014/main" id="{BA213637-7B87-A331-DC60-2F7F672DBB9D}"/>
              </a:ext>
            </a:extLst>
          </p:cNvPr>
          <p:cNvGrpSpPr/>
          <p:nvPr/>
        </p:nvGrpSpPr>
        <p:grpSpPr>
          <a:xfrm rot="12061865">
            <a:off x="-2404425" y="5515380"/>
            <a:ext cx="5510085" cy="2685241"/>
            <a:chOff x="5100600" y="4832506"/>
            <a:chExt cx="2388199" cy="1163846"/>
          </a:xfrm>
        </p:grpSpPr>
        <p:sp>
          <p:nvSpPr>
            <p:cNvPr id="9" name="Freeform 8">
              <a:extLst>
                <a:ext uri="{FF2B5EF4-FFF2-40B4-BE49-F238E27FC236}">
                  <a16:creationId xmlns:a16="http://schemas.microsoft.com/office/drawing/2014/main" id="{31AAFF9A-C510-39C5-20EE-AA67BC945302}"/>
                </a:ext>
              </a:extLst>
            </p:cNvPr>
            <p:cNvSpPr/>
            <p:nvPr/>
          </p:nvSpPr>
          <p:spPr>
            <a:xfrm>
              <a:off x="5734821" y="4842650"/>
              <a:ext cx="139502" cy="200311"/>
            </a:xfrm>
            <a:custGeom>
              <a:avLst/>
              <a:gdLst>
                <a:gd name="connsiteX0" fmla="*/ 134916 w 139502"/>
                <a:gd name="connsiteY0" fmla="*/ 0 h 200311"/>
                <a:gd name="connsiteX1" fmla="*/ 0 w 139502"/>
                <a:gd name="connsiteY1" fmla="*/ 198400 h 200311"/>
                <a:gd name="connsiteX2" fmla="*/ 139503 w 139502"/>
                <a:gd name="connsiteY2" fmla="*/ 200311 h 200311"/>
              </a:gdLst>
              <a:ahLst/>
              <a:cxnLst>
                <a:cxn ang="0">
                  <a:pos x="connsiteX0" y="connsiteY0"/>
                </a:cxn>
                <a:cxn ang="0">
                  <a:pos x="connsiteX1" y="connsiteY1"/>
                </a:cxn>
                <a:cxn ang="0">
                  <a:pos x="connsiteX2" y="connsiteY2"/>
                </a:cxn>
              </a:cxnLst>
              <a:rect l="l" t="t" r="r" b="b"/>
              <a:pathLst>
                <a:path w="139502" h="200311">
                  <a:moveTo>
                    <a:pt x="134916" y="0"/>
                  </a:moveTo>
                  <a:lnTo>
                    <a:pt x="0" y="198400"/>
                  </a:lnTo>
                  <a:lnTo>
                    <a:pt x="139503" y="200311"/>
                  </a:lnTo>
                  <a:close/>
                </a:path>
              </a:pathLst>
            </a:custGeom>
            <a:noFill/>
            <a:ln w="734" cap="flat">
              <a:solidFill>
                <a:srgbClr val="29ABE2"/>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5C009C4-2293-6B13-93E9-BF8A99D3F8C4}"/>
                </a:ext>
              </a:extLst>
            </p:cNvPr>
            <p:cNvSpPr/>
            <p:nvPr/>
          </p:nvSpPr>
          <p:spPr>
            <a:xfrm>
              <a:off x="5791387" y="5380892"/>
              <a:ext cx="292000" cy="138765"/>
            </a:xfrm>
            <a:custGeom>
              <a:avLst/>
              <a:gdLst>
                <a:gd name="connsiteX0" fmla="*/ 0 w 292000"/>
                <a:gd name="connsiteY0" fmla="*/ 138766 h 138765"/>
                <a:gd name="connsiteX1" fmla="*/ 184220 w 292000"/>
                <a:gd name="connsiteY1" fmla="*/ 70339 h 138765"/>
                <a:gd name="connsiteX2" fmla="*/ 292000 w 292000"/>
                <a:gd name="connsiteY2" fmla="*/ 0 h 138765"/>
              </a:gdLst>
              <a:ahLst/>
              <a:cxnLst>
                <a:cxn ang="0">
                  <a:pos x="connsiteX0" y="connsiteY0"/>
                </a:cxn>
                <a:cxn ang="0">
                  <a:pos x="connsiteX1" y="connsiteY1"/>
                </a:cxn>
                <a:cxn ang="0">
                  <a:pos x="connsiteX2" y="connsiteY2"/>
                </a:cxn>
              </a:cxnLst>
              <a:rect l="l" t="t" r="r" b="b"/>
              <a:pathLst>
                <a:path w="292000" h="138765">
                  <a:moveTo>
                    <a:pt x="0" y="138766"/>
                  </a:moveTo>
                  <a:lnTo>
                    <a:pt x="184220" y="70339"/>
                  </a:lnTo>
                  <a:lnTo>
                    <a:pt x="292000" y="0"/>
                  </a:lnTo>
                  <a:close/>
                </a:path>
              </a:pathLst>
            </a:custGeom>
            <a:noFill/>
            <a:ln w="734" cap="flat">
              <a:solidFill>
                <a:srgbClr val="29ABE2"/>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111B9EA-97F7-935F-0041-5EC8AB09400A}"/>
                </a:ext>
              </a:extLst>
            </p:cNvPr>
            <p:cNvSpPr/>
            <p:nvPr/>
          </p:nvSpPr>
          <p:spPr>
            <a:xfrm>
              <a:off x="6026057" y="4994413"/>
              <a:ext cx="188042" cy="263004"/>
            </a:xfrm>
            <a:custGeom>
              <a:avLst/>
              <a:gdLst>
                <a:gd name="connsiteX0" fmla="*/ 0 w 188042"/>
                <a:gd name="connsiteY0" fmla="*/ 263005 h 263004"/>
                <a:gd name="connsiteX1" fmla="*/ 188042 w 188042"/>
                <a:gd name="connsiteY1" fmla="*/ 0 h 263004"/>
                <a:gd name="connsiteX2" fmla="*/ 32487 w 188042"/>
                <a:gd name="connsiteY2" fmla="*/ 165142 h 263004"/>
              </a:gdLst>
              <a:ahLst/>
              <a:cxnLst>
                <a:cxn ang="0">
                  <a:pos x="connsiteX0" y="connsiteY0"/>
                </a:cxn>
                <a:cxn ang="0">
                  <a:pos x="connsiteX1" y="connsiteY1"/>
                </a:cxn>
                <a:cxn ang="0">
                  <a:pos x="connsiteX2" y="connsiteY2"/>
                </a:cxn>
              </a:cxnLst>
              <a:rect l="l" t="t" r="r" b="b"/>
              <a:pathLst>
                <a:path w="188042" h="263004">
                  <a:moveTo>
                    <a:pt x="0" y="263005"/>
                  </a:moveTo>
                  <a:lnTo>
                    <a:pt x="188042" y="0"/>
                  </a:lnTo>
                  <a:lnTo>
                    <a:pt x="32487" y="165142"/>
                  </a:lnTo>
                  <a:close/>
                </a:path>
              </a:pathLst>
            </a:custGeom>
            <a:noFill/>
            <a:ln w="734" cap="flat">
              <a:solidFill>
                <a:srgbClr val="29ABE2"/>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8380980-9FFC-A092-A252-F392D5984B6F}"/>
                </a:ext>
              </a:extLst>
            </p:cNvPr>
            <p:cNvSpPr/>
            <p:nvPr/>
          </p:nvSpPr>
          <p:spPr>
            <a:xfrm>
              <a:off x="6363157" y="5358337"/>
              <a:ext cx="188041" cy="263004"/>
            </a:xfrm>
            <a:custGeom>
              <a:avLst/>
              <a:gdLst>
                <a:gd name="connsiteX0" fmla="*/ 0 w 188041"/>
                <a:gd name="connsiteY0" fmla="*/ 263005 h 263004"/>
                <a:gd name="connsiteX1" fmla="*/ 188042 w 188041"/>
                <a:gd name="connsiteY1" fmla="*/ 0 h 263004"/>
                <a:gd name="connsiteX2" fmla="*/ 32869 w 188041"/>
                <a:gd name="connsiteY2" fmla="*/ 165143 h 263004"/>
              </a:gdLst>
              <a:ahLst/>
              <a:cxnLst>
                <a:cxn ang="0">
                  <a:pos x="connsiteX0" y="connsiteY0"/>
                </a:cxn>
                <a:cxn ang="0">
                  <a:pos x="connsiteX1" y="connsiteY1"/>
                </a:cxn>
                <a:cxn ang="0">
                  <a:pos x="connsiteX2" y="connsiteY2"/>
                </a:cxn>
              </a:cxnLst>
              <a:rect l="l" t="t" r="r" b="b"/>
              <a:pathLst>
                <a:path w="188041" h="263004">
                  <a:moveTo>
                    <a:pt x="0" y="263005"/>
                  </a:moveTo>
                  <a:lnTo>
                    <a:pt x="188042" y="0"/>
                  </a:lnTo>
                  <a:lnTo>
                    <a:pt x="32869" y="165143"/>
                  </a:lnTo>
                  <a:close/>
                </a:path>
              </a:pathLst>
            </a:custGeom>
            <a:noFill/>
            <a:ln w="734" cap="flat">
              <a:solidFill>
                <a:srgbClr val="29ABE2"/>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24366C5-858D-74BE-CD54-E84EB3CC32D7}"/>
                </a:ext>
              </a:extLst>
            </p:cNvPr>
            <p:cNvSpPr/>
            <p:nvPr/>
          </p:nvSpPr>
          <p:spPr>
            <a:xfrm>
              <a:off x="6172439" y="5520804"/>
              <a:ext cx="79497" cy="162084"/>
            </a:xfrm>
            <a:custGeom>
              <a:avLst/>
              <a:gdLst>
                <a:gd name="connsiteX0" fmla="*/ 25607 w 79497"/>
                <a:gd name="connsiteY0" fmla="*/ 0 h 162084"/>
                <a:gd name="connsiteX1" fmla="*/ 0 w 79497"/>
                <a:gd name="connsiteY1" fmla="*/ 162084 h 162084"/>
                <a:gd name="connsiteX2" fmla="*/ 79497 w 79497"/>
                <a:gd name="connsiteY2" fmla="*/ 64987 h 162084"/>
              </a:gdLst>
              <a:ahLst/>
              <a:cxnLst>
                <a:cxn ang="0">
                  <a:pos x="connsiteX0" y="connsiteY0"/>
                </a:cxn>
                <a:cxn ang="0">
                  <a:pos x="connsiteX1" y="connsiteY1"/>
                </a:cxn>
                <a:cxn ang="0">
                  <a:pos x="connsiteX2" y="connsiteY2"/>
                </a:cxn>
              </a:cxnLst>
              <a:rect l="l" t="t" r="r" b="b"/>
              <a:pathLst>
                <a:path w="79497" h="162084">
                  <a:moveTo>
                    <a:pt x="25607" y="0"/>
                  </a:moveTo>
                  <a:lnTo>
                    <a:pt x="0" y="162084"/>
                  </a:lnTo>
                  <a:lnTo>
                    <a:pt x="79497" y="64987"/>
                  </a:lnTo>
                  <a:close/>
                </a:path>
              </a:pathLst>
            </a:custGeom>
            <a:noFill/>
            <a:ln w="734" cap="flat">
              <a:solidFill>
                <a:srgbClr val="29ABE2"/>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543E08-634D-491D-36B7-95E439D674BE}"/>
                </a:ext>
              </a:extLst>
            </p:cNvPr>
            <p:cNvSpPr/>
            <p:nvPr/>
          </p:nvSpPr>
          <p:spPr>
            <a:xfrm>
              <a:off x="6822178" y="5121710"/>
              <a:ext cx="123450" cy="76072"/>
            </a:xfrm>
            <a:custGeom>
              <a:avLst/>
              <a:gdLst>
                <a:gd name="connsiteX0" fmla="*/ 0 w 123450"/>
                <a:gd name="connsiteY0" fmla="*/ 64604 h 76072"/>
                <a:gd name="connsiteX1" fmla="*/ 123451 w 123450"/>
                <a:gd name="connsiteY1" fmla="*/ 76072 h 76072"/>
                <a:gd name="connsiteX2" fmla="*/ 26372 w 123450"/>
                <a:gd name="connsiteY2" fmla="*/ 0 h 76072"/>
              </a:gdLst>
              <a:ahLst/>
              <a:cxnLst>
                <a:cxn ang="0">
                  <a:pos x="connsiteX0" y="connsiteY0"/>
                </a:cxn>
                <a:cxn ang="0">
                  <a:pos x="connsiteX1" y="connsiteY1"/>
                </a:cxn>
                <a:cxn ang="0">
                  <a:pos x="connsiteX2" y="connsiteY2"/>
                </a:cxn>
              </a:cxnLst>
              <a:rect l="l" t="t" r="r" b="b"/>
              <a:pathLst>
                <a:path w="123450" h="76072">
                  <a:moveTo>
                    <a:pt x="0" y="64604"/>
                  </a:moveTo>
                  <a:lnTo>
                    <a:pt x="123451" y="76072"/>
                  </a:lnTo>
                  <a:lnTo>
                    <a:pt x="26372" y="0"/>
                  </a:lnTo>
                  <a:close/>
                </a:path>
              </a:pathLst>
            </a:custGeom>
            <a:noFill/>
            <a:ln w="734" cap="flat">
              <a:solidFill>
                <a:srgbClr val="29ABE2"/>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9ABFA87-AE86-A960-AD34-8C08854A8E33}"/>
                </a:ext>
              </a:extLst>
            </p:cNvPr>
            <p:cNvSpPr/>
            <p:nvPr/>
          </p:nvSpPr>
          <p:spPr>
            <a:xfrm>
              <a:off x="5833811" y="5669127"/>
              <a:ext cx="121921" cy="66897"/>
            </a:xfrm>
            <a:custGeom>
              <a:avLst/>
              <a:gdLst>
                <a:gd name="connsiteX0" fmla="*/ 121921 w 121921"/>
                <a:gd name="connsiteY0" fmla="*/ 32493 h 66897"/>
                <a:gd name="connsiteX1" fmla="*/ 0 w 121921"/>
                <a:gd name="connsiteY1" fmla="*/ 0 h 66897"/>
                <a:gd name="connsiteX2" fmla="*/ 1529 w 121921"/>
                <a:gd name="connsiteY2" fmla="*/ 66898 h 66897"/>
              </a:gdLst>
              <a:ahLst/>
              <a:cxnLst>
                <a:cxn ang="0">
                  <a:pos x="connsiteX0" y="connsiteY0"/>
                </a:cxn>
                <a:cxn ang="0">
                  <a:pos x="connsiteX1" y="connsiteY1"/>
                </a:cxn>
                <a:cxn ang="0">
                  <a:pos x="connsiteX2" y="connsiteY2"/>
                </a:cxn>
              </a:cxnLst>
              <a:rect l="l" t="t" r="r" b="b"/>
              <a:pathLst>
                <a:path w="121921" h="66897">
                  <a:moveTo>
                    <a:pt x="121921" y="32493"/>
                  </a:moveTo>
                  <a:lnTo>
                    <a:pt x="0" y="0"/>
                  </a:lnTo>
                  <a:lnTo>
                    <a:pt x="1529" y="66898"/>
                  </a:lnTo>
                  <a:close/>
                </a:path>
              </a:pathLst>
            </a:custGeom>
            <a:noFill/>
            <a:ln w="734" cap="flat">
              <a:solidFill>
                <a:srgbClr val="29ABE2"/>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82329E5-2B69-AB7A-F562-950D1961169B}"/>
                </a:ext>
              </a:extLst>
            </p:cNvPr>
            <p:cNvSpPr/>
            <p:nvPr/>
          </p:nvSpPr>
          <p:spPr>
            <a:xfrm>
              <a:off x="6522916" y="5474549"/>
              <a:ext cx="69177" cy="149469"/>
            </a:xfrm>
            <a:custGeom>
              <a:avLst/>
              <a:gdLst>
                <a:gd name="connsiteX0" fmla="*/ 69178 w 69177"/>
                <a:gd name="connsiteY0" fmla="*/ 142206 h 149469"/>
                <a:gd name="connsiteX1" fmla="*/ 11084 w 69177"/>
                <a:gd name="connsiteY1" fmla="*/ 0 h 149469"/>
                <a:gd name="connsiteX2" fmla="*/ 0 w 69177"/>
                <a:gd name="connsiteY2" fmla="*/ 149469 h 149469"/>
              </a:gdLst>
              <a:ahLst/>
              <a:cxnLst>
                <a:cxn ang="0">
                  <a:pos x="connsiteX0" y="connsiteY0"/>
                </a:cxn>
                <a:cxn ang="0">
                  <a:pos x="connsiteX1" y="connsiteY1"/>
                </a:cxn>
                <a:cxn ang="0">
                  <a:pos x="connsiteX2" y="connsiteY2"/>
                </a:cxn>
              </a:cxnLst>
              <a:rect l="l" t="t" r="r" b="b"/>
              <a:pathLst>
                <a:path w="69177" h="149469">
                  <a:moveTo>
                    <a:pt x="69178" y="142206"/>
                  </a:moveTo>
                  <a:lnTo>
                    <a:pt x="11084" y="0"/>
                  </a:lnTo>
                  <a:lnTo>
                    <a:pt x="0" y="149469"/>
                  </a:lnTo>
                  <a:close/>
                </a:path>
              </a:pathLst>
            </a:custGeom>
            <a:noFill/>
            <a:ln w="734" cap="flat">
              <a:solidFill>
                <a:srgbClr val="29ABE2"/>
              </a:solid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0CE971F-E561-2309-77F9-AA3DBE69C5A1}"/>
                </a:ext>
              </a:extLst>
            </p:cNvPr>
            <p:cNvSpPr/>
            <p:nvPr/>
          </p:nvSpPr>
          <p:spPr>
            <a:xfrm>
              <a:off x="6572220" y="5798335"/>
              <a:ext cx="153261" cy="89069"/>
            </a:xfrm>
            <a:custGeom>
              <a:avLst/>
              <a:gdLst>
                <a:gd name="connsiteX0" fmla="*/ 0 w 153261"/>
                <a:gd name="connsiteY0" fmla="*/ 0 h 89069"/>
                <a:gd name="connsiteX1" fmla="*/ 153262 w 153261"/>
                <a:gd name="connsiteY1" fmla="*/ 89070 h 89069"/>
                <a:gd name="connsiteX2" fmla="*/ 58094 w 153261"/>
                <a:gd name="connsiteY2" fmla="*/ 30964 h 89069"/>
              </a:gdLst>
              <a:ahLst/>
              <a:cxnLst>
                <a:cxn ang="0">
                  <a:pos x="connsiteX0" y="connsiteY0"/>
                </a:cxn>
                <a:cxn ang="0">
                  <a:pos x="connsiteX1" y="connsiteY1"/>
                </a:cxn>
                <a:cxn ang="0">
                  <a:pos x="connsiteX2" y="connsiteY2"/>
                </a:cxn>
              </a:cxnLst>
              <a:rect l="l" t="t" r="r" b="b"/>
              <a:pathLst>
                <a:path w="153261" h="89069">
                  <a:moveTo>
                    <a:pt x="0" y="0"/>
                  </a:moveTo>
                  <a:lnTo>
                    <a:pt x="153262" y="89070"/>
                  </a:lnTo>
                  <a:lnTo>
                    <a:pt x="58094" y="30964"/>
                  </a:lnTo>
                  <a:close/>
                </a:path>
              </a:pathLst>
            </a:custGeom>
            <a:noFill/>
            <a:ln w="734" cap="flat">
              <a:solidFill>
                <a:srgbClr val="29ABE2"/>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C60A7CB-1A8C-5A3F-D3C5-4D9886CE8573}"/>
                </a:ext>
              </a:extLst>
            </p:cNvPr>
            <p:cNvSpPr/>
            <p:nvPr/>
          </p:nvSpPr>
          <p:spPr>
            <a:xfrm>
              <a:off x="5532638" y="5289146"/>
              <a:ext cx="279387" cy="83718"/>
            </a:xfrm>
            <a:custGeom>
              <a:avLst/>
              <a:gdLst>
                <a:gd name="connsiteX0" fmla="*/ 279388 w 279387"/>
                <a:gd name="connsiteY0" fmla="*/ 71486 h 83718"/>
                <a:gd name="connsiteX1" fmla="*/ 169697 w 279387"/>
                <a:gd name="connsiteY1" fmla="*/ 0 h 83718"/>
                <a:gd name="connsiteX2" fmla="*/ 0 w 279387"/>
                <a:gd name="connsiteY2" fmla="*/ 83718 h 83718"/>
              </a:gdLst>
              <a:ahLst/>
              <a:cxnLst>
                <a:cxn ang="0">
                  <a:pos x="connsiteX0" y="connsiteY0"/>
                </a:cxn>
                <a:cxn ang="0">
                  <a:pos x="connsiteX1" y="connsiteY1"/>
                </a:cxn>
                <a:cxn ang="0">
                  <a:pos x="connsiteX2" y="connsiteY2"/>
                </a:cxn>
              </a:cxnLst>
              <a:rect l="l" t="t" r="r" b="b"/>
              <a:pathLst>
                <a:path w="279387" h="83718">
                  <a:moveTo>
                    <a:pt x="279388" y="71486"/>
                  </a:moveTo>
                  <a:lnTo>
                    <a:pt x="169697" y="0"/>
                  </a:lnTo>
                  <a:lnTo>
                    <a:pt x="0" y="83718"/>
                  </a:lnTo>
                  <a:close/>
                </a:path>
              </a:pathLst>
            </a:custGeom>
            <a:noFill/>
            <a:ln w="734" cap="flat">
              <a:solidFill>
                <a:srgbClr val="29ABE2"/>
              </a:solid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CFF3807-9B9C-E327-2C0D-28755E08199C}"/>
                </a:ext>
              </a:extLst>
            </p:cNvPr>
            <p:cNvSpPr/>
            <p:nvPr/>
          </p:nvSpPr>
          <p:spPr>
            <a:xfrm>
              <a:off x="7002958" y="5161466"/>
              <a:ext cx="220528" cy="72632"/>
            </a:xfrm>
            <a:custGeom>
              <a:avLst/>
              <a:gdLst>
                <a:gd name="connsiteX0" fmla="*/ 152497 w 220528"/>
                <a:gd name="connsiteY0" fmla="*/ 72632 h 72632"/>
                <a:gd name="connsiteX1" fmla="*/ 220529 w 220528"/>
                <a:gd name="connsiteY1" fmla="*/ 11468 h 72632"/>
                <a:gd name="connsiteX2" fmla="*/ 0 w 220528"/>
                <a:gd name="connsiteY2" fmla="*/ 0 h 72632"/>
              </a:gdLst>
              <a:ahLst/>
              <a:cxnLst>
                <a:cxn ang="0">
                  <a:pos x="connsiteX0" y="connsiteY0"/>
                </a:cxn>
                <a:cxn ang="0">
                  <a:pos x="connsiteX1" y="connsiteY1"/>
                </a:cxn>
                <a:cxn ang="0">
                  <a:pos x="connsiteX2" y="connsiteY2"/>
                </a:cxn>
              </a:cxnLst>
              <a:rect l="l" t="t" r="r" b="b"/>
              <a:pathLst>
                <a:path w="220528" h="72632">
                  <a:moveTo>
                    <a:pt x="152497" y="72632"/>
                  </a:moveTo>
                  <a:lnTo>
                    <a:pt x="220529" y="11468"/>
                  </a:lnTo>
                  <a:lnTo>
                    <a:pt x="0" y="0"/>
                  </a:lnTo>
                  <a:close/>
                </a:path>
              </a:pathLst>
            </a:custGeom>
            <a:noFill/>
            <a:ln w="734" cap="flat">
              <a:solidFill>
                <a:srgbClr val="29ABE2"/>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B28CAB2-9636-EAFF-4A9B-8996B0347AA9}"/>
                </a:ext>
              </a:extLst>
            </p:cNvPr>
            <p:cNvSpPr/>
            <p:nvPr/>
          </p:nvSpPr>
          <p:spPr>
            <a:xfrm>
              <a:off x="6618084" y="5588467"/>
              <a:ext cx="149822" cy="241597"/>
            </a:xfrm>
            <a:custGeom>
              <a:avLst/>
              <a:gdLst>
                <a:gd name="connsiteX0" fmla="*/ 149822 w 149822"/>
                <a:gd name="connsiteY0" fmla="*/ 204517 h 241597"/>
                <a:gd name="connsiteX1" fmla="*/ 141032 w 149822"/>
                <a:gd name="connsiteY1" fmla="*/ 0 h 241597"/>
                <a:gd name="connsiteX2" fmla="*/ 0 w 149822"/>
                <a:gd name="connsiteY2" fmla="*/ 241597 h 241597"/>
              </a:gdLst>
              <a:ahLst/>
              <a:cxnLst>
                <a:cxn ang="0">
                  <a:pos x="connsiteX0" y="connsiteY0"/>
                </a:cxn>
                <a:cxn ang="0">
                  <a:pos x="connsiteX1" y="connsiteY1"/>
                </a:cxn>
                <a:cxn ang="0">
                  <a:pos x="connsiteX2" y="connsiteY2"/>
                </a:cxn>
              </a:cxnLst>
              <a:rect l="l" t="t" r="r" b="b"/>
              <a:pathLst>
                <a:path w="149822" h="241597">
                  <a:moveTo>
                    <a:pt x="149822" y="204517"/>
                  </a:moveTo>
                  <a:lnTo>
                    <a:pt x="141032" y="0"/>
                  </a:lnTo>
                  <a:lnTo>
                    <a:pt x="0" y="241597"/>
                  </a:lnTo>
                  <a:close/>
                </a:path>
              </a:pathLst>
            </a:custGeom>
            <a:noFill/>
            <a:ln w="734" cap="flat">
              <a:solidFill>
                <a:srgbClr val="29ABE2"/>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160A929-1B05-2F45-69EF-916710A5B5D0}"/>
                </a:ext>
              </a:extLst>
            </p:cNvPr>
            <p:cNvSpPr/>
            <p:nvPr/>
          </p:nvSpPr>
          <p:spPr>
            <a:xfrm>
              <a:off x="6535911" y="5886641"/>
              <a:ext cx="100518" cy="109712"/>
            </a:xfrm>
            <a:custGeom>
              <a:avLst/>
              <a:gdLst>
                <a:gd name="connsiteX0" fmla="*/ 0 w 100518"/>
                <a:gd name="connsiteY0" fmla="*/ 55430 h 109712"/>
                <a:gd name="connsiteX1" fmla="*/ 100519 w 100518"/>
                <a:gd name="connsiteY1" fmla="*/ 109713 h 109712"/>
                <a:gd name="connsiteX2" fmla="*/ 8408 w 100518"/>
                <a:gd name="connsiteY2" fmla="*/ 0 h 109712"/>
              </a:gdLst>
              <a:ahLst/>
              <a:cxnLst>
                <a:cxn ang="0">
                  <a:pos x="connsiteX0" y="connsiteY0"/>
                </a:cxn>
                <a:cxn ang="0">
                  <a:pos x="connsiteX1" y="connsiteY1"/>
                </a:cxn>
                <a:cxn ang="0">
                  <a:pos x="connsiteX2" y="connsiteY2"/>
                </a:cxn>
              </a:cxnLst>
              <a:rect l="l" t="t" r="r" b="b"/>
              <a:pathLst>
                <a:path w="100518" h="109712">
                  <a:moveTo>
                    <a:pt x="0" y="55430"/>
                  </a:moveTo>
                  <a:lnTo>
                    <a:pt x="100519" y="109713"/>
                  </a:lnTo>
                  <a:lnTo>
                    <a:pt x="8408" y="0"/>
                  </a:lnTo>
                  <a:close/>
                </a:path>
              </a:pathLst>
            </a:custGeom>
            <a:noFill/>
            <a:ln w="734" cap="flat">
              <a:solidFill>
                <a:srgbClr val="29ABE2"/>
              </a:solid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C7296072-277C-B856-08D7-0F15E9F4919B}"/>
                </a:ext>
              </a:extLst>
            </p:cNvPr>
            <p:cNvGrpSpPr/>
            <p:nvPr/>
          </p:nvGrpSpPr>
          <p:grpSpPr>
            <a:xfrm>
              <a:off x="5100600" y="5080903"/>
              <a:ext cx="1008351" cy="880162"/>
              <a:chOff x="5100600" y="5080903"/>
              <a:chExt cx="1008351" cy="880162"/>
            </a:xfrm>
          </p:grpSpPr>
          <p:grpSp>
            <p:nvGrpSpPr>
              <p:cNvPr id="118" name="Graphic 4">
                <a:extLst>
                  <a:ext uri="{FF2B5EF4-FFF2-40B4-BE49-F238E27FC236}">
                    <a16:creationId xmlns:a16="http://schemas.microsoft.com/office/drawing/2014/main" id="{01DD0D23-D1C7-DDC2-5607-04CAD3D09242}"/>
                  </a:ext>
                </a:extLst>
              </p:cNvPr>
              <p:cNvGrpSpPr/>
              <p:nvPr/>
            </p:nvGrpSpPr>
            <p:grpSpPr>
              <a:xfrm>
                <a:off x="5702956" y="5106757"/>
                <a:ext cx="11059" cy="11061"/>
                <a:chOff x="5702956" y="5106757"/>
                <a:chExt cx="11059" cy="11061"/>
              </a:xfrm>
            </p:grpSpPr>
            <p:sp>
              <p:nvSpPr>
                <p:cNvPr id="197" name="Freeform 196">
                  <a:extLst>
                    <a:ext uri="{FF2B5EF4-FFF2-40B4-BE49-F238E27FC236}">
                      <a16:creationId xmlns:a16="http://schemas.microsoft.com/office/drawing/2014/main" id="{FEEB5CAC-74BA-8A66-1950-B15ECC70C53F}"/>
                    </a:ext>
                  </a:extLst>
                </p:cNvPr>
                <p:cNvSpPr/>
                <p:nvPr/>
              </p:nvSpPr>
              <p:spPr>
                <a:xfrm rot="-4590510">
                  <a:off x="5703900" y="5107700"/>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2126944C-2A96-CF59-869F-4C40CA82A849}"/>
                    </a:ext>
                  </a:extLst>
                </p:cNvPr>
                <p:cNvSpPr/>
                <p:nvPr/>
              </p:nvSpPr>
              <p:spPr>
                <a:xfrm>
                  <a:off x="5704049" y="5107369"/>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19" name="Graphic 4">
                <a:extLst>
                  <a:ext uri="{FF2B5EF4-FFF2-40B4-BE49-F238E27FC236}">
                    <a16:creationId xmlns:a16="http://schemas.microsoft.com/office/drawing/2014/main" id="{AEBEF999-3D36-5E0D-B302-37DF30E446B8}"/>
                  </a:ext>
                </a:extLst>
              </p:cNvPr>
              <p:cNvGrpSpPr/>
              <p:nvPr/>
            </p:nvGrpSpPr>
            <p:grpSpPr>
              <a:xfrm>
                <a:off x="5862306" y="5210629"/>
                <a:ext cx="10595" cy="10597"/>
                <a:chOff x="5862306" y="5210629"/>
                <a:chExt cx="10595" cy="10597"/>
              </a:xfrm>
            </p:grpSpPr>
            <p:sp>
              <p:nvSpPr>
                <p:cNvPr id="195" name="Freeform 194">
                  <a:extLst>
                    <a:ext uri="{FF2B5EF4-FFF2-40B4-BE49-F238E27FC236}">
                      <a16:creationId xmlns:a16="http://schemas.microsoft.com/office/drawing/2014/main" id="{CE84D98D-2AD9-DE8D-5A22-FAB38D5CE40F}"/>
                    </a:ext>
                  </a:extLst>
                </p:cNvPr>
                <p:cNvSpPr/>
                <p:nvPr/>
              </p:nvSpPr>
              <p:spPr>
                <a:xfrm rot="-4592676">
                  <a:off x="5863208" y="5211531"/>
                  <a:ext cx="8791" cy="8792"/>
                </a:xfrm>
                <a:custGeom>
                  <a:avLst/>
                  <a:gdLst>
                    <a:gd name="connsiteX0" fmla="*/ 0 w 8791"/>
                    <a:gd name="connsiteY0" fmla="*/ 0 h 8792"/>
                    <a:gd name="connsiteX1" fmla="*/ 8791 w 8791"/>
                    <a:gd name="connsiteY1" fmla="*/ 0 h 8792"/>
                    <a:gd name="connsiteX2" fmla="*/ 8791 w 8791"/>
                    <a:gd name="connsiteY2" fmla="*/ 8793 h 8792"/>
                    <a:gd name="connsiteX3" fmla="*/ 0 w 8791"/>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1"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FB31FA0F-C817-D389-5876-1FD72766E73C}"/>
                    </a:ext>
                  </a:extLst>
                </p:cNvPr>
                <p:cNvSpPr/>
                <p:nvPr/>
              </p:nvSpPr>
              <p:spPr>
                <a:xfrm>
                  <a:off x="5862786" y="5211854"/>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3130"/>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120" name="Graphic 4">
                <a:extLst>
                  <a:ext uri="{FF2B5EF4-FFF2-40B4-BE49-F238E27FC236}">
                    <a16:creationId xmlns:a16="http://schemas.microsoft.com/office/drawing/2014/main" id="{FBEC8D5C-EF33-A302-52F2-3274364AD8B5}"/>
                  </a:ext>
                </a:extLst>
              </p:cNvPr>
              <p:cNvGrpSpPr/>
              <p:nvPr/>
            </p:nvGrpSpPr>
            <p:grpSpPr>
              <a:xfrm>
                <a:off x="5817262" y="5223550"/>
                <a:ext cx="9214" cy="9215"/>
                <a:chOff x="5817262" y="5223550"/>
                <a:chExt cx="9214" cy="9215"/>
              </a:xfrm>
            </p:grpSpPr>
            <p:sp>
              <p:nvSpPr>
                <p:cNvPr id="193" name="Freeform 192">
                  <a:extLst>
                    <a:ext uri="{FF2B5EF4-FFF2-40B4-BE49-F238E27FC236}">
                      <a16:creationId xmlns:a16="http://schemas.microsoft.com/office/drawing/2014/main" id="{61E86B90-4EFF-0071-FA50-95F1761CA5CF}"/>
                    </a:ext>
                  </a:extLst>
                </p:cNvPr>
                <p:cNvSpPr/>
                <p:nvPr/>
              </p:nvSpPr>
              <p:spPr>
                <a:xfrm rot="-4591927">
                  <a:off x="5818047" y="5224335"/>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D05B82B8-80E8-0018-66E2-08B10ADD9362}"/>
                    </a:ext>
                  </a:extLst>
                </p:cNvPr>
                <p:cNvSpPr/>
                <p:nvPr/>
              </p:nvSpPr>
              <p:spPr>
                <a:xfrm>
                  <a:off x="5818067" y="5224468"/>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6" y="838"/>
                        <a:pt x="73" y="2749"/>
                      </a:cubicBezTo>
                      <a:cubicBezTo>
                        <a:pt x="-309" y="4661"/>
                        <a:pt x="838" y="6954"/>
                        <a:pt x="2749" y="7337"/>
                      </a:cubicBezTo>
                      <a:cubicBezTo>
                        <a:pt x="4660" y="7719"/>
                        <a:pt x="6953" y="6572"/>
                        <a:pt x="7335" y="4661"/>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1" name="Graphic 4">
                <a:extLst>
                  <a:ext uri="{FF2B5EF4-FFF2-40B4-BE49-F238E27FC236}">
                    <a16:creationId xmlns:a16="http://schemas.microsoft.com/office/drawing/2014/main" id="{264BE8F6-88AB-322E-7975-9F942FE854B8}"/>
                  </a:ext>
                </a:extLst>
              </p:cNvPr>
              <p:cNvGrpSpPr/>
              <p:nvPr/>
            </p:nvGrpSpPr>
            <p:grpSpPr>
              <a:xfrm>
                <a:off x="5458058" y="5080903"/>
                <a:ext cx="11518" cy="11520"/>
                <a:chOff x="5458058" y="5080903"/>
                <a:chExt cx="11518" cy="11520"/>
              </a:xfrm>
            </p:grpSpPr>
            <p:sp>
              <p:nvSpPr>
                <p:cNvPr id="191" name="Freeform 190">
                  <a:extLst>
                    <a:ext uri="{FF2B5EF4-FFF2-40B4-BE49-F238E27FC236}">
                      <a16:creationId xmlns:a16="http://schemas.microsoft.com/office/drawing/2014/main" id="{FCD322BC-B757-0941-66F6-0956BDC5DBDE}"/>
                    </a:ext>
                  </a:extLst>
                </p:cNvPr>
                <p:cNvSpPr/>
                <p:nvPr/>
              </p:nvSpPr>
              <p:spPr>
                <a:xfrm rot="-4591593">
                  <a:off x="5459040" y="5081885"/>
                  <a:ext cx="9555" cy="9557"/>
                </a:xfrm>
                <a:custGeom>
                  <a:avLst/>
                  <a:gdLst>
                    <a:gd name="connsiteX0" fmla="*/ 0 w 9555"/>
                    <a:gd name="connsiteY0" fmla="*/ 0 h 9557"/>
                    <a:gd name="connsiteX1" fmla="*/ 9555 w 9555"/>
                    <a:gd name="connsiteY1" fmla="*/ 0 h 9557"/>
                    <a:gd name="connsiteX2" fmla="*/ 9555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71FB3D5-F32D-A909-AFF4-6EC75C94E9AE}"/>
                    </a:ext>
                  </a:extLst>
                </p:cNvPr>
                <p:cNvSpPr/>
                <p:nvPr/>
              </p:nvSpPr>
              <p:spPr>
                <a:xfrm>
                  <a:off x="5459085" y="5081400"/>
                  <a:ext cx="9540" cy="9516"/>
                </a:xfrm>
                <a:custGeom>
                  <a:avLst/>
                  <a:gdLst>
                    <a:gd name="connsiteX0" fmla="*/ 5904 w 9540"/>
                    <a:gd name="connsiteY0" fmla="*/ 171 h 9516"/>
                    <a:gd name="connsiteX1" fmla="*/ 171 w 9540"/>
                    <a:gd name="connsiteY1" fmla="*/ 3611 h 9516"/>
                    <a:gd name="connsiteX2" fmla="*/ 3611 w 9540"/>
                    <a:gd name="connsiteY2" fmla="*/ 9346 h 9516"/>
                    <a:gd name="connsiteX3" fmla="*/ 9344 w 9540"/>
                    <a:gd name="connsiteY3" fmla="*/ 5905 h 9516"/>
                    <a:gd name="connsiteX4" fmla="*/ 5904 w 9540"/>
                    <a:gd name="connsiteY4" fmla="*/ 171 h 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6">
                      <a:moveTo>
                        <a:pt x="5904" y="171"/>
                      </a:moveTo>
                      <a:cubicBezTo>
                        <a:pt x="3229" y="-593"/>
                        <a:pt x="553" y="1318"/>
                        <a:pt x="171" y="3611"/>
                      </a:cubicBezTo>
                      <a:cubicBezTo>
                        <a:pt x="-593" y="6288"/>
                        <a:pt x="1318" y="8963"/>
                        <a:pt x="3611" y="9346"/>
                      </a:cubicBezTo>
                      <a:cubicBezTo>
                        <a:pt x="6286" y="10110"/>
                        <a:pt x="8962" y="8199"/>
                        <a:pt x="9344" y="5905"/>
                      </a:cubicBezTo>
                      <a:cubicBezTo>
                        <a:pt x="10108" y="3611"/>
                        <a:pt x="8579"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22" name="Graphic 4">
                <a:extLst>
                  <a:ext uri="{FF2B5EF4-FFF2-40B4-BE49-F238E27FC236}">
                    <a16:creationId xmlns:a16="http://schemas.microsoft.com/office/drawing/2014/main" id="{D8AB9857-8226-91FC-AA43-3C9ECF9A2D5C}"/>
                  </a:ext>
                </a:extLst>
              </p:cNvPr>
              <p:cNvGrpSpPr/>
              <p:nvPr/>
            </p:nvGrpSpPr>
            <p:grpSpPr>
              <a:xfrm>
                <a:off x="6096050" y="5365901"/>
                <a:ext cx="12901" cy="12904"/>
                <a:chOff x="6096050" y="5365901"/>
                <a:chExt cx="12901" cy="12904"/>
              </a:xfrm>
            </p:grpSpPr>
            <p:sp>
              <p:nvSpPr>
                <p:cNvPr id="189" name="Freeform 188">
                  <a:extLst>
                    <a:ext uri="{FF2B5EF4-FFF2-40B4-BE49-F238E27FC236}">
                      <a16:creationId xmlns:a16="http://schemas.microsoft.com/office/drawing/2014/main" id="{BBB3015D-AA6C-5658-63DC-E4C5DBED03DD}"/>
                    </a:ext>
                  </a:extLst>
                </p:cNvPr>
                <p:cNvSpPr/>
                <p:nvPr/>
              </p:nvSpPr>
              <p:spPr>
                <a:xfrm rot="-4591259">
                  <a:off x="6097150" y="5367002"/>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5F07E4CF-D787-02DF-9940-1CB822F06431}"/>
                    </a:ext>
                  </a:extLst>
                </p:cNvPr>
                <p:cNvSpPr/>
                <p:nvPr/>
              </p:nvSpPr>
              <p:spPr>
                <a:xfrm>
                  <a:off x="6096594" y="5366960"/>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8"/>
                        <a:pt x="1316" y="9727"/>
                        <a:pt x="3992" y="10491"/>
                      </a:cubicBezTo>
                      <a:cubicBezTo>
                        <a:pt x="6667" y="11256"/>
                        <a:pt x="9725" y="9344"/>
                        <a:pt x="10489" y="6668"/>
                      </a:cubicBezTo>
                      <a:cubicBezTo>
                        <a:pt x="11254" y="3610"/>
                        <a:pt x="9725" y="934"/>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id="{7BD02CDF-AB70-7B8B-9B5F-5378FEE0A3FA}"/>
                  </a:ext>
                </a:extLst>
              </p:cNvPr>
              <p:cNvGrpSpPr/>
              <p:nvPr/>
            </p:nvGrpSpPr>
            <p:grpSpPr>
              <a:xfrm>
                <a:off x="5694420" y="5204203"/>
                <a:ext cx="11980" cy="11982"/>
                <a:chOff x="5694420" y="5204203"/>
                <a:chExt cx="11980" cy="11982"/>
              </a:xfrm>
            </p:grpSpPr>
            <p:sp>
              <p:nvSpPr>
                <p:cNvPr id="187" name="Freeform 186">
                  <a:extLst>
                    <a:ext uri="{FF2B5EF4-FFF2-40B4-BE49-F238E27FC236}">
                      <a16:creationId xmlns:a16="http://schemas.microsoft.com/office/drawing/2014/main" id="{3CD3B453-109F-7D7A-2A78-54E65FFF78D4}"/>
                    </a:ext>
                  </a:extLst>
                </p:cNvPr>
                <p:cNvSpPr/>
                <p:nvPr/>
              </p:nvSpPr>
              <p:spPr>
                <a:xfrm rot="-4591259">
                  <a:off x="5695442" y="5205224"/>
                  <a:ext cx="9937" cy="9939"/>
                </a:xfrm>
                <a:custGeom>
                  <a:avLst/>
                  <a:gdLst>
                    <a:gd name="connsiteX0" fmla="*/ 0 w 9937"/>
                    <a:gd name="connsiteY0" fmla="*/ 0 h 9939"/>
                    <a:gd name="connsiteX1" fmla="*/ 9938 w 9937"/>
                    <a:gd name="connsiteY1" fmla="*/ 0 h 9939"/>
                    <a:gd name="connsiteX2" fmla="*/ 9938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8" y="0"/>
                      </a:lnTo>
                      <a:lnTo>
                        <a:pt x="9938" y="9939"/>
                      </a:lnTo>
                      <a:lnTo>
                        <a:pt x="0" y="9939"/>
                      </a:lnTo>
                      <a:close/>
                    </a:path>
                  </a:pathLst>
                </a:custGeom>
                <a:noFill/>
                <a:ln w="381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C6C774E-0AAE-7B66-D888-0DC106DB2AC9}"/>
                    </a:ext>
                  </a:extLst>
                </p:cNvPr>
                <p:cNvSpPr/>
                <p:nvPr/>
              </p:nvSpPr>
              <p:spPr>
                <a:xfrm>
                  <a:off x="5695285" y="5204876"/>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5" y="6669"/>
                        <a:pt x="1316" y="9344"/>
                        <a:pt x="3992" y="10109"/>
                      </a:cubicBezTo>
                      <a:cubicBezTo>
                        <a:pt x="6667" y="10874"/>
                        <a:pt x="9343" y="8962"/>
                        <a:pt x="10107" y="6286"/>
                      </a:cubicBezTo>
                      <a:cubicBezTo>
                        <a:pt x="10489" y="3610"/>
                        <a:pt x="8960" y="935"/>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4" name="Graphic 4">
                <a:extLst>
                  <a:ext uri="{FF2B5EF4-FFF2-40B4-BE49-F238E27FC236}">
                    <a16:creationId xmlns:a16="http://schemas.microsoft.com/office/drawing/2014/main" id="{3E7F15C8-E2A0-DCAD-2964-0B6D0C5FE7BB}"/>
                  </a:ext>
                </a:extLst>
              </p:cNvPr>
              <p:cNvGrpSpPr/>
              <p:nvPr/>
            </p:nvGrpSpPr>
            <p:grpSpPr>
              <a:xfrm>
                <a:off x="5847669" y="5278541"/>
                <a:ext cx="13360" cy="13363"/>
                <a:chOff x="5847669" y="5278541"/>
                <a:chExt cx="13360" cy="13363"/>
              </a:xfrm>
            </p:grpSpPr>
            <p:sp>
              <p:nvSpPr>
                <p:cNvPr id="185" name="Freeform 184">
                  <a:extLst>
                    <a:ext uri="{FF2B5EF4-FFF2-40B4-BE49-F238E27FC236}">
                      <a16:creationId xmlns:a16="http://schemas.microsoft.com/office/drawing/2014/main" id="{35F24096-993D-12B6-0AE8-97D888B4174C}"/>
                    </a:ext>
                  </a:extLst>
                </p:cNvPr>
                <p:cNvSpPr/>
                <p:nvPr/>
              </p:nvSpPr>
              <p:spPr>
                <a:xfrm rot="-4591927">
                  <a:off x="5848807" y="5279679"/>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25531AA-5A6E-32D2-E68B-7D505EA6C8EF}"/>
                    </a:ext>
                  </a:extLst>
                </p:cNvPr>
                <p:cNvSpPr/>
                <p:nvPr/>
              </p:nvSpPr>
              <p:spPr>
                <a:xfrm>
                  <a:off x="5848548" y="5279803"/>
                  <a:ext cx="11038" cy="11040"/>
                </a:xfrm>
                <a:custGeom>
                  <a:avLst/>
                  <a:gdLst>
                    <a:gd name="connsiteX0" fmla="*/ 6666 w 11038"/>
                    <a:gd name="connsiteY0" fmla="*/ 169 h 11040"/>
                    <a:gd name="connsiteX1" fmla="*/ 169 w 11038"/>
                    <a:gd name="connsiteY1" fmla="*/ 4374 h 11040"/>
                    <a:gd name="connsiteX2" fmla="*/ 4373 w 11038"/>
                    <a:gd name="connsiteY2" fmla="*/ 10872 h 11040"/>
                    <a:gd name="connsiteX3" fmla="*/ 10870 w 11038"/>
                    <a:gd name="connsiteY3" fmla="*/ 6667 h 11040"/>
                    <a:gd name="connsiteX4" fmla="*/ 6666 w 1103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8" h="11040">
                      <a:moveTo>
                        <a:pt x="6666" y="169"/>
                      </a:moveTo>
                      <a:cubicBezTo>
                        <a:pt x="3608" y="-596"/>
                        <a:pt x="933" y="1316"/>
                        <a:pt x="169" y="4374"/>
                      </a:cubicBezTo>
                      <a:cubicBezTo>
                        <a:pt x="-596" y="7432"/>
                        <a:pt x="1315" y="10108"/>
                        <a:pt x="4373" y="10872"/>
                      </a:cubicBezTo>
                      <a:cubicBezTo>
                        <a:pt x="7430" y="11637"/>
                        <a:pt x="10106" y="9725"/>
                        <a:pt x="10870" y="6667"/>
                      </a:cubicBezTo>
                      <a:cubicBezTo>
                        <a:pt x="11635" y="3609"/>
                        <a:pt x="9724"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125" name="Graphic 4">
                <a:extLst>
                  <a:ext uri="{FF2B5EF4-FFF2-40B4-BE49-F238E27FC236}">
                    <a16:creationId xmlns:a16="http://schemas.microsoft.com/office/drawing/2014/main" id="{B6C96E69-0F2A-A4EF-8750-2E4296076774}"/>
                  </a:ext>
                </a:extLst>
              </p:cNvPr>
              <p:cNvGrpSpPr/>
              <p:nvPr/>
            </p:nvGrpSpPr>
            <p:grpSpPr>
              <a:xfrm>
                <a:off x="6078171" y="5408946"/>
                <a:ext cx="15205" cy="15208"/>
                <a:chOff x="6078171" y="5408946"/>
                <a:chExt cx="15205" cy="15208"/>
              </a:xfrm>
            </p:grpSpPr>
            <p:sp>
              <p:nvSpPr>
                <p:cNvPr id="183" name="Freeform 182">
                  <a:extLst>
                    <a:ext uri="{FF2B5EF4-FFF2-40B4-BE49-F238E27FC236}">
                      <a16:creationId xmlns:a16="http://schemas.microsoft.com/office/drawing/2014/main" id="{99471786-39EF-FBBC-ECA8-360389215EEE}"/>
                    </a:ext>
                  </a:extLst>
                </p:cNvPr>
                <p:cNvSpPr/>
                <p:nvPr/>
              </p:nvSpPr>
              <p:spPr>
                <a:xfrm rot="-4590844">
                  <a:off x="6079468" y="5410243"/>
                  <a:ext cx="12612" cy="12614"/>
                </a:xfrm>
                <a:custGeom>
                  <a:avLst/>
                  <a:gdLst>
                    <a:gd name="connsiteX0" fmla="*/ 0 w 12612"/>
                    <a:gd name="connsiteY0" fmla="*/ 0 h 12614"/>
                    <a:gd name="connsiteX1" fmla="*/ 12612 w 12612"/>
                    <a:gd name="connsiteY1" fmla="*/ 0 h 12614"/>
                    <a:gd name="connsiteX2" fmla="*/ 12612 w 12612"/>
                    <a:gd name="connsiteY2" fmla="*/ 12615 h 12614"/>
                    <a:gd name="connsiteX3" fmla="*/ 0 w 12612"/>
                    <a:gd name="connsiteY3" fmla="*/ 12615 h 12614"/>
                  </a:gdLst>
                  <a:ahLst/>
                  <a:cxnLst>
                    <a:cxn ang="0">
                      <a:pos x="connsiteX0" y="connsiteY0"/>
                    </a:cxn>
                    <a:cxn ang="0">
                      <a:pos x="connsiteX1" y="connsiteY1"/>
                    </a:cxn>
                    <a:cxn ang="0">
                      <a:pos x="connsiteX2" y="connsiteY2"/>
                    </a:cxn>
                    <a:cxn ang="0">
                      <a:pos x="connsiteX3" y="connsiteY3"/>
                    </a:cxn>
                  </a:cxnLst>
                  <a:rect l="l" t="t" r="r" b="b"/>
                  <a:pathLst>
                    <a:path w="12612" h="12614">
                      <a:moveTo>
                        <a:pt x="0" y="0"/>
                      </a:moveTo>
                      <a:lnTo>
                        <a:pt x="12612" y="0"/>
                      </a:lnTo>
                      <a:lnTo>
                        <a:pt x="12612" y="12615"/>
                      </a:lnTo>
                      <a:lnTo>
                        <a:pt x="0" y="12615"/>
                      </a:lnTo>
                      <a:close/>
                    </a:path>
                  </a:pathLst>
                </a:custGeom>
                <a:noFill/>
                <a:ln w="381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45D582B-014C-128B-277F-6266A0A4BA53}"/>
                    </a:ext>
                  </a:extLst>
                </p:cNvPr>
                <p:cNvSpPr/>
                <p:nvPr/>
              </p:nvSpPr>
              <p:spPr>
                <a:xfrm>
                  <a:off x="6079780" y="5410160"/>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2" y="-597"/>
                        <a:pt x="932" y="1314"/>
                        <a:pt x="167" y="4755"/>
                      </a:cubicBezTo>
                      <a:cubicBezTo>
                        <a:pt x="-597" y="8195"/>
                        <a:pt x="1314" y="11636"/>
                        <a:pt x="4754" y="12400"/>
                      </a:cubicBezTo>
                      <a:cubicBezTo>
                        <a:pt x="8194" y="13164"/>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26" name="Graphic 4">
                <a:extLst>
                  <a:ext uri="{FF2B5EF4-FFF2-40B4-BE49-F238E27FC236}">
                    <a16:creationId xmlns:a16="http://schemas.microsoft.com/office/drawing/2014/main" id="{59B34F0B-9F4F-1C67-945F-313697171CE2}"/>
                  </a:ext>
                </a:extLst>
              </p:cNvPr>
              <p:cNvGrpSpPr/>
              <p:nvPr/>
            </p:nvGrpSpPr>
            <p:grpSpPr>
              <a:xfrm>
                <a:off x="5502958" y="5204441"/>
                <a:ext cx="14742" cy="14745"/>
                <a:chOff x="5502958" y="5204441"/>
                <a:chExt cx="14742" cy="14745"/>
              </a:xfrm>
            </p:grpSpPr>
            <p:sp>
              <p:nvSpPr>
                <p:cNvPr id="181" name="Freeform 180">
                  <a:extLst>
                    <a:ext uri="{FF2B5EF4-FFF2-40B4-BE49-F238E27FC236}">
                      <a16:creationId xmlns:a16="http://schemas.microsoft.com/office/drawing/2014/main" id="{A9463C45-1A84-E308-B246-7885AB2C5EED}"/>
                    </a:ext>
                  </a:extLst>
                </p:cNvPr>
                <p:cNvSpPr/>
                <p:nvPr/>
              </p:nvSpPr>
              <p:spPr>
                <a:xfrm rot="-4591927">
                  <a:off x="5504214" y="5205698"/>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4AEC61FD-9674-41DA-95B8-52F15828B918}"/>
                    </a:ext>
                  </a:extLst>
                </p:cNvPr>
                <p:cNvSpPr/>
                <p:nvPr/>
              </p:nvSpPr>
              <p:spPr>
                <a:xfrm>
                  <a:off x="5504188" y="5205260"/>
                  <a:ext cx="12182" cy="12185"/>
                </a:xfrm>
                <a:custGeom>
                  <a:avLst/>
                  <a:gdLst>
                    <a:gd name="connsiteX0" fmla="*/ 7429 w 12182"/>
                    <a:gd name="connsiteY0" fmla="*/ 167 h 12185"/>
                    <a:gd name="connsiteX1" fmla="*/ 167 w 12182"/>
                    <a:gd name="connsiteY1" fmla="*/ 4755 h 12185"/>
                    <a:gd name="connsiteX2" fmla="*/ 4754 w 12182"/>
                    <a:gd name="connsiteY2" fmla="*/ 12018 h 12185"/>
                    <a:gd name="connsiteX3" fmla="*/ 12015 w 12182"/>
                    <a:gd name="connsiteY3" fmla="*/ 7431 h 12185"/>
                    <a:gd name="connsiteX4" fmla="*/ 7429 w 12182"/>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 h="12185">
                      <a:moveTo>
                        <a:pt x="7429" y="167"/>
                      </a:moveTo>
                      <a:cubicBezTo>
                        <a:pt x="3989" y="-597"/>
                        <a:pt x="932" y="1314"/>
                        <a:pt x="167" y="4755"/>
                      </a:cubicBezTo>
                      <a:cubicBezTo>
                        <a:pt x="-597" y="8195"/>
                        <a:pt x="1314" y="11253"/>
                        <a:pt x="4754" y="12018"/>
                      </a:cubicBezTo>
                      <a:cubicBezTo>
                        <a:pt x="8193" y="12783"/>
                        <a:pt x="11251" y="10871"/>
                        <a:pt x="12015" y="7431"/>
                      </a:cubicBezTo>
                      <a:cubicBezTo>
                        <a:pt x="12780" y="4373"/>
                        <a:pt x="10869"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127" name="Graphic 4">
                <a:extLst>
                  <a:ext uri="{FF2B5EF4-FFF2-40B4-BE49-F238E27FC236}">
                    <a16:creationId xmlns:a16="http://schemas.microsoft.com/office/drawing/2014/main" id="{D0EC5EB6-D4DA-4000-1EC6-337F2CC68FA5}"/>
                  </a:ext>
                </a:extLst>
              </p:cNvPr>
              <p:cNvGrpSpPr/>
              <p:nvPr/>
            </p:nvGrpSpPr>
            <p:grpSpPr>
              <a:xfrm>
                <a:off x="5478810" y="5232027"/>
                <a:ext cx="12441" cy="12443"/>
                <a:chOff x="5478810" y="5232027"/>
                <a:chExt cx="12441" cy="12443"/>
              </a:xfrm>
            </p:grpSpPr>
            <p:sp>
              <p:nvSpPr>
                <p:cNvPr id="179" name="Freeform 178">
                  <a:extLst>
                    <a:ext uri="{FF2B5EF4-FFF2-40B4-BE49-F238E27FC236}">
                      <a16:creationId xmlns:a16="http://schemas.microsoft.com/office/drawing/2014/main" id="{23894A47-23EB-F199-F195-7E83E41946EA}"/>
                    </a:ext>
                  </a:extLst>
                </p:cNvPr>
                <p:cNvSpPr/>
                <p:nvPr/>
              </p:nvSpPr>
              <p:spPr>
                <a:xfrm rot="-4590844">
                  <a:off x="5479871" y="5233088"/>
                  <a:ext cx="10319" cy="10321"/>
                </a:xfrm>
                <a:custGeom>
                  <a:avLst/>
                  <a:gdLst>
                    <a:gd name="connsiteX0" fmla="*/ 0 w 10319"/>
                    <a:gd name="connsiteY0" fmla="*/ 0 h 10321"/>
                    <a:gd name="connsiteX1" fmla="*/ 10319 w 10319"/>
                    <a:gd name="connsiteY1" fmla="*/ 0 h 10321"/>
                    <a:gd name="connsiteX2" fmla="*/ 10319 w 10319"/>
                    <a:gd name="connsiteY2" fmla="*/ 10321 h 10321"/>
                    <a:gd name="connsiteX3" fmla="*/ 0 w 10319"/>
                    <a:gd name="connsiteY3" fmla="*/ 10321 h 10321"/>
                  </a:gdLst>
                  <a:ahLst/>
                  <a:cxnLst>
                    <a:cxn ang="0">
                      <a:pos x="connsiteX0" y="connsiteY0"/>
                    </a:cxn>
                    <a:cxn ang="0">
                      <a:pos x="connsiteX1" y="connsiteY1"/>
                    </a:cxn>
                    <a:cxn ang="0">
                      <a:pos x="connsiteX2" y="connsiteY2"/>
                    </a:cxn>
                    <a:cxn ang="0">
                      <a:pos x="connsiteX3" y="connsiteY3"/>
                    </a:cxn>
                  </a:cxnLst>
                  <a:rect l="l" t="t" r="r" b="b"/>
                  <a:pathLst>
                    <a:path w="10319" h="10321">
                      <a:moveTo>
                        <a:pt x="0" y="0"/>
                      </a:moveTo>
                      <a:lnTo>
                        <a:pt x="10319" y="0"/>
                      </a:lnTo>
                      <a:lnTo>
                        <a:pt x="10319" y="10321"/>
                      </a:lnTo>
                      <a:lnTo>
                        <a:pt x="0" y="10321"/>
                      </a:lnTo>
                      <a:close/>
                    </a:path>
                  </a:pathLst>
                </a:custGeom>
                <a:noFill/>
                <a:ln w="381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388CCE2A-B3E2-C14B-53AF-DA3BD3B4BCAD}"/>
                    </a:ext>
                  </a:extLst>
                </p:cNvPr>
                <p:cNvSpPr/>
                <p:nvPr/>
              </p:nvSpPr>
              <p:spPr>
                <a:xfrm>
                  <a:off x="5479724" y="5233164"/>
                  <a:ext cx="10276" cy="10278"/>
                </a:xfrm>
                <a:custGeom>
                  <a:avLst/>
                  <a:gdLst>
                    <a:gd name="connsiteX0" fmla="*/ 6285 w 10276"/>
                    <a:gd name="connsiteY0" fmla="*/ 170 h 10278"/>
                    <a:gd name="connsiteX1" fmla="*/ 170 w 10276"/>
                    <a:gd name="connsiteY1" fmla="*/ 3993 h 10278"/>
                    <a:gd name="connsiteX2" fmla="*/ 3992 w 10276"/>
                    <a:gd name="connsiteY2" fmla="*/ 10109 h 10278"/>
                    <a:gd name="connsiteX3" fmla="*/ 10107 w 10276"/>
                    <a:gd name="connsiteY3" fmla="*/ 6286 h 10278"/>
                    <a:gd name="connsiteX4" fmla="*/ 6285 w 10276"/>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0278">
                      <a:moveTo>
                        <a:pt x="6285" y="170"/>
                      </a:moveTo>
                      <a:cubicBezTo>
                        <a:pt x="3610" y="-595"/>
                        <a:pt x="934" y="1317"/>
                        <a:pt x="170" y="3993"/>
                      </a:cubicBezTo>
                      <a:cubicBezTo>
                        <a:pt x="-595" y="6668"/>
                        <a:pt x="1316" y="9344"/>
                        <a:pt x="3992" y="10109"/>
                      </a:cubicBezTo>
                      <a:cubicBezTo>
                        <a:pt x="6667" y="10874"/>
                        <a:pt x="9343" y="8962"/>
                        <a:pt x="10107" y="6286"/>
                      </a:cubicBezTo>
                      <a:cubicBezTo>
                        <a:pt x="10871" y="3610"/>
                        <a:pt x="8960"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8" name="Graphic 4">
                <a:extLst>
                  <a:ext uri="{FF2B5EF4-FFF2-40B4-BE49-F238E27FC236}">
                    <a16:creationId xmlns:a16="http://schemas.microsoft.com/office/drawing/2014/main" id="{C3558C11-840B-D559-3E98-E0404F8A9805}"/>
                  </a:ext>
                </a:extLst>
              </p:cNvPr>
              <p:cNvGrpSpPr/>
              <p:nvPr/>
            </p:nvGrpSpPr>
            <p:grpSpPr>
              <a:xfrm>
                <a:off x="5617800" y="5344700"/>
                <a:ext cx="8754" cy="8755"/>
                <a:chOff x="5617800" y="5344700"/>
                <a:chExt cx="8754" cy="8755"/>
              </a:xfrm>
            </p:grpSpPr>
            <p:sp>
              <p:nvSpPr>
                <p:cNvPr id="177" name="Freeform 176">
                  <a:extLst>
                    <a:ext uri="{FF2B5EF4-FFF2-40B4-BE49-F238E27FC236}">
                      <a16:creationId xmlns:a16="http://schemas.microsoft.com/office/drawing/2014/main" id="{7FE72C3D-1FBC-3190-5B3F-CA50B35B2FDE}"/>
                    </a:ext>
                  </a:extLst>
                </p:cNvPr>
                <p:cNvSpPr/>
                <p:nvPr/>
              </p:nvSpPr>
              <p:spPr>
                <a:xfrm rot="-4591593">
                  <a:off x="5618547" y="5345446"/>
                  <a:ext cx="7261" cy="7263"/>
                </a:xfrm>
                <a:custGeom>
                  <a:avLst/>
                  <a:gdLst>
                    <a:gd name="connsiteX0" fmla="*/ 0 w 7261"/>
                    <a:gd name="connsiteY0" fmla="*/ 0 h 7263"/>
                    <a:gd name="connsiteX1" fmla="*/ 7262 w 7261"/>
                    <a:gd name="connsiteY1" fmla="*/ 0 h 7263"/>
                    <a:gd name="connsiteX2" fmla="*/ 7262 w 7261"/>
                    <a:gd name="connsiteY2" fmla="*/ 7264 h 7263"/>
                    <a:gd name="connsiteX3" fmla="*/ 0 w 7261"/>
                    <a:gd name="connsiteY3" fmla="*/ 7264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4"/>
                      </a:lnTo>
                      <a:lnTo>
                        <a:pt x="0" y="7264"/>
                      </a:lnTo>
                      <a:close/>
                    </a:path>
                  </a:pathLst>
                </a:custGeom>
                <a:noFill/>
                <a:ln w="381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6F4EB3A-CDA5-8639-A6B5-818657C76EE5}"/>
                    </a:ext>
                  </a:extLst>
                </p:cNvPr>
                <p:cNvSpPr/>
                <p:nvPr/>
              </p:nvSpPr>
              <p:spPr>
                <a:xfrm>
                  <a:off x="5618177" y="5345267"/>
                  <a:ext cx="7408" cy="7409"/>
                </a:xfrm>
                <a:custGeom>
                  <a:avLst/>
                  <a:gdLst>
                    <a:gd name="connsiteX0" fmla="*/ 4660 w 7408"/>
                    <a:gd name="connsiteY0" fmla="*/ 73 h 7409"/>
                    <a:gd name="connsiteX1" fmla="*/ 73 w 7408"/>
                    <a:gd name="connsiteY1" fmla="*/ 2749 h 7409"/>
                    <a:gd name="connsiteX2" fmla="*/ 2749 w 7408"/>
                    <a:gd name="connsiteY2" fmla="*/ 7336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6"/>
                      </a:cubicBezTo>
                      <a:cubicBezTo>
                        <a:pt x="4660" y="7719"/>
                        <a:pt x="6571" y="6572"/>
                        <a:pt x="7335" y="4660"/>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9" name="Graphic 4">
                <a:extLst>
                  <a:ext uri="{FF2B5EF4-FFF2-40B4-BE49-F238E27FC236}">
                    <a16:creationId xmlns:a16="http://schemas.microsoft.com/office/drawing/2014/main" id="{6DF38A1D-CF9D-E1C0-EB79-0DDF722034F8}"/>
                  </a:ext>
                </a:extLst>
              </p:cNvPr>
              <p:cNvGrpSpPr/>
              <p:nvPr/>
            </p:nvGrpSpPr>
            <p:grpSpPr>
              <a:xfrm>
                <a:off x="5954732" y="5541828"/>
                <a:ext cx="11520" cy="11522"/>
                <a:chOff x="5954732" y="5541828"/>
                <a:chExt cx="11520" cy="11522"/>
              </a:xfrm>
            </p:grpSpPr>
            <p:sp>
              <p:nvSpPr>
                <p:cNvPr id="175" name="Freeform 174">
                  <a:extLst>
                    <a:ext uri="{FF2B5EF4-FFF2-40B4-BE49-F238E27FC236}">
                      <a16:creationId xmlns:a16="http://schemas.microsoft.com/office/drawing/2014/main" id="{A03A53EC-5627-2F36-78CA-B2A6F30B0583}"/>
                    </a:ext>
                  </a:extLst>
                </p:cNvPr>
                <p:cNvSpPr/>
                <p:nvPr/>
              </p:nvSpPr>
              <p:spPr>
                <a:xfrm rot="-4590510">
                  <a:off x="5955715" y="5542810"/>
                  <a:ext cx="9554" cy="9556"/>
                </a:xfrm>
                <a:custGeom>
                  <a:avLst/>
                  <a:gdLst>
                    <a:gd name="connsiteX0" fmla="*/ 0 w 9554"/>
                    <a:gd name="connsiteY0" fmla="*/ 0 h 9556"/>
                    <a:gd name="connsiteX1" fmla="*/ 9555 w 9554"/>
                    <a:gd name="connsiteY1" fmla="*/ 0 h 9556"/>
                    <a:gd name="connsiteX2" fmla="*/ 9555 w 9554"/>
                    <a:gd name="connsiteY2" fmla="*/ 9557 h 9556"/>
                    <a:gd name="connsiteX3" fmla="*/ 0 w 9554"/>
                    <a:gd name="connsiteY3" fmla="*/ 9557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3D700CA0-949B-7962-9CEE-A44B5B87D0C3}"/>
                    </a:ext>
                  </a:extLst>
                </p:cNvPr>
                <p:cNvSpPr/>
                <p:nvPr/>
              </p:nvSpPr>
              <p:spPr>
                <a:xfrm>
                  <a:off x="5955561" y="554242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554" y="1318"/>
                        <a:pt x="171" y="3612"/>
                      </a:cubicBezTo>
                      <a:cubicBezTo>
                        <a:pt x="-593" y="6288"/>
                        <a:pt x="1318" y="8963"/>
                        <a:pt x="3611" y="9346"/>
                      </a:cubicBezTo>
                      <a:cubicBezTo>
                        <a:pt x="6287" y="10110"/>
                        <a:pt x="8962"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30" name="Graphic 4">
                <a:extLst>
                  <a:ext uri="{FF2B5EF4-FFF2-40B4-BE49-F238E27FC236}">
                    <a16:creationId xmlns:a16="http://schemas.microsoft.com/office/drawing/2014/main" id="{51442459-8526-544E-BEF7-3D5E997672F8}"/>
                  </a:ext>
                </a:extLst>
              </p:cNvPr>
              <p:cNvGrpSpPr/>
              <p:nvPr/>
            </p:nvGrpSpPr>
            <p:grpSpPr>
              <a:xfrm>
                <a:off x="5936982" y="5692097"/>
                <a:ext cx="15204" cy="15207"/>
                <a:chOff x="5936982" y="5692097"/>
                <a:chExt cx="15204" cy="15207"/>
              </a:xfrm>
            </p:grpSpPr>
            <p:sp>
              <p:nvSpPr>
                <p:cNvPr id="173" name="Freeform 172">
                  <a:extLst>
                    <a:ext uri="{FF2B5EF4-FFF2-40B4-BE49-F238E27FC236}">
                      <a16:creationId xmlns:a16="http://schemas.microsoft.com/office/drawing/2014/main" id="{246F5E57-3D20-8DC3-CC62-86D8D457F912}"/>
                    </a:ext>
                  </a:extLst>
                </p:cNvPr>
                <p:cNvSpPr/>
                <p:nvPr/>
              </p:nvSpPr>
              <p:spPr>
                <a:xfrm rot="-4591593">
                  <a:off x="5938278" y="5693393"/>
                  <a:ext cx="12612" cy="12615"/>
                </a:xfrm>
                <a:custGeom>
                  <a:avLst/>
                  <a:gdLst>
                    <a:gd name="connsiteX0" fmla="*/ 0 w 12612"/>
                    <a:gd name="connsiteY0" fmla="*/ 0 h 12615"/>
                    <a:gd name="connsiteX1" fmla="*/ 12613 w 12612"/>
                    <a:gd name="connsiteY1" fmla="*/ 0 h 12615"/>
                    <a:gd name="connsiteX2" fmla="*/ 12613 w 12612"/>
                    <a:gd name="connsiteY2" fmla="*/ 12616 h 12615"/>
                    <a:gd name="connsiteX3" fmla="*/ 0 w 12612"/>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8A6FD13A-10BB-DE39-65AA-CA9C666F325D}"/>
                    </a:ext>
                  </a:extLst>
                </p:cNvPr>
                <p:cNvSpPr/>
                <p:nvPr/>
              </p:nvSpPr>
              <p:spPr>
                <a:xfrm>
                  <a:off x="5937984" y="5693425"/>
                  <a:ext cx="12695" cy="12567"/>
                </a:xfrm>
                <a:custGeom>
                  <a:avLst/>
                  <a:gdLst>
                    <a:gd name="connsiteX0" fmla="*/ 7811 w 12695"/>
                    <a:gd name="connsiteY0" fmla="*/ 167 h 12567"/>
                    <a:gd name="connsiteX1" fmla="*/ 167 w 12695"/>
                    <a:gd name="connsiteY1" fmla="*/ 4755 h 12567"/>
                    <a:gd name="connsiteX2" fmla="*/ 4754 w 12695"/>
                    <a:gd name="connsiteY2" fmla="*/ 12400 h 12567"/>
                    <a:gd name="connsiteX3" fmla="*/ 12398 w 12695"/>
                    <a:gd name="connsiteY3" fmla="*/ 7813 h 12567"/>
                    <a:gd name="connsiteX4" fmla="*/ 7811 w 1269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 h="12567">
                      <a:moveTo>
                        <a:pt x="7811" y="167"/>
                      </a:moveTo>
                      <a:cubicBezTo>
                        <a:pt x="4371" y="-597"/>
                        <a:pt x="932" y="1314"/>
                        <a:pt x="167" y="4755"/>
                      </a:cubicBezTo>
                      <a:cubicBezTo>
                        <a:pt x="-597" y="8195"/>
                        <a:pt x="1314" y="11636"/>
                        <a:pt x="4754" y="12400"/>
                      </a:cubicBezTo>
                      <a:cubicBezTo>
                        <a:pt x="8193" y="13165"/>
                        <a:pt x="11633" y="11253"/>
                        <a:pt x="12398" y="7813"/>
                      </a:cubicBezTo>
                      <a:cubicBezTo>
                        <a:pt x="13544" y="4372"/>
                        <a:pt x="11251" y="1314"/>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1" name="Graphic 4">
                <a:extLst>
                  <a:ext uri="{FF2B5EF4-FFF2-40B4-BE49-F238E27FC236}">
                    <a16:creationId xmlns:a16="http://schemas.microsoft.com/office/drawing/2014/main" id="{A5BA6129-FAFC-8AD9-8062-729A8DDA9E35}"/>
                  </a:ext>
                </a:extLst>
              </p:cNvPr>
              <p:cNvGrpSpPr/>
              <p:nvPr/>
            </p:nvGrpSpPr>
            <p:grpSpPr>
              <a:xfrm>
                <a:off x="5732968" y="5705000"/>
                <a:ext cx="9216" cy="9218"/>
                <a:chOff x="5732968" y="5705000"/>
                <a:chExt cx="9216" cy="9218"/>
              </a:xfrm>
            </p:grpSpPr>
            <p:sp>
              <p:nvSpPr>
                <p:cNvPr id="171" name="Freeform 170">
                  <a:extLst>
                    <a:ext uri="{FF2B5EF4-FFF2-40B4-BE49-F238E27FC236}">
                      <a16:creationId xmlns:a16="http://schemas.microsoft.com/office/drawing/2014/main" id="{B107DBC6-027F-8B00-E72D-263FA987553C}"/>
                    </a:ext>
                  </a:extLst>
                </p:cNvPr>
                <p:cNvSpPr/>
                <p:nvPr/>
              </p:nvSpPr>
              <p:spPr>
                <a:xfrm rot="-4590510">
                  <a:off x="5733754" y="5705786"/>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92473FFA-F25E-59D3-F309-F6319EEB55E6}"/>
                    </a:ext>
                  </a:extLst>
                </p:cNvPr>
                <p:cNvSpPr/>
                <p:nvPr/>
              </p:nvSpPr>
              <p:spPr>
                <a:xfrm>
                  <a:off x="5733984" y="5705752"/>
                  <a:ext cx="7716" cy="7790"/>
                </a:xfrm>
                <a:custGeom>
                  <a:avLst/>
                  <a:gdLst>
                    <a:gd name="connsiteX0" fmla="*/ 4659 w 7716"/>
                    <a:gd name="connsiteY0" fmla="*/ 72 h 7790"/>
                    <a:gd name="connsiteX1" fmla="*/ 72 w 7716"/>
                    <a:gd name="connsiteY1" fmla="*/ 3131 h 7790"/>
                    <a:gd name="connsiteX2" fmla="*/ 3130 w 7716"/>
                    <a:gd name="connsiteY2" fmla="*/ 7718 h 7790"/>
                    <a:gd name="connsiteX3" fmla="*/ 7716 w 7716"/>
                    <a:gd name="connsiteY3" fmla="*/ 4660 h 7790"/>
                    <a:gd name="connsiteX4" fmla="*/ 4659 w 7716"/>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 h="7790">
                      <a:moveTo>
                        <a:pt x="4659" y="72"/>
                      </a:moveTo>
                      <a:cubicBezTo>
                        <a:pt x="2748" y="-310"/>
                        <a:pt x="455" y="837"/>
                        <a:pt x="72" y="3131"/>
                      </a:cubicBezTo>
                      <a:cubicBezTo>
                        <a:pt x="-310" y="5042"/>
                        <a:pt x="837" y="7336"/>
                        <a:pt x="3130" y="7718"/>
                      </a:cubicBezTo>
                      <a:cubicBezTo>
                        <a:pt x="5041" y="8100"/>
                        <a:pt x="7334" y="6954"/>
                        <a:pt x="7716" y="4660"/>
                      </a:cubicBezTo>
                      <a:cubicBezTo>
                        <a:pt x="7716" y="2749"/>
                        <a:pt x="6570"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2" name="Graphic 4">
                <a:extLst>
                  <a:ext uri="{FF2B5EF4-FFF2-40B4-BE49-F238E27FC236}">
                    <a16:creationId xmlns:a16="http://schemas.microsoft.com/office/drawing/2014/main" id="{450936AE-E1E5-B356-D480-940E9D68E233}"/>
                  </a:ext>
                </a:extLst>
              </p:cNvPr>
              <p:cNvGrpSpPr/>
              <p:nvPr/>
            </p:nvGrpSpPr>
            <p:grpSpPr>
              <a:xfrm>
                <a:off x="5851354" y="5815331"/>
                <a:ext cx="16588" cy="16591"/>
                <a:chOff x="5851354" y="5815331"/>
                <a:chExt cx="16588" cy="16591"/>
              </a:xfrm>
            </p:grpSpPr>
            <p:sp>
              <p:nvSpPr>
                <p:cNvPr id="169" name="Freeform 168">
                  <a:extLst>
                    <a:ext uri="{FF2B5EF4-FFF2-40B4-BE49-F238E27FC236}">
                      <a16:creationId xmlns:a16="http://schemas.microsoft.com/office/drawing/2014/main" id="{9B91BC00-B278-88AA-C0BD-BFB92FACB491}"/>
                    </a:ext>
                  </a:extLst>
                </p:cNvPr>
                <p:cNvSpPr/>
                <p:nvPr/>
              </p:nvSpPr>
              <p:spPr>
                <a:xfrm rot="-4591259">
                  <a:off x="5852768" y="5816745"/>
                  <a:ext cx="13759" cy="13762"/>
                </a:xfrm>
                <a:custGeom>
                  <a:avLst/>
                  <a:gdLst>
                    <a:gd name="connsiteX0" fmla="*/ 0 w 13759"/>
                    <a:gd name="connsiteY0" fmla="*/ 0 h 13762"/>
                    <a:gd name="connsiteX1" fmla="*/ 13760 w 13759"/>
                    <a:gd name="connsiteY1" fmla="*/ 0 h 13762"/>
                    <a:gd name="connsiteX2" fmla="*/ 13760 w 13759"/>
                    <a:gd name="connsiteY2" fmla="*/ 13762 h 13762"/>
                    <a:gd name="connsiteX3" fmla="*/ 0 w 13759"/>
                    <a:gd name="connsiteY3" fmla="*/ 13762 h 13762"/>
                  </a:gdLst>
                  <a:ahLst/>
                  <a:cxnLst>
                    <a:cxn ang="0">
                      <a:pos x="connsiteX0" y="connsiteY0"/>
                    </a:cxn>
                    <a:cxn ang="0">
                      <a:pos x="connsiteX1" y="connsiteY1"/>
                    </a:cxn>
                    <a:cxn ang="0">
                      <a:pos x="connsiteX2" y="connsiteY2"/>
                    </a:cxn>
                    <a:cxn ang="0">
                      <a:pos x="connsiteX3" y="connsiteY3"/>
                    </a:cxn>
                  </a:cxnLst>
                  <a:rect l="l" t="t" r="r" b="b"/>
                  <a:pathLst>
                    <a:path w="13759" h="13762">
                      <a:moveTo>
                        <a:pt x="0" y="0"/>
                      </a:moveTo>
                      <a:lnTo>
                        <a:pt x="13760" y="0"/>
                      </a:lnTo>
                      <a:lnTo>
                        <a:pt x="13760" y="13762"/>
                      </a:lnTo>
                      <a:lnTo>
                        <a:pt x="0" y="13762"/>
                      </a:lnTo>
                      <a:close/>
                    </a:path>
                  </a:pathLst>
                </a:custGeom>
                <a:noFill/>
                <a:ln w="381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D69DEA4-A8C6-8261-A1A4-DF436D35EA1F}"/>
                    </a:ext>
                  </a:extLst>
                </p:cNvPr>
                <p:cNvSpPr/>
                <p:nvPr/>
              </p:nvSpPr>
              <p:spPr>
                <a:xfrm>
                  <a:off x="5852391" y="5816537"/>
                  <a:ext cx="13820" cy="13674"/>
                </a:xfrm>
                <a:custGeom>
                  <a:avLst/>
                  <a:gdLst>
                    <a:gd name="connsiteX0" fmla="*/ 8556 w 13820"/>
                    <a:gd name="connsiteY0" fmla="*/ 147 h 13674"/>
                    <a:gd name="connsiteX1" fmla="*/ 147 w 13820"/>
                    <a:gd name="connsiteY1" fmla="*/ 5117 h 13674"/>
                    <a:gd name="connsiteX2" fmla="*/ 5116 w 13820"/>
                    <a:gd name="connsiteY2" fmla="*/ 13527 h 13674"/>
                    <a:gd name="connsiteX3" fmla="*/ 13524 w 13820"/>
                    <a:gd name="connsiteY3" fmla="*/ 8558 h 13674"/>
                    <a:gd name="connsiteX4" fmla="*/ 8556 w 13820"/>
                    <a:gd name="connsiteY4" fmla="*/ 147 h 1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0" h="13674">
                      <a:moveTo>
                        <a:pt x="8556" y="147"/>
                      </a:moveTo>
                      <a:cubicBezTo>
                        <a:pt x="4734" y="-617"/>
                        <a:pt x="912" y="1676"/>
                        <a:pt x="147" y="5117"/>
                      </a:cubicBezTo>
                      <a:cubicBezTo>
                        <a:pt x="-617" y="8940"/>
                        <a:pt x="1676" y="12763"/>
                        <a:pt x="5116" y="13527"/>
                      </a:cubicBezTo>
                      <a:cubicBezTo>
                        <a:pt x="8938" y="14292"/>
                        <a:pt x="12760" y="11998"/>
                        <a:pt x="13524" y="8558"/>
                      </a:cubicBezTo>
                      <a:cubicBezTo>
                        <a:pt x="14671" y="5117"/>
                        <a:pt x="12378" y="1294"/>
                        <a:pt x="8556" y="147"/>
                      </a:cubicBezTo>
                      <a:close/>
                    </a:path>
                  </a:pathLst>
                </a:custGeom>
                <a:solidFill>
                  <a:srgbClr val="29ABE2"/>
                </a:solidFill>
                <a:ln w="3819" cap="flat">
                  <a:noFill/>
                  <a:prstDash val="solid"/>
                  <a:miter/>
                </a:ln>
              </p:spPr>
              <p:txBody>
                <a:bodyPr rtlCol="0" anchor="ctr"/>
                <a:lstStyle/>
                <a:p>
                  <a:endParaRPr lang="en-US"/>
                </a:p>
              </p:txBody>
            </p:sp>
          </p:grpSp>
          <p:grpSp>
            <p:nvGrpSpPr>
              <p:cNvPr id="133" name="Graphic 4">
                <a:extLst>
                  <a:ext uri="{FF2B5EF4-FFF2-40B4-BE49-F238E27FC236}">
                    <a16:creationId xmlns:a16="http://schemas.microsoft.com/office/drawing/2014/main" id="{FEB761EF-5328-B720-F512-7F40B75C98B8}"/>
                  </a:ext>
                </a:extLst>
              </p:cNvPr>
              <p:cNvGrpSpPr/>
              <p:nvPr/>
            </p:nvGrpSpPr>
            <p:grpSpPr>
              <a:xfrm>
                <a:off x="5473686" y="5524751"/>
                <a:ext cx="15205" cy="15208"/>
                <a:chOff x="5473686" y="5524751"/>
                <a:chExt cx="15205" cy="15208"/>
              </a:xfrm>
            </p:grpSpPr>
            <p:sp>
              <p:nvSpPr>
                <p:cNvPr id="167" name="Freeform 166">
                  <a:extLst>
                    <a:ext uri="{FF2B5EF4-FFF2-40B4-BE49-F238E27FC236}">
                      <a16:creationId xmlns:a16="http://schemas.microsoft.com/office/drawing/2014/main" id="{E9CD5C37-1FA6-766C-C91C-F3DA6DFFA53C}"/>
                    </a:ext>
                  </a:extLst>
                </p:cNvPr>
                <p:cNvSpPr/>
                <p:nvPr/>
              </p:nvSpPr>
              <p:spPr>
                <a:xfrm rot="-4591259">
                  <a:off x="5474982" y="5526047"/>
                  <a:ext cx="12613" cy="12615"/>
                </a:xfrm>
                <a:custGeom>
                  <a:avLst/>
                  <a:gdLst>
                    <a:gd name="connsiteX0" fmla="*/ 0 w 12613"/>
                    <a:gd name="connsiteY0" fmla="*/ 0 h 12615"/>
                    <a:gd name="connsiteX1" fmla="*/ 12613 w 12613"/>
                    <a:gd name="connsiteY1" fmla="*/ 0 h 12615"/>
                    <a:gd name="connsiteX2" fmla="*/ 12613 w 12613"/>
                    <a:gd name="connsiteY2" fmla="*/ 12616 h 12615"/>
                    <a:gd name="connsiteX3" fmla="*/ 0 w 12613"/>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3"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B6D98674-096F-F940-3B06-33F8086C9971}"/>
                    </a:ext>
                  </a:extLst>
                </p:cNvPr>
                <p:cNvSpPr/>
                <p:nvPr/>
              </p:nvSpPr>
              <p:spPr>
                <a:xfrm>
                  <a:off x="5474758" y="5525989"/>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1" y="-597"/>
                        <a:pt x="932" y="1314"/>
                        <a:pt x="167" y="4755"/>
                      </a:cubicBezTo>
                      <a:cubicBezTo>
                        <a:pt x="-597" y="8195"/>
                        <a:pt x="1314" y="11635"/>
                        <a:pt x="4754" y="12400"/>
                      </a:cubicBezTo>
                      <a:cubicBezTo>
                        <a:pt x="8193" y="13165"/>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4" name="Graphic 4">
                <a:extLst>
                  <a:ext uri="{FF2B5EF4-FFF2-40B4-BE49-F238E27FC236}">
                    <a16:creationId xmlns:a16="http://schemas.microsoft.com/office/drawing/2014/main" id="{A99EED7B-9D1A-F1EF-04CC-AAB0FA67D559}"/>
                  </a:ext>
                </a:extLst>
              </p:cNvPr>
              <p:cNvGrpSpPr/>
              <p:nvPr/>
            </p:nvGrpSpPr>
            <p:grpSpPr>
              <a:xfrm>
                <a:off x="5400386" y="5486749"/>
                <a:ext cx="11056" cy="11059"/>
                <a:chOff x="5400386" y="5486749"/>
                <a:chExt cx="11056" cy="11059"/>
              </a:xfrm>
            </p:grpSpPr>
            <p:sp>
              <p:nvSpPr>
                <p:cNvPr id="165" name="Freeform 164">
                  <a:extLst>
                    <a:ext uri="{FF2B5EF4-FFF2-40B4-BE49-F238E27FC236}">
                      <a16:creationId xmlns:a16="http://schemas.microsoft.com/office/drawing/2014/main" id="{4428BE42-B24A-9B78-6B3C-9A633A30BF54}"/>
                    </a:ext>
                  </a:extLst>
                </p:cNvPr>
                <p:cNvSpPr/>
                <p:nvPr/>
              </p:nvSpPr>
              <p:spPr>
                <a:xfrm rot="-4591927">
                  <a:off x="5401328" y="5487691"/>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39BB750-62DE-605E-9652-866DC47B9B5C}"/>
                    </a:ext>
                  </a:extLst>
                </p:cNvPr>
                <p:cNvSpPr/>
                <p:nvPr/>
              </p:nvSpPr>
              <p:spPr>
                <a:xfrm>
                  <a:off x="5401347" y="5487732"/>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35" name="Graphic 4">
                <a:extLst>
                  <a:ext uri="{FF2B5EF4-FFF2-40B4-BE49-F238E27FC236}">
                    <a16:creationId xmlns:a16="http://schemas.microsoft.com/office/drawing/2014/main" id="{BB5DE059-8300-6CE4-C1A8-0B3CAD760F71}"/>
                  </a:ext>
                </a:extLst>
              </p:cNvPr>
              <p:cNvGrpSpPr/>
              <p:nvPr/>
            </p:nvGrpSpPr>
            <p:grpSpPr>
              <a:xfrm>
                <a:off x="5276442" y="5435147"/>
                <a:ext cx="8754" cy="8756"/>
                <a:chOff x="5276442" y="5435147"/>
                <a:chExt cx="8754" cy="8756"/>
              </a:xfrm>
            </p:grpSpPr>
            <p:sp>
              <p:nvSpPr>
                <p:cNvPr id="163" name="Freeform 162">
                  <a:extLst>
                    <a:ext uri="{FF2B5EF4-FFF2-40B4-BE49-F238E27FC236}">
                      <a16:creationId xmlns:a16="http://schemas.microsoft.com/office/drawing/2014/main" id="{9F08C6CA-3742-965A-F724-BFC33D270A31}"/>
                    </a:ext>
                  </a:extLst>
                </p:cNvPr>
                <p:cNvSpPr/>
                <p:nvPr/>
              </p:nvSpPr>
              <p:spPr>
                <a:xfrm rot="-4590844">
                  <a:off x="5277189" y="5435894"/>
                  <a:ext cx="7261" cy="7263"/>
                </a:xfrm>
                <a:custGeom>
                  <a:avLst/>
                  <a:gdLst>
                    <a:gd name="connsiteX0" fmla="*/ 0 w 7261"/>
                    <a:gd name="connsiteY0" fmla="*/ 0 h 7263"/>
                    <a:gd name="connsiteX1" fmla="*/ 7262 w 7261"/>
                    <a:gd name="connsiteY1" fmla="*/ 0 h 7263"/>
                    <a:gd name="connsiteX2" fmla="*/ 7262 w 7261"/>
                    <a:gd name="connsiteY2" fmla="*/ 7263 h 7263"/>
                    <a:gd name="connsiteX3" fmla="*/ 0 w 7261"/>
                    <a:gd name="connsiteY3" fmla="*/ 7263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3"/>
                      </a:lnTo>
                      <a:lnTo>
                        <a:pt x="0" y="7263"/>
                      </a:lnTo>
                      <a:close/>
                    </a:path>
                  </a:pathLst>
                </a:custGeom>
                <a:noFill/>
                <a:ln w="381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9230AEF9-2A35-AF14-FB8B-159715FBA213}"/>
                    </a:ext>
                  </a:extLst>
                </p:cNvPr>
                <p:cNvSpPr/>
                <p:nvPr/>
              </p:nvSpPr>
              <p:spPr>
                <a:xfrm>
                  <a:off x="5277256" y="5435866"/>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7"/>
                      </a:cubicBezTo>
                      <a:cubicBezTo>
                        <a:pt x="4660" y="7719"/>
                        <a:pt x="6571" y="6572"/>
                        <a:pt x="7335" y="4660"/>
                      </a:cubicBezTo>
                      <a:cubicBezTo>
                        <a:pt x="7717" y="2367"/>
                        <a:pt x="6571" y="455"/>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36" name="Graphic 4">
                <a:extLst>
                  <a:ext uri="{FF2B5EF4-FFF2-40B4-BE49-F238E27FC236}">
                    <a16:creationId xmlns:a16="http://schemas.microsoft.com/office/drawing/2014/main" id="{56560D55-66E0-D519-EC6D-F10A683BF7E2}"/>
                  </a:ext>
                </a:extLst>
              </p:cNvPr>
              <p:cNvGrpSpPr/>
              <p:nvPr/>
            </p:nvGrpSpPr>
            <p:grpSpPr>
              <a:xfrm>
                <a:off x="5534454" y="5701185"/>
                <a:ext cx="17508" cy="17511"/>
                <a:chOff x="5534454" y="5701185"/>
                <a:chExt cx="17508" cy="17511"/>
              </a:xfrm>
            </p:grpSpPr>
            <p:sp>
              <p:nvSpPr>
                <p:cNvPr id="161" name="Freeform 160">
                  <a:extLst>
                    <a:ext uri="{FF2B5EF4-FFF2-40B4-BE49-F238E27FC236}">
                      <a16:creationId xmlns:a16="http://schemas.microsoft.com/office/drawing/2014/main" id="{BDD73893-3C50-F85C-DED9-FD2555FBCCA9}"/>
                    </a:ext>
                  </a:extLst>
                </p:cNvPr>
                <p:cNvSpPr/>
                <p:nvPr/>
              </p:nvSpPr>
              <p:spPr>
                <a:xfrm rot="-4591593">
                  <a:off x="5535946" y="5702677"/>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CDFF212C-CCCD-2998-7825-6F88B717D94A}"/>
                    </a:ext>
                  </a:extLst>
                </p:cNvPr>
                <p:cNvSpPr/>
                <p:nvPr/>
              </p:nvSpPr>
              <p:spPr>
                <a:xfrm>
                  <a:off x="5535549" y="5702620"/>
                  <a:ext cx="14434" cy="14436"/>
                </a:xfrm>
                <a:custGeom>
                  <a:avLst/>
                  <a:gdLst>
                    <a:gd name="connsiteX0" fmla="*/ 8937 w 14434"/>
                    <a:gd name="connsiteY0" fmla="*/ 147 h 14436"/>
                    <a:gd name="connsiteX1" fmla="*/ 146 w 14434"/>
                    <a:gd name="connsiteY1" fmla="*/ 5498 h 14436"/>
                    <a:gd name="connsiteX2" fmla="*/ 5497 w 14434"/>
                    <a:gd name="connsiteY2" fmla="*/ 14291 h 14436"/>
                    <a:gd name="connsiteX3" fmla="*/ 14288 w 14434"/>
                    <a:gd name="connsiteY3" fmla="*/ 8939 h 14436"/>
                    <a:gd name="connsiteX4" fmla="*/ 8937 w 14434"/>
                    <a:gd name="connsiteY4" fmla="*/ 147 h 1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4" h="14436">
                      <a:moveTo>
                        <a:pt x="8937" y="147"/>
                      </a:moveTo>
                      <a:cubicBezTo>
                        <a:pt x="5115" y="-618"/>
                        <a:pt x="1293" y="1675"/>
                        <a:pt x="146" y="5498"/>
                      </a:cubicBezTo>
                      <a:cubicBezTo>
                        <a:pt x="-618" y="9321"/>
                        <a:pt x="1675" y="13144"/>
                        <a:pt x="5497" y="14291"/>
                      </a:cubicBezTo>
                      <a:cubicBezTo>
                        <a:pt x="9319" y="15055"/>
                        <a:pt x="13141" y="12761"/>
                        <a:pt x="14288" y="8939"/>
                      </a:cubicBezTo>
                      <a:cubicBezTo>
                        <a:pt x="15052" y="5116"/>
                        <a:pt x="12759" y="1293"/>
                        <a:pt x="8937" y="147"/>
                      </a:cubicBezTo>
                      <a:close/>
                    </a:path>
                  </a:pathLst>
                </a:custGeom>
                <a:solidFill>
                  <a:srgbClr val="29ABE2"/>
                </a:solidFill>
                <a:ln w="3819" cap="flat">
                  <a:noFill/>
                  <a:prstDash val="solid"/>
                  <a:miter/>
                </a:ln>
              </p:spPr>
              <p:txBody>
                <a:bodyPr rtlCol="0" anchor="ctr"/>
                <a:lstStyle/>
                <a:p>
                  <a:endParaRPr lang="en-US"/>
                </a:p>
              </p:txBody>
            </p:sp>
          </p:grpSp>
          <p:grpSp>
            <p:nvGrpSpPr>
              <p:cNvPr id="137" name="Graphic 4">
                <a:extLst>
                  <a:ext uri="{FF2B5EF4-FFF2-40B4-BE49-F238E27FC236}">
                    <a16:creationId xmlns:a16="http://schemas.microsoft.com/office/drawing/2014/main" id="{DBC3C4D2-E528-5883-15C2-546885989229}"/>
                  </a:ext>
                </a:extLst>
              </p:cNvPr>
              <p:cNvGrpSpPr/>
              <p:nvPr/>
            </p:nvGrpSpPr>
            <p:grpSpPr>
              <a:xfrm>
                <a:off x="5360005" y="5601994"/>
                <a:ext cx="9214" cy="9215"/>
                <a:chOff x="5360005" y="5601994"/>
                <a:chExt cx="9214" cy="9215"/>
              </a:xfrm>
            </p:grpSpPr>
            <p:sp>
              <p:nvSpPr>
                <p:cNvPr id="159" name="Freeform 158">
                  <a:extLst>
                    <a:ext uri="{FF2B5EF4-FFF2-40B4-BE49-F238E27FC236}">
                      <a16:creationId xmlns:a16="http://schemas.microsoft.com/office/drawing/2014/main" id="{5051B132-EAEC-6928-AA08-0BAB4ACE3289}"/>
                    </a:ext>
                  </a:extLst>
                </p:cNvPr>
                <p:cNvSpPr/>
                <p:nvPr/>
              </p:nvSpPr>
              <p:spPr>
                <a:xfrm rot="-4591927">
                  <a:off x="5360790" y="5602780"/>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3D56E07-76A4-D6DE-23DD-D1506A90F9F1}"/>
                    </a:ext>
                  </a:extLst>
                </p:cNvPr>
                <p:cNvSpPr/>
                <p:nvPr/>
              </p:nvSpPr>
              <p:spPr>
                <a:xfrm>
                  <a:off x="5360958" y="5602921"/>
                  <a:ext cx="7788" cy="7790"/>
                </a:xfrm>
                <a:custGeom>
                  <a:avLst/>
                  <a:gdLst>
                    <a:gd name="connsiteX0" fmla="*/ 4659 w 7788"/>
                    <a:gd name="connsiteY0" fmla="*/ 72 h 7790"/>
                    <a:gd name="connsiteX1" fmla="*/ 72 w 7788"/>
                    <a:gd name="connsiteY1" fmla="*/ 3131 h 7790"/>
                    <a:gd name="connsiteX2" fmla="*/ 3130 w 7788"/>
                    <a:gd name="connsiteY2" fmla="*/ 7718 h 7790"/>
                    <a:gd name="connsiteX3" fmla="*/ 7716 w 7788"/>
                    <a:gd name="connsiteY3" fmla="*/ 4660 h 7790"/>
                    <a:gd name="connsiteX4" fmla="*/ 4659 w 7788"/>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 h="7790">
                      <a:moveTo>
                        <a:pt x="4659" y="72"/>
                      </a:moveTo>
                      <a:cubicBezTo>
                        <a:pt x="2748" y="-310"/>
                        <a:pt x="455" y="837"/>
                        <a:pt x="72" y="3131"/>
                      </a:cubicBezTo>
                      <a:cubicBezTo>
                        <a:pt x="-310" y="5042"/>
                        <a:pt x="837" y="7336"/>
                        <a:pt x="3130" y="7718"/>
                      </a:cubicBezTo>
                      <a:cubicBezTo>
                        <a:pt x="5041" y="8101"/>
                        <a:pt x="7334" y="6954"/>
                        <a:pt x="7716" y="4660"/>
                      </a:cubicBezTo>
                      <a:cubicBezTo>
                        <a:pt x="8099" y="2366"/>
                        <a:pt x="6952"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8" name="Graphic 4">
                <a:extLst>
                  <a:ext uri="{FF2B5EF4-FFF2-40B4-BE49-F238E27FC236}">
                    <a16:creationId xmlns:a16="http://schemas.microsoft.com/office/drawing/2014/main" id="{C06DFA78-B55B-1E8B-DF3D-2C2424264156}"/>
                  </a:ext>
                </a:extLst>
              </p:cNvPr>
              <p:cNvGrpSpPr/>
              <p:nvPr/>
            </p:nvGrpSpPr>
            <p:grpSpPr>
              <a:xfrm>
                <a:off x="5418338" y="5684047"/>
                <a:ext cx="14742" cy="14745"/>
                <a:chOff x="5418338" y="5684047"/>
                <a:chExt cx="14742" cy="14745"/>
              </a:xfrm>
            </p:grpSpPr>
            <p:sp>
              <p:nvSpPr>
                <p:cNvPr id="157" name="Freeform 156">
                  <a:extLst>
                    <a:ext uri="{FF2B5EF4-FFF2-40B4-BE49-F238E27FC236}">
                      <a16:creationId xmlns:a16="http://schemas.microsoft.com/office/drawing/2014/main" id="{E051B672-942C-3D9B-571C-1BBC0FD245A0}"/>
                    </a:ext>
                  </a:extLst>
                </p:cNvPr>
                <p:cNvSpPr/>
                <p:nvPr/>
              </p:nvSpPr>
              <p:spPr>
                <a:xfrm rot="-4591927">
                  <a:off x="5419594" y="5685304"/>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8B9764EC-943E-4D39-5045-455C62FEEAF9}"/>
                    </a:ext>
                  </a:extLst>
                </p:cNvPr>
                <p:cNvSpPr/>
                <p:nvPr/>
              </p:nvSpPr>
              <p:spPr>
                <a:xfrm>
                  <a:off x="5419340" y="5685015"/>
                  <a:ext cx="12348" cy="12567"/>
                </a:xfrm>
                <a:custGeom>
                  <a:avLst/>
                  <a:gdLst>
                    <a:gd name="connsiteX0" fmla="*/ 7811 w 12348"/>
                    <a:gd name="connsiteY0" fmla="*/ 167 h 12567"/>
                    <a:gd name="connsiteX1" fmla="*/ 167 w 12348"/>
                    <a:gd name="connsiteY1" fmla="*/ 4755 h 12567"/>
                    <a:gd name="connsiteX2" fmla="*/ 4754 w 12348"/>
                    <a:gd name="connsiteY2" fmla="*/ 12400 h 12567"/>
                    <a:gd name="connsiteX3" fmla="*/ 12015 w 12348"/>
                    <a:gd name="connsiteY3" fmla="*/ 7813 h 12567"/>
                    <a:gd name="connsiteX4" fmla="*/ 7811 w 12348"/>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8" h="12567">
                      <a:moveTo>
                        <a:pt x="7811" y="167"/>
                      </a:moveTo>
                      <a:cubicBezTo>
                        <a:pt x="4371" y="-597"/>
                        <a:pt x="1314" y="1314"/>
                        <a:pt x="167" y="4755"/>
                      </a:cubicBezTo>
                      <a:cubicBezTo>
                        <a:pt x="-597" y="8195"/>
                        <a:pt x="1314" y="11253"/>
                        <a:pt x="4754" y="12400"/>
                      </a:cubicBezTo>
                      <a:cubicBezTo>
                        <a:pt x="8193" y="13165"/>
                        <a:pt x="11251" y="11253"/>
                        <a:pt x="12015"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9" name="Graphic 4">
                <a:extLst>
                  <a:ext uri="{FF2B5EF4-FFF2-40B4-BE49-F238E27FC236}">
                    <a16:creationId xmlns:a16="http://schemas.microsoft.com/office/drawing/2014/main" id="{1AE683BD-9DFD-50B7-F9C2-CD41CA8455D6}"/>
                  </a:ext>
                </a:extLst>
              </p:cNvPr>
              <p:cNvGrpSpPr/>
              <p:nvPr/>
            </p:nvGrpSpPr>
            <p:grpSpPr>
              <a:xfrm>
                <a:off x="5664775" y="5919706"/>
                <a:ext cx="10597" cy="10600"/>
                <a:chOff x="5664775" y="5919706"/>
                <a:chExt cx="10597" cy="10600"/>
              </a:xfrm>
            </p:grpSpPr>
            <p:sp>
              <p:nvSpPr>
                <p:cNvPr id="155" name="Freeform 154">
                  <a:extLst>
                    <a:ext uri="{FF2B5EF4-FFF2-40B4-BE49-F238E27FC236}">
                      <a16:creationId xmlns:a16="http://schemas.microsoft.com/office/drawing/2014/main" id="{409C1807-1D0D-ECAA-6FE8-1796B33CD146}"/>
                    </a:ext>
                  </a:extLst>
                </p:cNvPr>
                <p:cNvSpPr/>
                <p:nvPr/>
              </p:nvSpPr>
              <p:spPr>
                <a:xfrm rot="-4591259">
                  <a:off x="5665679" y="592061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2CE066B3-FFD7-FCBB-DD85-CC7D0204ADD2}"/>
                    </a:ext>
                  </a:extLst>
                </p:cNvPr>
                <p:cNvSpPr/>
                <p:nvPr/>
              </p:nvSpPr>
              <p:spPr>
                <a:xfrm>
                  <a:off x="5665572" y="5920209"/>
                  <a:ext cx="8920" cy="8935"/>
                </a:xfrm>
                <a:custGeom>
                  <a:avLst/>
                  <a:gdLst>
                    <a:gd name="connsiteX0" fmla="*/ 5422 w 8920"/>
                    <a:gd name="connsiteY0" fmla="*/ 72 h 8935"/>
                    <a:gd name="connsiteX1" fmla="*/ 72 w 8920"/>
                    <a:gd name="connsiteY1" fmla="*/ 3512 h 8935"/>
                    <a:gd name="connsiteX2" fmla="*/ 3511 w 8920"/>
                    <a:gd name="connsiteY2" fmla="*/ 8864 h 8935"/>
                    <a:gd name="connsiteX3" fmla="*/ 8862 w 8920"/>
                    <a:gd name="connsiteY3" fmla="*/ 5424 h 8935"/>
                    <a:gd name="connsiteX4" fmla="*/ 5422 w 8920"/>
                    <a:gd name="connsiteY4" fmla="*/ 72 h 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0" h="8935">
                      <a:moveTo>
                        <a:pt x="5422" y="72"/>
                      </a:moveTo>
                      <a:cubicBezTo>
                        <a:pt x="3129" y="-311"/>
                        <a:pt x="454" y="836"/>
                        <a:pt x="72" y="3512"/>
                      </a:cubicBezTo>
                      <a:cubicBezTo>
                        <a:pt x="-311" y="5806"/>
                        <a:pt x="836" y="8482"/>
                        <a:pt x="3511" y="8864"/>
                      </a:cubicBezTo>
                      <a:cubicBezTo>
                        <a:pt x="5805" y="9246"/>
                        <a:pt x="8480" y="8100"/>
                        <a:pt x="8862" y="5424"/>
                      </a:cubicBezTo>
                      <a:cubicBezTo>
                        <a:pt x="9244" y="3130"/>
                        <a:pt x="7716" y="836"/>
                        <a:pt x="5422" y="72"/>
                      </a:cubicBezTo>
                      <a:close/>
                    </a:path>
                  </a:pathLst>
                </a:custGeom>
                <a:solidFill>
                  <a:srgbClr val="29ABE2"/>
                </a:solidFill>
                <a:ln w="3819" cap="flat">
                  <a:noFill/>
                  <a:prstDash val="solid"/>
                  <a:miter/>
                </a:ln>
              </p:spPr>
              <p:txBody>
                <a:bodyPr rtlCol="0" anchor="ctr"/>
                <a:lstStyle/>
                <a:p>
                  <a:endParaRPr lang="en-US"/>
                </a:p>
              </p:txBody>
            </p:sp>
          </p:grpSp>
          <p:grpSp>
            <p:nvGrpSpPr>
              <p:cNvPr id="140" name="Graphic 4">
                <a:extLst>
                  <a:ext uri="{FF2B5EF4-FFF2-40B4-BE49-F238E27FC236}">
                    <a16:creationId xmlns:a16="http://schemas.microsoft.com/office/drawing/2014/main" id="{9DC3FFD6-2A50-57FA-5BB9-C08C04DFD81A}"/>
                  </a:ext>
                </a:extLst>
              </p:cNvPr>
              <p:cNvGrpSpPr/>
              <p:nvPr/>
            </p:nvGrpSpPr>
            <p:grpSpPr>
              <a:xfrm>
                <a:off x="5439328" y="5783616"/>
                <a:ext cx="17048" cy="17052"/>
                <a:chOff x="5439328" y="5783616"/>
                <a:chExt cx="17048" cy="17052"/>
              </a:xfrm>
            </p:grpSpPr>
            <p:sp>
              <p:nvSpPr>
                <p:cNvPr id="153" name="Freeform 152">
                  <a:extLst>
                    <a:ext uri="{FF2B5EF4-FFF2-40B4-BE49-F238E27FC236}">
                      <a16:creationId xmlns:a16="http://schemas.microsoft.com/office/drawing/2014/main" id="{BD1D6786-7217-559E-AF3B-A840378D2062}"/>
                    </a:ext>
                  </a:extLst>
                </p:cNvPr>
                <p:cNvSpPr/>
                <p:nvPr/>
              </p:nvSpPr>
              <p:spPr>
                <a:xfrm rot="-4591259">
                  <a:off x="5440782" y="5785069"/>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449D6B30-F5C5-E026-14CC-858765A34BA1}"/>
                    </a:ext>
                  </a:extLst>
                </p:cNvPr>
                <p:cNvSpPr/>
                <p:nvPr/>
              </p:nvSpPr>
              <p:spPr>
                <a:xfrm>
                  <a:off x="5440764" y="5785191"/>
                  <a:ext cx="14052" cy="14054"/>
                </a:xfrm>
                <a:custGeom>
                  <a:avLst/>
                  <a:gdLst>
                    <a:gd name="connsiteX0" fmla="*/ 8555 w 14052"/>
                    <a:gd name="connsiteY0" fmla="*/ 147 h 14054"/>
                    <a:gd name="connsiteX1" fmla="*/ 146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6" y="5498"/>
                      </a:cubicBezTo>
                      <a:cubicBezTo>
                        <a:pt x="-618" y="9321"/>
                        <a:pt x="1675" y="13144"/>
                        <a:pt x="5497" y="13908"/>
                      </a:cubicBezTo>
                      <a:cubicBezTo>
                        <a:pt x="9319" y="14673"/>
                        <a:pt x="13141" y="12379"/>
                        <a:pt x="13906" y="8556"/>
                      </a:cubicBezTo>
                      <a:cubicBezTo>
                        <a:pt x="14670" y="4734"/>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141" name="Graphic 4">
                <a:extLst>
                  <a:ext uri="{FF2B5EF4-FFF2-40B4-BE49-F238E27FC236}">
                    <a16:creationId xmlns:a16="http://schemas.microsoft.com/office/drawing/2014/main" id="{1D94D4E0-7213-2710-4649-DE3B28B440CA}"/>
                  </a:ext>
                </a:extLst>
              </p:cNvPr>
              <p:cNvGrpSpPr/>
              <p:nvPr/>
            </p:nvGrpSpPr>
            <p:grpSpPr>
              <a:xfrm>
                <a:off x="5199796" y="5615661"/>
                <a:ext cx="15666" cy="15669"/>
                <a:chOff x="5199796" y="5615661"/>
                <a:chExt cx="15666" cy="15669"/>
              </a:xfrm>
            </p:grpSpPr>
            <p:sp>
              <p:nvSpPr>
                <p:cNvPr id="151" name="Freeform 150">
                  <a:extLst>
                    <a:ext uri="{FF2B5EF4-FFF2-40B4-BE49-F238E27FC236}">
                      <a16:creationId xmlns:a16="http://schemas.microsoft.com/office/drawing/2014/main" id="{3A35F8BB-D85D-586A-D44F-96E40D2408A4}"/>
                    </a:ext>
                  </a:extLst>
                </p:cNvPr>
                <p:cNvSpPr/>
                <p:nvPr/>
              </p:nvSpPr>
              <p:spPr>
                <a:xfrm rot="-4591259">
                  <a:off x="5201132" y="5616997"/>
                  <a:ext cx="12995" cy="12997"/>
                </a:xfrm>
                <a:custGeom>
                  <a:avLst/>
                  <a:gdLst>
                    <a:gd name="connsiteX0" fmla="*/ 0 w 12995"/>
                    <a:gd name="connsiteY0" fmla="*/ 0 h 12997"/>
                    <a:gd name="connsiteX1" fmla="*/ 12995 w 12995"/>
                    <a:gd name="connsiteY1" fmla="*/ 0 h 12997"/>
                    <a:gd name="connsiteX2" fmla="*/ 12995 w 12995"/>
                    <a:gd name="connsiteY2" fmla="*/ 12998 h 12997"/>
                    <a:gd name="connsiteX3" fmla="*/ 0 w 12995"/>
                    <a:gd name="connsiteY3" fmla="*/ 12998 h 12997"/>
                  </a:gdLst>
                  <a:ahLst/>
                  <a:cxnLst>
                    <a:cxn ang="0">
                      <a:pos x="connsiteX0" y="connsiteY0"/>
                    </a:cxn>
                    <a:cxn ang="0">
                      <a:pos x="connsiteX1" y="connsiteY1"/>
                    </a:cxn>
                    <a:cxn ang="0">
                      <a:pos x="connsiteX2" y="connsiteY2"/>
                    </a:cxn>
                    <a:cxn ang="0">
                      <a:pos x="connsiteX3" y="connsiteY3"/>
                    </a:cxn>
                  </a:cxnLst>
                  <a:rect l="l" t="t" r="r" b="b"/>
                  <a:pathLst>
                    <a:path w="12995" h="12997">
                      <a:moveTo>
                        <a:pt x="0" y="0"/>
                      </a:moveTo>
                      <a:lnTo>
                        <a:pt x="12995" y="0"/>
                      </a:lnTo>
                      <a:lnTo>
                        <a:pt x="12995" y="12998"/>
                      </a:lnTo>
                      <a:lnTo>
                        <a:pt x="0" y="12998"/>
                      </a:lnTo>
                      <a:close/>
                    </a:path>
                  </a:pathLst>
                </a:custGeom>
                <a:noFill/>
                <a:ln w="381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61F8A6C-99B2-CD1B-1A3E-0BF3CCCCEB5D}"/>
                    </a:ext>
                  </a:extLst>
                </p:cNvPr>
                <p:cNvSpPr/>
                <p:nvPr/>
              </p:nvSpPr>
              <p:spPr>
                <a:xfrm>
                  <a:off x="5200723" y="5616971"/>
                  <a:ext cx="13308" cy="13329"/>
                </a:xfrm>
                <a:custGeom>
                  <a:avLst/>
                  <a:gdLst>
                    <a:gd name="connsiteX0" fmla="*/ 8192 w 13308"/>
                    <a:gd name="connsiteY0" fmla="*/ 166 h 13329"/>
                    <a:gd name="connsiteX1" fmla="*/ 166 w 13308"/>
                    <a:gd name="connsiteY1" fmla="*/ 5136 h 13329"/>
                    <a:gd name="connsiteX2" fmla="*/ 5135 w 13308"/>
                    <a:gd name="connsiteY2" fmla="*/ 13164 h 13329"/>
                    <a:gd name="connsiteX3" fmla="*/ 13161 w 13308"/>
                    <a:gd name="connsiteY3" fmla="*/ 8194 h 13329"/>
                    <a:gd name="connsiteX4" fmla="*/ 8192 w 13308"/>
                    <a:gd name="connsiteY4" fmla="*/ 166 h 13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8" h="13329">
                      <a:moveTo>
                        <a:pt x="8192" y="166"/>
                      </a:moveTo>
                      <a:cubicBezTo>
                        <a:pt x="4753" y="-599"/>
                        <a:pt x="1313" y="1313"/>
                        <a:pt x="166" y="5136"/>
                      </a:cubicBezTo>
                      <a:cubicBezTo>
                        <a:pt x="-598" y="8576"/>
                        <a:pt x="1313" y="12017"/>
                        <a:pt x="5135" y="13164"/>
                      </a:cubicBezTo>
                      <a:cubicBezTo>
                        <a:pt x="8575" y="13928"/>
                        <a:pt x="12014" y="12017"/>
                        <a:pt x="13161" y="8194"/>
                      </a:cubicBezTo>
                      <a:cubicBezTo>
                        <a:pt x="13925" y="4753"/>
                        <a:pt x="11632" y="1313"/>
                        <a:pt x="8192" y="166"/>
                      </a:cubicBezTo>
                      <a:close/>
                    </a:path>
                  </a:pathLst>
                </a:custGeom>
                <a:solidFill>
                  <a:srgbClr val="29ABE2"/>
                </a:solidFill>
                <a:ln w="3819" cap="flat">
                  <a:noFill/>
                  <a:prstDash val="solid"/>
                  <a:miter/>
                </a:ln>
              </p:spPr>
              <p:txBody>
                <a:bodyPr rtlCol="0" anchor="ctr"/>
                <a:lstStyle/>
                <a:p>
                  <a:endParaRPr lang="en-US"/>
                </a:p>
              </p:txBody>
            </p:sp>
          </p:grpSp>
          <p:grpSp>
            <p:nvGrpSpPr>
              <p:cNvPr id="142" name="Graphic 4">
                <a:extLst>
                  <a:ext uri="{FF2B5EF4-FFF2-40B4-BE49-F238E27FC236}">
                    <a16:creationId xmlns:a16="http://schemas.microsoft.com/office/drawing/2014/main" id="{26F0E96A-4712-28C2-A06A-5BD257BE7532}"/>
                  </a:ext>
                </a:extLst>
              </p:cNvPr>
              <p:cNvGrpSpPr/>
              <p:nvPr/>
            </p:nvGrpSpPr>
            <p:grpSpPr>
              <a:xfrm>
                <a:off x="5335738" y="5764169"/>
                <a:ext cx="11058" cy="11060"/>
                <a:chOff x="5335738" y="5764169"/>
                <a:chExt cx="11058" cy="11060"/>
              </a:xfrm>
            </p:grpSpPr>
            <p:sp>
              <p:nvSpPr>
                <p:cNvPr id="149" name="Freeform 148">
                  <a:extLst>
                    <a:ext uri="{FF2B5EF4-FFF2-40B4-BE49-F238E27FC236}">
                      <a16:creationId xmlns:a16="http://schemas.microsoft.com/office/drawing/2014/main" id="{6C10E822-D0EC-A528-DFB8-16DCA0A1BD6D}"/>
                    </a:ext>
                  </a:extLst>
                </p:cNvPr>
                <p:cNvSpPr/>
                <p:nvPr/>
              </p:nvSpPr>
              <p:spPr>
                <a:xfrm rot="-4590844">
                  <a:off x="5336681" y="576511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DC970C35-64E6-ADD8-4499-24DE5958D00C}"/>
                    </a:ext>
                  </a:extLst>
                </p:cNvPr>
                <p:cNvSpPr/>
                <p:nvPr/>
              </p:nvSpPr>
              <p:spPr>
                <a:xfrm>
                  <a:off x="5336755" y="5764881"/>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636" y="-568"/>
                        <a:pt x="961" y="962"/>
                        <a:pt x="197" y="3637"/>
                      </a:cubicBezTo>
                      <a:cubicBezTo>
                        <a:pt x="-568" y="5931"/>
                        <a:pt x="961" y="8607"/>
                        <a:pt x="3636" y="9371"/>
                      </a:cubicBezTo>
                      <a:cubicBezTo>
                        <a:pt x="5930" y="10136"/>
                        <a:pt x="8605" y="8607"/>
                        <a:pt x="9369" y="5931"/>
                      </a:cubicBezTo>
                      <a:cubicBezTo>
                        <a:pt x="10134" y="3255"/>
                        <a:pt x="8605" y="579"/>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143" name="Graphic 4">
                <a:extLst>
                  <a:ext uri="{FF2B5EF4-FFF2-40B4-BE49-F238E27FC236}">
                    <a16:creationId xmlns:a16="http://schemas.microsoft.com/office/drawing/2014/main" id="{314AA749-DFA9-B630-D6B6-6E3A07E74B6F}"/>
                  </a:ext>
                </a:extLst>
              </p:cNvPr>
              <p:cNvGrpSpPr/>
              <p:nvPr/>
            </p:nvGrpSpPr>
            <p:grpSpPr>
              <a:xfrm>
                <a:off x="5100600" y="5573095"/>
                <a:ext cx="12901" cy="12904"/>
                <a:chOff x="5100600" y="5573095"/>
                <a:chExt cx="12901" cy="12904"/>
              </a:xfrm>
            </p:grpSpPr>
            <p:sp>
              <p:nvSpPr>
                <p:cNvPr id="147" name="Freeform 146">
                  <a:extLst>
                    <a:ext uri="{FF2B5EF4-FFF2-40B4-BE49-F238E27FC236}">
                      <a16:creationId xmlns:a16="http://schemas.microsoft.com/office/drawing/2014/main" id="{EA9B673A-9E68-17B6-9184-34FE8A74FB39}"/>
                    </a:ext>
                  </a:extLst>
                </p:cNvPr>
                <p:cNvSpPr/>
                <p:nvPr/>
              </p:nvSpPr>
              <p:spPr>
                <a:xfrm rot="-4591259">
                  <a:off x="5101700" y="5574195"/>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AEE076A-EFA0-D25D-6029-96C45DCD3933}"/>
                    </a:ext>
                  </a:extLst>
                </p:cNvPr>
                <p:cNvSpPr/>
                <p:nvPr/>
              </p:nvSpPr>
              <p:spPr>
                <a:xfrm>
                  <a:off x="5100965" y="5574153"/>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9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9"/>
                        <a:pt x="1316" y="9727"/>
                        <a:pt x="3992" y="10491"/>
                      </a:cubicBezTo>
                      <a:cubicBezTo>
                        <a:pt x="6667" y="11256"/>
                        <a:pt x="9725" y="9344"/>
                        <a:pt x="10489" y="6669"/>
                      </a:cubicBezTo>
                      <a:cubicBezTo>
                        <a:pt x="11254" y="3610"/>
                        <a:pt x="9725" y="935"/>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44" name="Graphic 4">
                <a:extLst>
                  <a:ext uri="{FF2B5EF4-FFF2-40B4-BE49-F238E27FC236}">
                    <a16:creationId xmlns:a16="http://schemas.microsoft.com/office/drawing/2014/main" id="{8B105281-CB0F-8CDD-CACF-9AC362BC8713}"/>
                  </a:ext>
                </a:extLst>
              </p:cNvPr>
              <p:cNvGrpSpPr/>
              <p:nvPr/>
            </p:nvGrpSpPr>
            <p:grpSpPr>
              <a:xfrm>
                <a:off x="5495946" y="5948163"/>
                <a:ext cx="12899" cy="12902"/>
                <a:chOff x="5495946" y="5948163"/>
                <a:chExt cx="12899" cy="12902"/>
              </a:xfrm>
            </p:grpSpPr>
            <p:sp>
              <p:nvSpPr>
                <p:cNvPr id="145" name="Freeform 144">
                  <a:extLst>
                    <a:ext uri="{FF2B5EF4-FFF2-40B4-BE49-F238E27FC236}">
                      <a16:creationId xmlns:a16="http://schemas.microsoft.com/office/drawing/2014/main" id="{E7774525-74A1-1934-955D-D2D5B0D3C92E}"/>
                    </a:ext>
                  </a:extLst>
                </p:cNvPr>
                <p:cNvSpPr/>
                <p:nvPr/>
              </p:nvSpPr>
              <p:spPr>
                <a:xfrm rot="-4591927">
                  <a:off x="5497045" y="5949262"/>
                  <a:ext cx="10701" cy="10703"/>
                </a:xfrm>
                <a:custGeom>
                  <a:avLst/>
                  <a:gdLst>
                    <a:gd name="connsiteX0" fmla="*/ 0 w 10701"/>
                    <a:gd name="connsiteY0" fmla="*/ 0 h 10703"/>
                    <a:gd name="connsiteX1" fmla="*/ 10701 w 10701"/>
                    <a:gd name="connsiteY1" fmla="*/ 0 h 10703"/>
                    <a:gd name="connsiteX2" fmla="*/ 10701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1" y="0"/>
                      </a:lnTo>
                      <a:lnTo>
                        <a:pt x="10701" y="10704"/>
                      </a:lnTo>
                      <a:lnTo>
                        <a:pt x="0" y="10704"/>
                      </a:lnTo>
                      <a:close/>
                    </a:path>
                  </a:pathLst>
                </a:custGeom>
                <a:noFill/>
                <a:ln w="381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6A38E1BB-ECCE-F5E4-9F1C-EB43DD0E3558}"/>
                    </a:ext>
                  </a:extLst>
                </p:cNvPr>
                <p:cNvSpPr/>
                <p:nvPr/>
              </p:nvSpPr>
              <p:spPr>
                <a:xfrm>
                  <a:off x="5496923" y="5949164"/>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610" y="-595"/>
                        <a:pt x="934" y="1317"/>
                        <a:pt x="170" y="3993"/>
                      </a:cubicBezTo>
                      <a:cubicBezTo>
                        <a:pt x="-595" y="7051"/>
                        <a:pt x="1316" y="9727"/>
                        <a:pt x="3992" y="10491"/>
                      </a:cubicBezTo>
                      <a:cubicBezTo>
                        <a:pt x="7049" y="11256"/>
                        <a:pt x="9725" y="9344"/>
                        <a:pt x="10489" y="6668"/>
                      </a:cubicBezTo>
                      <a:cubicBezTo>
                        <a:pt x="11254" y="3993"/>
                        <a:pt x="9725" y="934"/>
                        <a:pt x="6667" y="170"/>
                      </a:cubicBezTo>
                      <a:close/>
                    </a:path>
                  </a:pathLst>
                </a:custGeom>
                <a:solidFill>
                  <a:srgbClr val="29ABE2"/>
                </a:solidFill>
                <a:ln w="3819" cap="flat">
                  <a:noFill/>
                  <a:prstDash val="solid"/>
                  <a:miter/>
                </a:ln>
              </p:spPr>
              <p:txBody>
                <a:bodyPr rtlCol="0" anchor="ctr"/>
                <a:lstStyle/>
                <a:p>
                  <a:endParaRPr lang="en-US"/>
                </a:p>
              </p:txBody>
            </p:sp>
          </p:grpSp>
        </p:grpSp>
        <p:grpSp>
          <p:nvGrpSpPr>
            <p:cNvPr id="23" name="Graphic 4">
              <a:extLst>
                <a:ext uri="{FF2B5EF4-FFF2-40B4-BE49-F238E27FC236}">
                  <a16:creationId xmlns:a16="http://schemas.microsoft.com/office/drawing/2014/main" id="{E81F91F7-6C1C-EB4D-CA5B-AA6D18F55D33}"/>
                </a:ext>
              </a:extLst>
            </p:cNvPr>
            <p:cNvGrpSpPr/>
            <p:nvPr/>
          </p:nvGrpSpPr>
          <p:grpSpPr>
            <a:xfrm>
              <a:off x="6889272" y="5169830"/>
              <a:ext cx="599528" cy="666539"/>
              <a:chOff x="6889272" y="5169830"/>
              <a:chExt cx="599528" cy="666539"/>
            </a:xfrm>
          </p:grpSpPr>
          <p:grpSp>
            <p:nvGrpSpPr>
              <p:cNvPr id="67" name="Graphic 4">
                <a:extLst>
                  <a:ext uri="{FF2B5EF4-FFF2-40B4-BE49-F238E27FC236}">
                    <a16:creationId xmlns:a16="http://schemas.microsoft.com/office/drawing/2014/main" id="{79F54FDE-7D37-86AF-60AF-F5DB88F4171F}"/>
                  </a:ext>
                </a:extLst>
              </p:cNvPr>
              <p:cNvGrpSpPr/>
              <p:nvPr/>
            </p:nvGrpSpPr>
            <p:grpSpPr>
              <a:xfrm>
                <a:off x="7209868" y="5169830"/>
                <a:ext cx="14744" cy="14747"/>
                <a:chOff x="7209868" y="5169830"/>
                <a:chExt cx="14744" cy="14747"/>
              </a:xfrm>
            </p:grpSpPr>
            <p:sp>
              <p:nvSpPr>
                <p:cNvPr id="116" name="Freeform 115">
                  <a:extLst>
                    <a:ext uri="{FF2B5EF4-FFF2-40B4-BE49-F238E27FC236}">
                      <a16:creationId xmlns:a16="http://schemas.microsoft.com/office/drawing/2014/main" id="{9AD2EE15-7B26-A9B3-D796-9BE4FDDCFDDB}"/>
                    </a:ext>
                  </a:extLst>
                </p:cNvPr>
                <p:cNvSpPr/>
                <p:nvPr/>
              </p:nvSpPr>
              <p:spPr>
                <a:xfrm rot="-4591259">
                  <a:off x="7211125" y="5171087"/>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0299D2A4-30CC-A038-A97A-3F6AEFF222E6}"/>
                    </a:ext>
                  </a:extLst>
                </p:cNvPr>
                <p:cNvSpPr/>
                <p:nvPr/>
              </p:nvSpPr>
              <p:spPr>
                <a:xfrm>
                  <a:off x="7211090" y="5171238"/>
                  <a:ext cx="12163" cy="12185"/>
                </a:xfrm>
                <a:custGeom>
                  <a:avLst/>
                  <a:gdLst>
                    <a:gd name="connsiteX0" fmla="*/ 7429 w 12163"/>
                    <a:gd name="connsiteY0" fmla="*/ 167 h 12185"/>
                    <a:gd name="connsiteX1" fmla="*/ 167 w 12163"/>
                    <a:gd name="connsiteY1" fmla="*/ 4755 h 12185"/>
                    <a:gd name="connsiteX2" fmla="*/ 4754 w 12163"/>
                    <a:gd name="connsiteY2" fmla="*/ 12018 h 12185"/>
                    <a:gd name="connsiteX3" fmla="*/ 12015 w 12163"/>
                    <a:gd name="connsiteY3" fmla="*/ 7430 h 12185"/>
                    <a:gd name="connsiteX4" fmla="*/ 7429 w 12163"/>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3" h="12185">
                      <a:moveTo>
                        <a:pt x="7429" y="167"/>
                      </a:moveTo>
                      <a:cubicBezTo>
                        <a:pt x="3989" y="-597"/>
                        <a:pt x="932" y="1314"/>
                        <a:pt x="167" y="4755"/>
                      </a:cubicBezTo>
                      <a:cubicBezTo>
                        <a:pt x="-597" y="8195"/>
                        <a:pt x="1314" y="11253"/>
                        <a:pt x="4754" y="12018"/>
                      </a:cubicBezTo>
                      <a:cubicBezTo>
                        <a:pt x="8194" y="12782"/>
                        <a:pt x="11251" y="10871"/>
                        <a:pt x="12015" y="7430"/>
                      </a:cubicBezTo>
                      <a:cubicBezTo>
                        <a:pt x="12780" y="3990"/>
                        <a:pt x="10487"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68" name="Graphic 4">
                <a:extLst>
                  <a:ext uri="{FF2B5EF4-FFF2-40B4-BE49-F238E27FC236}">
                    <a16:creationId xmlns:a16="http://schemas.microsoft.com/office/drawing/2014/main" id="{510A476A-199A-9F1E-A6B4-29C0C15E73A0}"/>
                  </a:ext>
                </a:extLst>
              </p:cNvPr>
              <p:cNvGrpSpPr/>
              <p:nvPr/>
            </p:nvGrpSpPr>
            <p:grpSpPr>
              <a:xfrm>
                <a:off x="7361054" y="5371926"/>
                <a:ext cx="14282" cy="14285"/>
                <a:chOff x="7361054" y="5371926"/>
                <a:chExt cx="14282" cy="14285"/>
              </a:xfrm>
            </p:grpSpPr>
            <p:sp>
              <p:nvSpPr>
                <p:cNvPr id="114" name="Freeform 113">
                  <a:extLst>
                    <a:ext uri="{FF2B5EF4-FFF2-40B4-BE49-F238E27FC236}">
                      <a16:creationId xmlns:a16="http://schemas.microsoft.com/office/drawing/2014/main" id="{DD5C6F8F-133F-CE63-D910-CC4D47DBD8D8}"/>
                    </a:ext>
                  </a:extLst>
                </p:cNvPr>
                <p:cNvSpPr/>
                <p:nvPr/>
              </p:nvSpPr>
              <p:spPr>
                <a:xfrm rot="-4591593">
                  <a:off x="7362271" y="5373143"/>
                  <a:ext cx="11848" cy="11850"/>
                </a:xfrm>
                <a:custGeom>
                  <a:avLst/>
                  <a:gdLst>
                    <a:gd name="connsiteX0" fmla="*/ 0 w 11848"/>
                    <a:gd name="connsiteY0" fmla="*/ 0 h 11850"/>
                    <a:gd name="connsiteX1" fmla="*/ 11849 w 11848"/>
                    <a:gd name="connsiteY1" fmla="*/ 0 h 11850"/>
                    <a:gd name="connsiteX2" fmla="*/ 11849 w 11848"/>
                    <a:gd name="connsiteY2" fmla="*/ 11851 h 11850"/>
                    <a:gd name="connsiteX3" fmla="*/ 0 w 11848"/>
                    <a:gd name="connsiteY3" fmla="*/ 11851 h 11850"/>
                  </a:gdLst>
                  <a:ahLst/>
                  <a:cxnLst>
                    <a:cxn ang="0">
                      <a:pos x="connsiteX0" y="connsiteY0"/>
                    </a:cxn>
                    <a:cxn ang="0">
                      <a:pos x="connsiteX1" y="connsiteY1"/>
                    </a:cxn>
                    <a:cxn ang="0">
                      <a:pos x="connsiteX2" y="connsiteY2"/>
                    </a:cxn>
                    <a:cxn ang="0">
                      <a:pos x="connsiteX3" y="connsiteY3"/>
                    </a:cxn>
                  </a:cxnLst>
                  <a:rect l="l" t="t" r="r" b="b"/>
                  <a:pathLst>
                    <a:path w="11848" h="11850">
                      <a:moveTo>
                        <a:pt x="0" y="0"/>
                      </a:moveTo>
                      <a:lnTo>
                        <a:pt x="11849" y="0"/>
                      </a:lnTo>
                      <a:lnTo>
                        <a:pt x="11849" y="11851"/>
                      </a:lnTo>
                      <a:lnTo>
                        <a:pt x="0" y="11851"/>
                      </a:lnTo>
                      <a:close/>
                    </a:path>
                  </a:pathLst>
                </a:custGeom>
                <a:noFill/>
                <a:ln w="381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44024B0B-1722-2650-E052-486B38452B2F}"/>
                    </a:ext>
                  </a:extLst>
                </p:cNvPr>
                <p:cNvSpPr/>
                <p:nvPr/>
              </p:nvSpPr>
              <p:spPr>
                <a:xfrm>
                  <a:off x="7362439" y="5373460"/>
                  <a:ext cx="11421" cy="11423"/>
                </a:xfrm>
                <a:custGeom>
                  <a:avLst/>
                  <a:gdLst>
                    <a:gd name="connsiteX0" fmla="*/ 7048 w 11421"/>
                    <a:gd name="connsiteY0" fmla="*/ 169 h 11423"/>
                    <a:gd name="connsiteX1" fmla="*/ 169 w 11421"/>
                    <a:gd name="connsiteY1" fmla="*/ 4374 h 11423"/>
                    <a:gd name="connsiteX2" fmla="*/ 4373 w 11421"/>
                    <a:gd name="connsiteY2" fmla="*/ 11255 h 11423"/>
                    <a:gd name="connsiteX3" fmla="*/ 11253 w 11421"/>
                    <a:gd name="connsiteY3" fmla="*/ 7050 h 11423"/>
                    <a:gd name="connsiteX4" fmla="*/ 7048 w 11421"/>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 h="11423">
                      <a:moveTo>
                        <a:pt x="7048" y="169"/>
                      </a:moveTo>
                      <a:cubicBezTo>
                        <a:pt x="3991" y="-596"/>
                        <a:pt x="933" y="1316"/>
                        <a:pt x="169" y="4374"/>
                      </a:cubicBezTo>
                      <a:cubicBezTo>
                        <a:pt x="-596" y="7432"/>
                        <a:pt x="1315" y="10490"/>
                        <a:pt x="4373" y="11255"/>
                      </a:cubicBezTo>
                      <a:cubicBezTo>
                        <a:pt x="7431" y="12019"/>
                        <a:pt x="10488" y="10108"/>
                        <a:pt x="11253"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69" name="Graphic 4">
                <a:extLst>
                  <a:ext uri="{FF2B5EF4-FFF2-40B4-BE49-F238E27FC236}">
                    <a16:creationId xmlns:a16="http://schemas.microsoft.com/office/drawing/2014/main" id="{34723A32-3B65-CE25-CB5A-931C4D6F1E85}"/>
                  </a:ext>
                </a:extLst>
              </p:cNvPr>
              <p:cNvGrpSpPr/>
              <p:nvPr/>
            </p:nvGrpSpPr>
            <p:grpSpPr>
              <a:xfrm>
                <a:off x="7314483" y="5336755"/>
                <a:ext cx="12899" cy="12902"/>
                <a:chOff x="7314483" y="5336755"/>
                <a:chExt cx="12899" cy="12902"/>
              </a:xfrm>
            </p:grpSpPr>
            <p:sp>
              <p:nvSpPr>
                <p:cNvPr id="112" name="Freeform 111">
                  <a:extLst>
                    <a:ext uri="{FF2B5EF4-FFF2-40B4-BE49-F238E27FC236}">
                      <a16:creationId xmlns:a16="http://schemas.microsoft.com/office/drawing/2014/main" id="{0D8642CC-49D3-E80F-F80D-EA84CDA7BFF0}"/>
                    </a:ext>
                  </a:extLst>
                </p:cNvPr>
                <p:cNvSpPr/>
                <p:nvPr/>
              </p:nvSpPr>
              <p:spPr>
                <a:xfrm rot="-4591927">
                  <a:off x="7315582" y="5337855"/>
                  <a:ext cx="10701" cy="10703"/>
                </a:xfrm>
                <a:custGeom>
                  <a:avLst/>
                  <a:gdLst>
                    <a:gd name="connsiteX0" fmla="*/ 0 w 10701"/>
                    <a:gd name="connsiteY0" fmla="*/ 0 h 10703"/>
                    <a:gd name="connsiteX1" fmla="*/ 10702 w 10701"/>
                    <a:gd name="connsiteY1" fmla="*/ 0 h 10703"/>
                    <a:gd name="connsiteX2" fmla="*/ 10702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9DB474FA-2EEE-6137-982D-89E157CC6691}"/>
                    </a:ext>
                  </a:extLst>
                </p:cNvPr>
                <p:cNvSpPr/>
                <p:nvPr/>
              </p:nvSpPr>
              <p:spPr>
                <a:xfrm>
                  <a:off x="7315427" y="5337907"/>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4" y="6668"/>
                        <a:pt x="1317" y="9727"/>
                        <a:pt x="3992" y="10491"/>
                      </a:cubicBezTo>
                      <a:cubicBezTo>
                        <a:pt x="6667" y="11256"/>
                        <a:pt x="9725" y="9345"/>
                        <a:pt x="10489" y="6668"/>
                      </a:cubicBezTo>
                      <a:cubicBezTo>
                        <a:pt x="11254" y="3611"/>
                        <a:pt x="9725" y="552"/>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70" name="Graphic 4">
                <a:extLst>
                  <a:ext uri="{FF2B5EF4-FFF2-40B4-BE49-F238E27FC236}">
                    <a16:creationId xmlns:a16="http://schemas.microsoft.com/office/drawing/2014/main" id="{7DCAC2D2-AB02-7A46-B83E-474A98DF6D8C}"/>
                  </a:ext>
                </a:extLst>
              </p:cNvPr>
              <p:cNvGrpSpPr/>
              <p:nvPr/>
            </p:nvGrpSpPr>
            <p:grpSpPr>
              <a:xfrm>
                <a:off x="7440968" y="5501202"/>
                <a:ext cx="9214" cy="9216"/>
                <a:chOff x="7440968" y="5501202"/>
                <a:chExt cx="9214" cy="9216"/>
              </a:xfrm>
            </p:grpSpPr>
            <p:sp>
              <p:nvSpPr>
                <p:cNvPr id="110" name="Freeform 109">
                  <a:extLst>
                    <a:ext uri="{FF2B5EF4-FFF2-40B4-BE49-F238E27FC236}">
                      <a16:creationId xmlns:a16="http://schemas.microsoft.com/office/drawing/2014/main" id="{4DF2F870-ABD1-553A-994F-8075380F227B}"/>
                    </a:ext>
                  </a:extLst>
                </p:cNvPr>
                <p:cNvSpPr/>
                <p:nvPr/>
              </p:nvSpPr>
              <p:spPr>
                <a:xfrm rot="-4591593">
                  <a:off x="7441753" y="5501988"/>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1F7A213A-5015-E92E-122A-247636CCAF3E}"/>
                    </a:ext>
                  </a:extLst>
                </p:cNvPr>
                <p:cNvSpPr/>
                <p:nvPr/>
              </p:nvSpPr>
              <p:spPr>
                <a:xfrm>
                  <a:off x="7441650" y="5501617"/>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5" y="838"/>
                        <a:pt x="73" y="2749"/>
                      </a:cubicBezTo>
                      <a:cubicBezTo>
                        <a:pt x="-309" y="4661"/>
                        <a:pt x="838" y="6954"/>
                        <a:pt x="2749" y="7337"/>
                      </a:cubicBezTo>
                      <a:cubicBezTo>
                        <a:pt x="4660" y="7719"/>
                        <a:pt x="6953" y="6572"/>
                        <a:pt x="7335" y="4661"/>
                      </a:cubicBezTo>
                      <a:cubicBezTo>
                        <a:pt x="7717" y="2749"/>
                        <a:pt x="6571"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71" name="Graphic 4">
                <a:extLst>
                  <a:ext uri="{FF2B5EF4-FFF2-40B4-BE49-F238E27FC236}">
                    <a16:creationId xmlns:a16="http://schemas.microsoft.com/office/drawing/2014/main" id="{FB10A162-F8E1-3F05-DF06-413E0A71E970}"/>
                  </a:ext>
                </a:extLst>
              </p:cNvPr>
              <p:cNvGrpSpPr/>
              <p:nvPr/>
            </p:nvGrpSpPr>
            <p:grpSpPr>
              <a:xfrm>
                <a:off x="7347584" y="5415242"/>
                <a:ext cx="13361" cy="13364"/>
                <a:chOff x="7347584" y="5415242"/>
                <a:chExt cx="13361" cy="13364"/>
              </a:xfrm>
            </p:grpSpPr>
            <p:sp>
              <p:nvSpPr>
                <p:cNvPr id="108" name="Freeform 107">
                  <a:extLst>
                    <a:ext uri="{FF2B5EF4-FFF2-40B4-BE49-F238E27FC236}">
                      <a16:creationId xmlns:a16="http://schemas.microsoft.com/office/drawing/2014/main" id="{15D12088-2744-B73E-EB6D-AA1EF9B18C3A}"/>
                    </a:ext>
                  </a:extLst>
                </p:cNvPr>
                <p:cNvSpPr/>
                <p:nvPr/>
              </p:nvSpPr>
              <p:spPr>
                <a:xfrm rot="-4591593">
                  <a:off x="7348723" y="5416381"/>
                  <a:ext cx="11084" cy="11086"/>
                </a:xfrm>
                <a:custGeom>
                  <a:avLst/>
                  <a:gdLst>
                    <a:gd name="connsiteX0" fmla="*/ 0 w 11084"/>
                    <a:gd name="connsiteY0" fmla="*/ 0 h 11086"/>
                    <a:gd name="connsiteX1" fmla="*/ 11084 w 11084"/>
                    <a:gd name="connsiteY1" fmla="*/ 0 h 11086"/>
                    <a:gd name="connsiteX2" fmla="*/ 11084 w 11084"/>
                    <a:gd name="connsiteY2" fmla="*/ 11086 h 11086"/>
                    <a:gd name="connsiteX3" fmla="*/ 0 w 11084"/>
                    <a:gd name="connsiteY3" fmla="*/ 11086 h 11086"/>
                  </a:gdLst>
                  <a:ahLst/>
                  <a:cxnLst>
                    <a:cxn ang="0">
                      <a:pos x="connsiteX0" y="connsiteY0"/>
                    </a:cxn>
                    <a:cxn ang="0">
                      <a:pos x="connsiteX1" y="connsiteY1"/>
                    </a:cxn>
                    <a:cxn ang="0">
                      <a:pos x="connsiteX2" y="connsiteY2"/>
                    </a:cxn>
                    <a:cxn ang="0">
                      <a:pos x="connsiteX3" y="connsiteY3"/>
                    </a:cxn>
                  </a:cxnLst>
                  <a:rect l="l" t="t" r="r" b="b"/>
                  <a:pathLst>
                    <a:path w="11084" h="11086">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E577716-5EB8-B8D2-1750-0F722EEF972F}"/>
                    </a:ext>
                  </a:extLst>
                </p:cNvPr>
                <p:cNvSpPr/>
                <p:nvPr/>
              </p:nvSpPr>
              <p:spPr>
                <a:xfrm>
                  <a:off x="7348680" y="5416657"/>
                  <a:ext cx="11420" cy="11423"/>
                </a:xfrm>
                <a:custGeom>
                  <a:avLst/>
                  <a:gdLst>
                    <a:gd name="connsiteX0" fmla="*/ 7048 w 11420"/>
                    <a:gd name="connsiteY0" fmla="*/ 169 h 11423"/>
                    <a:gd name="connsiteX1" fmla="*/ 169 w 11420"/>
                    <a:gd name="connsiteY1" fmla="*/ 4373 h 11423"/>
                    <a:gd name="connsiteX2" fmla="*/ 4373 w 11420"/>
                    <a:gd name="connsiteY2" fmla="*/ 11255 h 11423"/>
                    <a:gd name="connsiteX3" fmla="*/ 11252 w 11420"/>
                    <a:gd name="connsiteY3" fmla="*/ 7050 h 11423"/>
                    <a:gd name="connsiteX4" fmla="*/ 7048 w 11420"/>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0" h="11423">
                      <a:moveTo>
                        <a:pt x="7048" y="169"/>
                      </a:moveTo>
                      <a:cubicBezTo>
                        <a:pt x="3991" y="-596"/>
                        <a:pt x="933" y="1316"/>
                        <a:pt x="169" y="4373"/>
                      </a:cubicBezTo>
                      <a:cubicBezTo>
                        <a:pt x="-596" y="7432"/>
                        <a:pt x="1315" y="10490"/>
                        <a:pt x="4373" y="11255"/>
                      </a:cubicBezTo>
                      <a:cubicBezTo>
                        <a:pt x="7430" y="12019"/>
                        <a:pt x="10488" y="10108"/>
                        <a:pt x="11252"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BBE82B73-DF2C-D648-8E74-5FF81298B22E}"/>
                  </a:ext>
                </a:extLst>
              </p:cNvPr>
              <p:cNvGrpSpPr/>
              <p:nvPr/>
            </p:nvGrpSpPr>
            <p:grpSpPr>
              <a:xfrm>
                <a:off x="7242351" y="5311832"/>
                <a:ext cx="11519" cy="11521"/>
                <a:chOff x="7242351" y="5311832"/>
                <a:chExt cx="11519" cy="11521"/>
              </a:xfrm>
            </p:grpSpPr>
            <p:sp>
              <p:nvSpPr>
                <p:cNvPr id="106" name="Freeform 105">
                  <a:extLst>
                    <a:ext uri="{FF2B5EF4-FFF2-40B4-BE49-F238E27FC236}">
                      <a16:creationId xmlns:a16="http://schemas.microsoft.com/office/drawing/2014/main" id="{5B91CF82-7321-879C-3AD7-8D4B5A330418}"/>
                    </a:ext>
                  </a:extLst>
                </p:cNvPr>
                <p:cNvSpPr/>
                <p:nvPr/>
              </p:nvSpPr>
              <p:spPr>
                <a:xfrm rot="-4590844">
                  <a:off x="7243333" y="5312814"/>
                  <a:ext cx="9554" cy="9556"/>
                </a:xfrm>
                <a:custGeom>
                  <a:avLst/>
                  <a:gdLst>
                    <a:gd name="connsiteX0" fmla="*/ 0 w 9554"/>
                    <a:gd name="connsiteY0" fmla="*/ 0 h 9556"/>
                    <a:gd name="connsiteX1" fmla="*/ 9555 w 9554"/>
                    <a:gd name="connsiteY1" fmla="*/ 0 h 9556"/>
                    <a:gd name="connsiteX2" fmla="*/ 9555 w 9554"/>
                    <a:gd name="connsiteY2" fmla="*/ 9556 h 9556"/>
                    <a:gd name="connsiteX3" fmla="*/ 0 w 9554"/>
                    <a:gd name="connsiteY3" fmla="*/ 9556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6"/>
                      </a:lnTo>
                      <a:lnTo>
                        <a:pt x="0" y="9556"/>
                      </a:lnTo>
                      <a:close/>
                    </a:path>
                  </a:pathLst>
                </a:custGeom>
                <a:noFill/>
                <a:ln w="381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9065E6C1-51EC-E556-8725-BDE81230160D}"/>
                    </a:ext>
                  </a:extLst>
                </p:cNvPr>
                <p:cNvSpPr/>
                <p:nvPr/>
              </p:nvSpPr>
              <p:spPr>
                <a:xfrm>
                  <a:off x="7243190" y="531229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936" y="1318"/>
                        <a:pt x="171" y="3612"/>
                      </a:cubicBezTo>
                      <a:cubicBezTo>
                        <a:pt x="-593" y="6288"/>
                        <a:pt x="1318" y="8581"/>
                        <a:pt x="3611" y="9346"/>
                      </a:cubicBezTo>
                      <a:cubicBezTo>
                        <a:pt x="6287" y="10111"/>
                        <a:pt x="8580"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73" name="Graphic 4">
                <a:extLst>
                  <a:ext uri="{FF2B5EF4-FFF2-40B4-BE49-F238E27FC236}">
                    <a16:creationId xmlns:a16="http://schemas.microsoft.com/office/drawing/2014/main" id="{0FDAEE34-6DBE-5221-C2CF-6AB8DF15BB21}"/>
                  </a:ext>
                </a:extLst>
              </p:cNvPr>
              <p:cNvGrpSpPr/>
              <p:nvPr/>
            </p:nvGrpSpPr>
            <p:grpSpPr>
              <a:xfrm>
                <a:off x="7474516" y="5607626"/>
                <a:ext cx="14284" cy="14286"/>
                <a:chOff x="7474516" y="5607626"/>
                <a:chExt cx="14284" cy="14286"/>
              </a:xfrm>
            </p:grpSpPr>
            <p:sp>
              <p:nvSpPr>
                <p:cNvPr id="104" name="Freeform 103">
                  <a:extLst>
                    <a:ext uri="{FF2B5EF4-FFF2-40B4-BE49-F238E27FC236}">
                      <a16:creationId xmlns:a16="http://schemas.microsoft.com/office/drawing/2014/main" id="{D0B3D08C-55FE-7041-2E23-C2A24D0DC650}"/>
                    </a:ext>
                  </a:extLst>
                </p:cNvPr>
                <p:cNvSpPr/>
                <p:nvPr/>
              </p:nvSpPr>
              <p:spPr>
                <a:xfrm rot="-4590844">
                  <a:off x="7475734" y="5608845"/>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3685299-9F30-90D1-EE2A-97BD591DB203}"/>
                    </a:ext>
                  </a:extLst>
                </p:cNvPr>
                <p:cNvSpPr/>
                <p:nvPr/>
              </p:nvSpPr>
              <p:spPr>
                <a:xfrm>
                  <a:off x="7475952" y="5608559"/>
                  <a:ext cx="11585" cy="11423"/>
                </a:xfrm>
                <a:custGeom>
                  <a:avLst/>
                  <a:gdLst>
                    <a:gd name="connsiteX0" fmla="*/ 7048 w 11585"/>
                    <a:gd name="connsiteY0" fmla="*/ 169 h 11423"/>
                    <a:gd name="connsiteX1" fmla="*/ 168 w 11585"/>
                    <a:gd name="connsiteY1" fmla="*/ 4374 h 11423"/>
                    <a:gd name="connsiteX2" fmla="*/ 4373 w 11585"/>
                    <a:gd name="connsiteY2" fmla="*/ 11255 h 11423"/>
                    <a:gd name="connsiteX3" fmla="*/ 11252 w 11585"/>
                    <a:gd name="connsiteY3" fmla="*/ 7050 h 11423"/>
                    <a:gd name="connsiteX4" fmla="*/ 7048 w 11585"/>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 h="11423">
                      <a:moveTo>
                        <a:pt x="7048" y="169"/>
                      </a:moveTo>
                      <a:cubicBezTo>
                        <a:pt x="3990" y="-596"/>
                        <a:pt x="933" y="1316"/>
                        <a:pt x="168" y="4374"/>
                      </a:cubicBezTo>
                      <a:cubicBezTo>
                        <a:pt x="-596" y="7432"/>
                        <a:pt x="1315" y="10490"/>
                        <a:pt x="4373" y="11255"/>
                      </a:cubicBezTo>
                      <a:cubicBezTo>
                        <a:pt x="7430" y="12019"/>
                        <a:pt x="10488" y="10108"/>
                        <a:pt x="11252" y="7050"/>
                      </a:cubicBezTo>
                      <a:cubicBezTo>
                        <a:pt x="12399" y="4374"/>
                        <a:pt x="10488"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id="{255B7E2D-B0DF-0DE3-28F5-A8A0875EE8E8}"/>
                  </a:ext>
                </a:extLst>
              </p:cNvPr>
              <p:cNvGrpSpPr/>
              <p:nvPr/>
            </p:nvGrpSpPr>
            <p:grpSpPr>
              <a:xfrm>
                <a:off x="7201471" y="5352085"/>
                <a:ext cx="11519" cy="11521"/>
                <a:chOff x="7201471" y="5352085"/>
                <a:chExt cx="11519" cy="11521"/>
              </a:xfrm>
            </p:grpSpPr>
            <p:sp>
              <p:nvSpPr>
                <p:cNvPr id="102" name="Freeform 101">
                  <a:extLst>
                    <a:ext uri="{FF2B5EF4-FFF2-40B4-BE49-F238E27FC236}">
                      <a16:creationId xmlns:a16="http://schemas.microsoft.com/office/drawing/2014/main" id="{EC364DC3-4698-B9CC-5C0D-99437E4B5E6B}"/>
                    </a:ext>
                  </a:extLst>
                </p:cNvPr>
                <p:cNvSpPr/>
                <p:nvPr/>
              </p:nvSpPr>
              <p:spPr>
                <a:xfrm rot="-4591259">
                  <a:off x="7202453" y="5353067"/>
                  <a:ext cx="9555" cy="9557"/>
                </a:xfrm>
                <a:custGeom>
                  <a:avLst/>
                  <a:gdLst>
                    <a:gd name="connsiteX0" fmla="*/ 0 w 9555"/>
                    <a:gd name="connsiteY0" fmla="*/ 0 h 9557"/>
                    <a:gd name="connsiteX1" fmla="*/ 9556 w 9555"/>
                    <a:gd name="connsiteY1" fmla="*/ 0 h 9557"/>
                    <a:gd name="connsiteX2" fmla="*/ 9556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6" y="0"/>
                      </a:lnTo>
                      <a:lnTo>
                        <a:pt x="9556" y="9557"/>
                      </a:lnTo>
                      <a:lnTo>
                        <a:pt x="0" y="9557"/>
                      </a:lnTo>
                      <a:close/>
                    </a:path>
                  </a:pathLst>
                </a:custGeom>
                <a:noFill/>
                <a:ln w="381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1E36DB4-B94F-EB16-C9E0-EDBBCC2F0874}"/>
                    </a:ext>
                  </a:extLst>
                </p:cNvPr>
                <p:cNvSpPr/>
                <p:nvPr/>
              </p:nvSpPr>
              <p:spPr>
                <a:xfrm>
                  <a:off x="7201887" y="5353171"/>
                  <a:ext cx="9428" cy="9542"/>
                </a:xfrm>
                <a:custGeom>
                  <a:avLst/>
                  <a:gdLst>
                    <a:gd name="connsiteX0" fmla="*/ 5930 w 9428"/>
                    <a:gd name="connsiteY0" fmla="*/ 197 h 9542"/>
                    <a:gd name="connsiteX1" fmla="*/ 197 w 9428"/>
                    <a:gd name="connsiteY1" fmla="*/ 3637 h 9542"/>
                    <a:gd name="connsiteX2" fmla="*/ 3637 w 9428"/>
                    <a:gd name="connsiteY2" fmla="*/ 9372 h 9542"/>
                    <a:gd name="connsiteX3" fmla="*/ 9370 w 9428"/>
                    <a:gd name="connsiteY3" fmla="*/ 5931 h 9542"/>
                    <a:gd name="connsiteX4" fmla="*/ 5930 w 9428"/>
                    <a:gd name="connsiteY4" fmla="*/ 197 h 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 h="9542">
                      <a:moveTo>
                        <a:pt x="5930" y="197"/>
                      </a:moveTo>
                      <a:cubicBezTo>
                        <a:pt x="3254" y="-568"/>
                        <a:pt x="961" y="961"/>
                        <a:pt x="197" y="3637"/>
                      </a:cubicBezTo>
                      <a:cubicBezTo>
                        <a:pt x="-568" y="6313"/>
                        <a:pt x="961" y="8607"/>
                        <a:pt x="3637" y="9372"/>
                      </a:cubicBezTo>
                      <a:cubicBezTo>
                        <a:pt x="6312" y="10136"/>
                        <a:pt x="8605" y="8225"/>
                        <a:pt x="9370" y="5931"/>
                      </a:cubicBezTo>
                      <a:cubicBezTo>
                        <a:pt x="9752" y="3255"/>
                        <a:pt x="8223"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5" name="Graphic 4">
                <a:extLst>
                  <a:ext uri="{FF2B5EF4-FFF2-40B4-BE49-F238E27FC236}">
                    <a16:creationId xmlns:a16="http://schemas.microsoft.com/office/drawing/2014/main" id="{6B3DDFA2-ED11-5BC6-18E1-89DB7F458F71}"/>
                  </a:ext>
                </a:extLst>
              </p:cNvPr>
              <p:cNvGrpSpPr/>
              <p:nvPr/>
            </p:nvGrpSpPr>
            <p:grpSpPr>
              <a:xfrm>
                <a:off x="7111711" y="5300679"/>
                <a:ext cx="11056" cy="11059"/>
                <a:chOff x="7111711" y="5300679"/>
                <a:chExt cx="11056" cy="11059"/>
              </a:xfrm>
            </p:grpSpPr>
            <p:sp>
              <p:nvSpPr>
                <p:cNvPr id="100" name="Freeform 99">
                  <a:extLst>
                    <a:ext uri="{FF2B5EF4-FFF2-40B4-BE49-F238E27FC236}">
                      <a16:creationId xmlns:a16="http://schemas.microsoft.com/office/drawing/2014/main" id="{0B66B923-E7AD-53A0-E331-C6332A9E8E53}"/>
                    </a:ext>
                  </a:extLst>
                </p:cNvPr>
                <p:cNvSpPr/>
                <p:nvPr/>
              </p:nvSpPr>
              <p:spPr>
                <a:xfrm rot="-4591927">
                  <a:off x="7112653" y="530162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C8874BA2-50E9-1B94-9D65-4F20BCE411CB}"/>
                    </a:ext>
                  </a:extLst>
                </p:cNvPr>
                <p:cNvSpPr/>
                <p:nvPr/>
              </p:nvSpPr>
              <p:spPr>
                <a:xfrm>
                  <a:off x="7112453" y="5301947"/>
                  <a:ext cx="9184" cy="9185"/>
                </a:xfrm>
                <a:custGeom>
                  <a:avLst/>
                  <a:gdLst>
                    <a:gd name="connsiteX0" fmla="*/ 5548 w 9184"/>
                    <a:gd name="connsiteY0" fmla="*/ 197 h 9185"/>
                    <a:gd name="connsiteX1" fmla="*/ 197 w 9184"/>
                    <a:gd name="connsiteY1" fmla="*/ 3637 h 9185"/>
                    <a:gd name="connsiteX2" fmla="*/ 3637 w 9184"/>
                    <a:gd name="connsiteY2" fmla="*/ 8989 h 9185"/>
                    <a:gd name="connsiteX3" fmla="*/ 8987 w 9184"/>
                    <a:gd name="connsiteY3" fmla="*/ 5549 h 9185"/>
                    <a:gd name="connsiteX4" fmla="*/ 5548 w 9184"/>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 h="9185">
                      <a:moveTo>
                        <a:pt x="5548" y="197"/>
                      </a:moveTo>
                      <a:cubicBezTo>
                        <a:pt x="3254" y="-568"/>
                        <a:pt x="579" y="961"/>
                        <a:pt x="197" y="3637"/>
                      </a:cubicBezTo>
                      <a:cubicBezTo>
                        <a:pt x="-567" y="5931"/>
                        <a:pt x="961" y="8607"/>
                        <a:pt x="3637" y="8989"/>
                      </a:cubicBezTo>
                      <a:cubicBezTo>
                        <a:pt x="5930" y="9754"/>
                        <a:pt x="8605" y="8224"/>
                        <a:pt x="8987" y="5549"/>
                      </a:cubicBezTo>
                      <a:cubicBezTo>
                        <a:pt x="9752" y="3255"/>
                        <a:pt x="8223" y="579"/>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76" name="Graphic 4">
                <a:extLst>
                  <a:ext uri="{FF2B5EF4-FFF2-40B4-BE49-F238E27FC236}">
                    <a16:creationId xmlns:a16="http://schemas.microsoft.com/office/drawing/2014/main" id="{178F2181-074E-8F79-EA33-B3CEA8730B65}"/>
                  </a:ext>
                </a:extLst>
              </p:cNvPr>
              <p:cNvGrpSpPr/>
              <p:nvPr/>
            </p:nvGrpSpPr>
            <p:grpSpPr>
              <a:xfrm>
                <a:off x="7078999" y="5334637"/>
                <a:ext cx="10596" cy="10598"/>
                <a:chOff x="7078999" y="5334637"/>
                <a:chExt cx="10596" cy="10598"/>
              </a:xfrm>
            </p:grpSpPr>
            <p:sp>
              <p:nvSpPr>
                <p:cNvPr id="98" name="Freeform 97">
                  <a:extLst>
                    <a:ext uri="{FF2B5EF4-FFF2-40B4-BE49-F238E27FC236}">
                      <a16:creationId xmlns:a16="http://schemas.microsoft.com/office/drawing/2014/main" id="{84D8AA72-5BCB-E186-6EEA-4285A6E4A352}"/>
                    </a:ext>
                  </a:extLst>
                </p:cNvPr>
                <p:cNvSpPr/>
                <p:nvPr/>
              </p:nvSpPr>
              <p:spPr>
                <a:xfrm rot="-4591927">
                  <a:off x="7079902" y="533554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2209B7A-7297-D50C-21CE-B18E0CB96D42}"/>
                    </a:ext>
                  </a:extLst>
                </p:cNvPr>
                <p:cNvSpPr/>
                <p:nvPr/>
              </p:nvSpPr>
              <p:spPr>
                <a:xfrm>
                  <a:off x="7080090" y="5336093"/>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2748"/>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77" name="Graphic 4">
                <a:extLst>
                  <a:ext uri="{FF2B5EF4-FFF2-40B4-BE49-F238E27FC236}">
                    <a16:creationId xmlns:a16="http://schemas.microsoft.com/office/drawing/2014/main" id="{28C7BE1D-5727-69CF-1183-657D10B32F77}"/>
                  </a:ext>
                </a:extLst>
              </p:cNvPr>
              <p:cNvGrpSpPr/>
              <p:nvPr/>
            </p:nvGrpSpPr>
            <p:grpSpPr>
              <a:xfrm>
                <a:off x="7351218" y="5680791"/>
                <a:ext cx="17044" cy="17047"/>
                <a:chOff x="7351218" y="5680791"/>
                <a:chExt cx="17044" cy="17047"/>
              </a:xfrm>
            </p:grpSpPr>
            <p:sp>
              <p:nvSpPr>
                <p:cNvPr id="96" name="Freeform 95">
                  <a:extLst>
                    <a:ext uri="{FF2B5EF4-FFF2-40B4-BE49-F238E27FC236}">
                      <a16:creationId xmlns:a16="http://schemas.microsoft.com/office/drawing/2014/main" id="{5A7FEA0F-6DF7-493A-1B85-212C569DE506}"/>
                    </a:ext>
                  </a:extLst>
                </p:cNvPr>
                <p:cNvSpPr/>
                <p:nvPr/>
              </p:nvSpPr>
              <p:spPr>
                <a:xfrm rot="-4592262">
                  <a:off x="7352670" y="5682243"/>
                  <a:ext cx="14141" cy="14143"/>
                </a:xfrm>
                <a:custGeom>
                  <a:avLst/>
                  <a:gdLst>
                    <a:gd name="connsiteX0" fmla="*/ 0 w 14141"/>
                    <a:gd name="connsiteY0" fmla="*/ 0 h 14143"/>
                    <a:gd name="connsiteX1" fmla="*/ 14141 w 14141"/>
                    <a:gd name="connsiteY1" fmla="*/ 0 h 14143"/>
                    <a:gd name="connsiteX2" fmla="*/ 14141 w 14141"/>
                    <a:gd name="connsiteY2" fmla="*/ 14144 h 14143"/>
                    <a:gd name="connsiteX3" fmla="*/ 0 w 14141"/>
                    <a:gd name="connsiteY3" fmla="*/ 14144 h 14143"/>
                  </a:gdLst>
                  <a:ahLst/>
                  <a:cxnLst>
                    <a:cxn ang="0">
                      <a:pos x="connsiteX0" y="connsiteY0"/>
                    </a:cxn>
                    <a:cxn ang="0">
                      <a:pos x="connsiteX1" y="connsiteY1"/>
                    </a:cxn>
                    <a:cxn ang="0">
                      <a:pos x="connsiteX2" y="connsiteY2"/>
                    </a:cxn>
                    <a:cxn ang="0">
                      <a:pos x="connsiteX3" y="connsiteY3"/>
                    </a:cxn>
                  </a:cxnLst>
                  <a:rect l="l" t="t" r="r" b="b"/>
                  <a:pathLst>
                    <a:path w="14141" h="14143">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7938904C-6A8A-E99F-F354-D37A984F1D13}"/>
                    </a:ext>
                  </a:extLst>
                </p:cNvPr>
                <p:cNvSpPr/>
                <p:nvPr/>
              </p:nvSpPr>
              <p:spPr>
                <a:xfrm>
                  <a:off x="7352906" y="5681977"/>
                  <a:ext cx="14052" cy="14054"/>
                </a:xfrm>
                <a:custGeom>
                  <a:avLst/>
                  <a:gdLst>
                    <a:gd name="connsiteX0" fmla="*/ 8555 w 14052"/>
                    <a:gd name="connsiteY0" fmla="*/ 147 h 14054"/>
                    <a:gd name="connsiteX1" fmla="*/ 147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7" y="5498"/>
                      </a:cubicBezTo>
                      <a:cubicBezTo>
                        <a:pt x="-618" y="9321"/>
                        <a:pt x="1675" y="13144"/>
                        <a:pt x="5497" y="13908"/>
                      </a:cubicBezTo>
                      <a:cubicBezTo>
                        <a:pt x="9319" y="14673"/>
                        <a:pt x="13141" y="12379"/>
                        <a:pt x="13906" y="8556"/>
                      </a:cubicBezTo>
                      <a:cubicBezTo>
                        <a:pt x="14670" y="5116"/>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78" name="Graphic 4">
                <a:extLst>
                  <a:ext uri="{FF2B5EF4-FFF2-40B4-BE49-F238E27FC236}">
                    <a16:creationId xmlns:a16="http://schemas.microsoft.com/office/drawing/2014/main" id="{74AF855E-BE95-2178-6936-0C824BF32AB8}"/>
                  </a:ext>
                </a:extLst>
              </p:cNvPr>
              <p:cNvGrpSpPr/>
              <p:nvPr/>
            </p:nvGrpSpPr>
            <p:grpSpPr>
              <a:xfrm>
                <a:off x="7371097" y="5719716"/>
                <a:ext cx="11057" cy="11059"/>
                <a:chOff x="7371097" y="5719716"/>
                <a:chExt cx="11057" cy="11059"/>
              </a:xfrm>
            </p:grpSpPr>
            <p:sp>
              <p:nvSpPr>
                <p:cNvPr id="94" name="Freeform 93">
                  <a:extLst>
                    <a:ext uri="{FF2B5EF4-FFF2-40B4-BE49-F238E27FC236}">
                      <a16:creationId xmlns:a16="http://schemas.microsoft.com/office/drawing/2014/main" id="{F0AB720B-78A5-8518-98D1-5BB2A28ADC8F}"/>
                    </a:ext>
                  </a:extLst>
                </p:cNvPr>
                <p:cNvSpPr/>
                <p:nvPr/>
              </p:nvSpPr>
              <p:spPr>
                <a:xfrm rot="-4591593">
                  <a:off x="7372039" y="5720658"/>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0064361F-9DB6-581F-D8F3-2F27077456A0}"/>
                    </a:ext>
                  </a:extLst>
                </p:cNvPr>
                <p:cNvSpPr/>
                <p:nvPr/>
              </p:nvSpPr>
              <p:spPr>
                <a:xfrm>
                  <a:off x="7371584" y="5720537"/>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254" y="-568"/>
                        <a:pt x="961" y="961"/>
                        <a:pt x="197" y="3637"/>
                      </a:cubicBezTo>
                      <a:cubicBezTo>
                        <a:pt x="-568" y="6313"/>
                        <a:pt x="961" y="8607"/>
                        <a:pt x="3636" y="9371"/>
                      </a:cubicBezTo>
                      <a:cubicBezTo>
                        <a:pt x="6312" y="10136"/>
                        <a:pt x="8605" y="8607"/>
                        <a:pt x="9369" y="5931"/>
                      </a:cubicBezTo>
                      <a:cubicBezTo>
                        <a:pt x="10134" y="3255"/>
                        <a:pt x="8605"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9" name="Graphic 4">
                <a:extLst>
                  <a:ext uri="{FF2B5EF4-FFF2-40B4-BE49-F238E27FC236}">
                    <a16:creationId xmlns:a16="http://schemas.microsoft.com/office/drawing/2014/main" id="{CFA458B9-C65F-424F-846C-C7A884DAFA7D}"/>
                  </a:ext>
                </a:extLst>
              </p:cNvPr>
              <p:cNvGrpSpPr/>
              <p:nvPr/>
            </p:nvGrpSpPr>
            <p:grpSpPr>
              <a:xfrm>
                <a:off x="6964479" y="5287694"/>
                <a:ext cx="13360" cy="13363"/>
                <a:chOff x="6964479" y="5287694"/>
                <a:chExt cx="13360" cy="13363"/>
              </a:xfrm>
            </p:grpSpPr>
            <p:sp>
              <p:nvSpPr>
                <p:cNvPr id="92" name="Freeform 91">
                  <a:extLst>
                    <a:ext uri="{FF2B5EF4-FFF2-40B4-BE49-F238E27FC236}">
                      <a16:creationId xmlns:a16="http://schemas.microsoft.com/office/drawing/2014/main" id="{B2E420EC-ABBD-BD78-2940-B53E3AC8147E}"/>
                    </a:ext>
                  </a:extLst>
                </p:cNvPr>
                <p:cNvSpPr/>
                <p:nvPr/>
              </p:nvSpPr>
              <p:spPr>
                <a:xfrm rot="-4591927">
                  <a:off x="6965617" y="5288833"/>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56F86A6-269A-62C8-C7DF-F67D4449F837}"/>
                    </a:ext>
                  </a:extLst>
                </p:cNvPr>
                <p:cNvSpPr/>
                <p:nvPr/>
              </p:nvSpPr>
              <p:spPr>
                <a:xfrm>
                  <a:off x="6965716" y="5288977"/>
                  <a:ext cx="10918" cy="11040"/>
                </a:xfrm>
                <a:custGeom>
                  <a:avLst/>
                  <a:gdLst>
                    <a:gd name="connsiteX0" fmla="*/ 6666 w 10918"/>
                    <a:gd name="connsiteY0" fmla="*/ 169 h 11040"/>
                    <a:gd name="connsiteX1" fmla="*/ 168 w 10918"/>
                    <a:gd name="connsiteY1" fmla="*/ 4373 h 11040"/>
                    <a:gd name="connsiteX2" fmla="*/ 4373 w 10918"/>
                    <a:gd name="connsiteY2" fmla="*/ 10872 h 11040"/>
                    <a:gd name="connsiteX3" fmla="*/ 10870 w 10918"/>
                    <a:gd name="connsiteY3" fmla="*/ 6667 h 11040"/>
                    <a:gd name="connsiteX4" fmla="*/ 6666 w 1091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 h="11040">
                      <a:moveTo>
                        <a:pt x="6666" y="169"/>
                      </a:moveTo>
                      <a:cubicBezTo>
                        <a:pt x="3608" y="-596"/>
                        <a:pt x="933" y="1316"/>
                        <a:pt x="168" y="4373"/>
                      </a:cubicBezTo>
                      <a:cubicBezTo>
                        <a:pt x="-596" y="7432"/>
                        <a:pt x="1315" y="10108"/>
                        <a:pt x="4373" y="10872"/>
                      </a:cubicBezTo>
                      <a:cubicBezTo>
                        <a:pt x="7430" y="11637"/>
                        <a:pt x="10106" y="9725"/>
                        <a:pt x="10870" y="6667"/>
                      </a:cubicBezTo>
                      <a:cubicBezTo>
                        <a:pt x="11252" y="3991"/>
                        <a:pt x="9341"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7E84682E-40CA-9959-3FED-59F9CFD95087}"/>
                  </a:ext>
                </a:extLst>
              </p:cNvPr>
              <p:cNvGrpSpPr/>
              <p:nvPr/>
            </p:nvGrpSpPr>
            <p:grpSpPr>
              <a:xfrm>
                <a:off x="7212670" y="5614418"/>
                <a:ext cx="15204" cy="15207"/>
                <a:chOff x="7212670" y="5614418"/>
                <a:chExt cx="15204" cy="15207"/>
              </a:xfrm>
            </p:grpSpPr>
            <p:sp>
              <p:nvSpPr>
                <p:cNvPr id="90" name="Freeform 89">
                  <a:extLst>
                    <a:ext uri="{FF2B5EF4-FFF2-40B4-BE49-F238E27FC236}">
                      <a16:creationId xmlns:a16="http://schemas.microsoft.com/office/drawing/2014/main" id="{427C58BF-B401-BA63-7EE8-BCB20793C0B2}"/>
                    </a:ext>
                  </a:extLst>
                </p:cNvPr>
                <p:cNvSpPr/>
                <p:nvPr/>
              </p:nvSpPr>
              <p:spPr>
                <a:xfrm rot="-4591593">
                  <a:off x="7213966" y="5615714"/>
                  <a:ext cx="12612" cy="12615"/>
                </a:xfrm>
                <a:custGeom>
                  <a:avLst/>
                  <a:gdLst>
                    <a:gd name="connsiteX0" fmla="*/ 0 w 12612"/>
                    <a:gd name="connsiteY0" fmla="*/ 0 h 12615"/>
                    <a:gd name="connsiteX1" fmla="*/ 12613 w 12612"/>
                    <a:gd name="connsiteY1" fmla="*/ 0 h 12615"/>
                    <a:gd name="connsiteX2" fmla="*/ 12613 w 12612"/>
                    <a:gd name="connsiteY2" fmla="*/ 12615 h 12615"/>
                    <a:gd name="connsiteX3" fmla="*/ 0 w 12612"/>
                    <a:gd name="connsiteY3" fmla="*/ 12615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5"/>
                      </a:lnTo>
                      <a:lnTo>
                        <a:pt x="0" y="12615"/>
                      </a:lnTo>
                      <a:close/>
                    </a:path>
                  </a:pathLst>
                </a:custGeom>
                <a:noFill/>
                <a:ln w="381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648B2B0-37C0-7FBC-0E5D-E294816BB5FC}"/>
                    </a:ext>
                  </a:extLst>
                </p:cNvPr>
                <p:cNvSpPr/>
                <p:nvPr/>
              </p:nvSpPr>
              <p:spPr>
                <a:xfrm>
                  <a:off x="7213765" y="5616205"/>
                  <a:ext cx="12564" cy="12567"/>
                </a:xfrm>
                <a:custGeom>
                  <a:avLst/>
                  <a:gdLst>
                    <a:gd name="connsiteX0" fmla="*/ 7811 w 12564"/>
                    <a:gd name="connsiteY0" fmla="*/ 167 h 12567"/>
                    <a:gd name="connsiteX1" fmla="*/ 167 w 12564"/>
                    <a:gd name="connsiteY1" fmla="*/ 4755 h 12567"/>
                    <a:gd name="connsiteX2" fmla="*/ 4753 w 12564"/>
                    <a:gd name="connsiteY2" fmla="*/ 12400 h 12567"/>
                    <a:gd name="connsiteX3" fmla="*/ 12397 w 12564"/>
                    <a:gd name="connsiteY3" fmla="*/ 7813 h 12567"/>
                    <a:gd name="connsiteX4" fmla="*/ 7811 w 12564"/>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 h="12567">
                      <a:moveTo>
                        <a:pt x="7811" y="167"/>
                      </a:moveTo>
                      <a:cubicBezTo>
                        <a:pt x="4371" y="-597"/>
                        <a:pt x="931" y="1314"/>
                        <a:pt x="167" y="4755"/>
                      </a:cubicBezTo>
                      <a:cubicBezTo>
                        <a:pt x="-597" y="8195"/>
                        <a:pt x="1314" y="11635"/>
                        <a:pt x="4753" y="12400"/>
                      </a:cubicBezTo>
                      <a:cubicBezTo>
                        <a:pt x="8193" y="13165"/>
                        <a:pt x="11633" y="11253"/>
                        <a:pt x="12397"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AAEAC4CE-1099-AF4E-DCFB-2D6586B1F8EC}"/>
                  </a:ext>
                </a:extLst>
              </p:cNvPr>
              <p:cNvGrpSpPr/>
              <p:nvPr/>
            </p:nvGrpSpPr>
            <p:grpSpPr>
              <a:xfrm>
                <a:off x="6889272" y="5328425"/>
                <a:ext cx="9215" cy="9217"/>
                <a:chOff x="6889272" y="5328425"/>
                <a:chExt cx="9215" cy="9217"/>
              </a:xfrm>
            </p:grpSpPr>
            <p:sp>
              <p:nvSpPr>
                <p:cNvPr id="88" name="Freeform 87">
                  <a:extLst>
                    <a:ext uri="{FF2B5EF4-FFF2-40B4-BE49-F238E27FC236}">
                      <a16:creationId xmlns:a16="http://schemas.microsoft.com/office/drawing/2014/main" id="{D9F17E85-AE7E-EBEA-7927-1DCE51C3A1C1}"/>
                    </a:ext>
                  </a:extLst>
                </p:cNvPr>
                <p:cNvSpPr/>
                <p:nvPr/>
              </p:nvSpPr>
              <p:spPr>
                <a:xfrm rot="-4591259">
                  <a:off x="6890057" y="5329211"/>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F6DB097-D271-B776-45A5-760F54CF72CC}"/>
                    </a:ext>
                  </a:extLst>
                </p:cNvPr>
                <p:cNvSpPr/>
                <p:nvPr/>
              </p:nvSpPr>
              <p:spPr>
                <a:xfrm>
                  <a:off x="6889754" y="5329211"/>
                  <a:ext cx="7571" cy="7409"/>
                </a:xfrm>
                <a:custGeom>
                  <a:avLst/>
                  <a:gdLst>
                    <a:gd name="connsiteX0" fmla="*/ 4660 w 7571"/>
                    <a:gd name="connsiteY0" fmla="*/ 73 h 7409"/>
                    <a:gd name="connsiteX1" fmla="*/ 73 w 7571"/>
                    <a:gd name="connsiteY1" fmla="*/ 2749 h 7409"/>
                    <a:gd name="connsiteX2" fmla="*/ 2749 w 7571"/>
                    <a:gd name="connsiteY2" fmla="*/ 7337 h 7409"/>
                    <a:gd name="connsiteX3" fmla="*/ 7335 w 7571"/>
                    <a:gd name="connsiteY3" fmla="*/ 4661 h 7409"/>
                    <a:gd name="connsiteX4" fmla="*/ 4660 w 7571"/>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 h="7409">
                      <a:moveTo>
                        <a:pt x="4660" y="73"/>
                      </a:moveTo>
                      <a:cubicBezTo>
                        <a:pt x="2749" y="-309"/>
                        <a:pt x="456" y="838"/>
                        <a:pt x="73" y="2749"/>
                      </a:cubicBezTo>
                      <a:cubicBezTo>
                        <a:pt x="-309" y="4661"/>
                        <a:pt x="838" y="6954"/>
                        <a:pt x="2749" y="7337"/>
                      </a:cubicBezTo>
                      <a:cubicBezTo>
                        <a:pt x="4660" y="7719"/>
                        <a:pt x="6953" y="6572"/>
                        <a:pt x="7335" y="4661"/>
                      </a:cubicBezTo>
                      <a:cubicBezTo>
                        <a:pt x="8100" y="2749"/>
                        <a:pt x="6953"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82" name="Graphic 4">
                <a:extLst>
                  <a:ext uri="{FF2B5EF4-FFF2-40B4-BE49-F238E27FC236}">
                    <a16:creationId xmlns:a16="http://schemas.microsoft.com/office/drawing/2014/main" id="{313F3438-AA77-2F3E-D1FB-167CC7001950}"/>
                  </a:ext>
                </a:extLst>
              </p:cNvPr>
              <p:cNvGrpSpPr/>
              <p:nvPr/>
            </p:nvGrpSpPr>
            <p:grpSpPr>
              <a:xfrm>
                <a:off x="7330373" y="5824388"/>
                <a:ext cx="11979" cy="11981"/>
                <a:chOff x="7330373" y="5824388"/>
                <a:chExt cx="11979" cy="11981"/>
              </a:xfrm>
            </p:grpSpPr>
            <p:sp>
              <p:nvSpPr>
                <p:cNvPr id="86" name="Freeform 85">
                  <a:extLst>
                    <a:ext uri="{FF2B5EF4-FFF2-40B4-BE49-F238E27FC236}">
                      <a16:creationId xmlns:a16="http://schemas.microsoft.com/office/drawing/2014/main" id="{26FB61D6-10F1-303B-4840-551F89074264}"/>
                    </a:ext>
                  </a:extLst>
                </p:cNvPr>
                <p:cNvSpPr/>
                <p:nvPr/>
              </p:nvSpPr>
              <p:spPr>
                <a:xfrm rot="-4591593">
                  <a:off x="7331394" y="5825409"/>
                  <a:ext cx="9937" cy="9939"/>
                </a:xfrm>
                <a:custGeom>
                  <a:avLst/>
                  <a:gdLst>
                    <a:gd name="connsiteX0" fmla="*/ 0 w 9937"/>
                    <a:gd name="connsiteY0" fmla="*/ 0 h 9939"/>
                    <a:gd name="connsiteX1" fmla="*/ 9937 w 9937"/>
                    <a:gd name="connsiteY1" fmla="*/ 0 h 9939"/>
                    <a:gd name="connsiteX2" fmla="*/ 9937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7" y="0"/>
                      </a:lnTo>
                      <a:lnTo>
                        <a:pt x="9937" y="9939"/>
                      </a:lnTo>
                      <a:lnTo>
                        <a:pt x="0" y="9939"/>
                      </a:lnTo>
                      <a:close/>
                    </a:path>
                  </a:pathLst>
                </a:custGeom>
                <a:noFill/>
                <a:ln w="381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4812D79-9648-2B65-44D5-73F4884497FE}"/>
                    </a:ext>
                  </a:extLst>
                </p:cNvPr>
                <p:cNvSpPr/>
                <p:nvPr/>
              </p:nvSpPr>
              <p:spPr>
                <a:xfrm>
                  <a:off x="7331097" y="5825689"/>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4" y="6668"/>
                        <a:pt x="1317" y="9344"/>
                        <a:pt x="3992" y="10109"/>
                      </a:cubicBezTo>
                      <a:cubicBezTo>
                        <a:pt x="6667" y="10874"/>
                        <a:pt x="9343" y="8962"/>
                        <a:pt x="10107" y="6286"/>
                      </a:cubicBezTo>
                      <a:cubicBezTo>
                        <a:pt x="10489" y="3610"/>
                        <a:pt x="8961"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83" name="Graphic 4">
                <a:extLst>
                  <a:ext uri="{FF2B5EF4-FFF2-40B4-BE49-F238E27FC236}">
                    <a16:creationId xmlns:a16="http://schemas.microsoft.com/office/drawing/2014/main" id="{135422A0-AF97-4E98-B0EF-E7DDC7C62FDA}"/>
                  </a:ext>
                </a:extLst>
              </p:cNvPr>
              <p:cNvGrpSpPr/>
              <p:nvPr/>
            </p:nvGrpSpPr>
            <p:grpSpPr>
              <a:xfrm>
                <a:off x="7001690" y="5493089"/>
                <a:ext cx="16128" cy="16131"/>
                <a:chOff x="7001690" y="5493089"/>
                <a:chExt cx="16128" cy="16131"/>
              </a:xfrm>
            </p:grpSpPr>
            <p:sp>
              <p:nvSpPr>
                <p:cNvPr id="84" name="Freeform 83">
                  <a:extLst>
                    <a:ext uri="{FF2B5EF4-FFF2-40B4-BE49-F238E27FC236}">
                      <a16:creationId xmlns:a16="http://schemas.microsoft.com/office/drawing/2014/main" id="{3B82F3A4-2A91-4F03-749A-AA8D7ACD32E8}"/>
                    </a:ext>
                  </a:extLst>
                </p:cNvPr>
                <p:cNvSpPr/>
                <p:nvPr/>
              </p:nvSpPr>
              <p:spPr>
                <a:xfrm rot="-4590510">
                  <a:off x="7003066" y="5494465"/>
                  <a:ext cx="13376" cy="13379"/>
                </a:xfrm>
                <a:custGeom>
                  <a:avLst/>
                  <a:gdLst>
                    <a:gd name="connsiteX0" fmla="*/ 0 w 13376"/>
                    <a:gd name="connsiteY0" fmla="*/ 0 h 13379"/>
                    <a:gd name="connsiteX1" fmla="*/ 13377 w 13376"/>
                    <a:gd name="connsiteY1" fmla="*/ 0 h 13379"/>
                    <a:gd name="connsiteX2" fmla="*/ 13377 w 13376"/>
                    <a:gd name="connsiteY2" fmla="*/ 13380 h 13379"/>
                    <a:gd name="connsiteX3" fmla="*/ 0 w 13376"/>
                    <a:gd name="connsiteY3" fmla="*/ 13380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7" y="0"/>
                      </a:lnTo>
                      <a:lnTo>
                        <a:pt x="13377" y="13380"/>
                      </a:lnTo>
                      <a:lnTo>
                        <a:pt x="0" y="13380"/>
                      </a:lnTo>
                      <a:close/>
                    </a:path>
                  </a:pathLst>
                </a:custGeom>
                <a:noFill/>
                <a:ln w="381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C89FE7C-0D13-CE33-B6A4-96277C1FA49B}"/>
                    </a:ext>
                  </a:extLst>
                </p:cNvPr>
                <p:cNvSpPr/>
                <p:nvPr/>
              </p:nvSpPr>
              <p:spPr>
                <a:xfrm>
                  <a:off x="7002811" y="5494280"/>
                  <a:ext cx="13307" cy="13291"/>
                </a:xfrm>
                <a:custGeom>
                  <a:avLst/>
                  <a:gdLst>
                    <a:gd name="connsiteX0" fmla="*/ 8173 w 13307"/>
                    <a:gd name="connsiteY0" fmla="*/ 147 h 13291"/>
                    <a:gd name="connsiteX1" fmla="*/ 147 w 13307"/>
                    <a:gd name="connsiteY1" fmla="*/ 5117 h 13291"/>
                    <a:gd name="connsiteX2" fmla="*/ 5116 w 13307"/>
                    <a:gd name="connsiteY2" fmla="*/ 13144 h 13291"/>
                    <a:gd name="connsiteX3" fmla="*/ 13142 w 13307"/>
                    <a:gd name="connsiteY3" fmla="*/ 8175 h 13291"/>
                    <a:gd name="connsiteX4" fmla="*/ 8173 w 13307"/>
                    <a:gd name="connsiteY4" fmla="*/ 147 h 1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7" h="13291">
                      <a:moveTo>
                        <a:pt x="8173" y="147"/>
                      </a:moveTo>
                      <a:cubicBezTo>
                        <a:pt x="4734" y="-617"/>
                        <a:pt x="912" y="1676"/>
                        <a:pt x="147" y="5117"/>
                      </a:cubicBezTo>
                      <a:cubicBezTo>
                        <a:pt x="-617" y="8557"/>
                        <a:pt x="1676" y="12380"/>
                        <a:pt x="5116" y="13144"/>
                      </a:cubicBezTo>
                      <a:cubicBezTo>
                        <a:pt x="8556" y="13909"/>
                        <a:pt x="12378" y="11616"/>
                        <a:pt x="13142" y="8175"/>
                      </a:cubicBezTo>
                      <a:cubicBezTo>
                        <a:pt x="13906" y="4735"/>
                        <a:pt x="11995" y="912"/>
                        <a:pt x="8173" y="147"/>
                      </a:cubicBezTo>
                      <a:close/>
                    </a:path>
                  </a:pathLst>
                </a:custGeom>
                <a:solidFill>
                  <a:srgbClr val="29ABE2"/>
                </a:solidFill>
                <a:ln w="3819" cap="flat">
                  <a:noFill/>
                  <a:prstDash val="solid"/>
                  <a:miter/>
                </a:ln>
              </p:spPr>
              <p:txBody>
                <a:bodyPr rtlCol="0" anchor="ctr"/>
                <a:lstStyle/>
                <a:p>
                  <a:endParaRPr lang="en-US"/>
                </a:p>
              </p:txBody>
            </p:sp>
          </p:grpSp>
        </p:grpSp>
        <p:sp>
          <p:nvSpPr>
            <p:cNvPr id="24" name="Freeform 23">
              <a:extLst>
                <a:ext uri="{FF2B5EF4-FFF2-40B4-BE49-F238E27FC236}">
                  <a16:creationId xmlns:a16="http://schemas.microsoft.com/office/drawing/2014/main" id="{3F6DBB42-BD53-DE53-4575-DE438D91302D}"/>
                </a:ext>
              </a:extLst>
            </p:cNvPr>
            <p:cNvSpPr/>
            <p:nvPr/>
          </p:nvSpPr>
          <p:spPr>
            <a:xfrm>
              <a:off x="6151887" y="5846680"/>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F9FD88-F91A-B6BD-4E4D-8A0FF8501E27}"/>
                </a:ext>
              </a:extLst>
            </p:cNvPr>
            <p:cNvSpPr/>
            <p:nvPr/>
          </p:nvSpPr>
          <p:spPr>
            <a:xfrm>
              <a:off x="5962318" y="5795073"/>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59BC7BD-4DE1-EB9B-4E02-B3EDF892D452}"/>
                </a:ext>
              </a:extLst>
            </p:cNvPr>
            <p:cNvSpPr/>
            <p:nvPr/>
          </p:nvSpPr>
          <p:spPr>
            <a:xfrm>
              <a:off x="5866386" y="5032818"/>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8CE3A6A-9ADE-A700-85D8-AD6D3C8869F7}"/>
                </a:ext>
              </a:extLst>
            </p:cNvPr>
            <p:cNvSpPr/>
            <p:nvPr/>
          </p:nvSpPr>
          <p:spPr>
            <a:xfrm>
              <a:off x="5726881" y="5030907"/>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11B951-4983-6B8B-7BE3-40D39687CBA1}"/>
                </a:ext>
              </a:extLst>
            </p:cNvPr>
            <p:cNvSpPr/>
            <p:nvPr/>
          </p:nvSpPr>
          <p:spPr>
            <a:xfrm>
              <a:off x="5862180" y="4832506"/>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A5ED8E-B8A3-46A9-9A9D-34B9E305C2A4}"/>
                </a:ext>
              </a:extLst>
            </p:cNvPr>
            <p:cNvSpPr/>
            <p:nvPr/>
          </p:nvSpPr>
          <p:spPr>
            <a:xfrm>
              <a:off x="6075829" y="5370748"/>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CCA9189-60E8-2CDB-6FC8-C1D6F4753DA2}"/>
                </a:ext>
              </a:extLst>
            </p:cNvPr>
            <p:cNvSpPr/>
            <p:nvPr/>
          </p:nvSpPr>
          <p:spPr>
            <a:xfrm>
              <a:off x="5967667" y="5441087"/>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9FA096D-D5A1-1FA0-A71A-FE65273CC18A}"/>
                </a:ext>
              </a:extLst>
            </p:cNvPr>
            <p:cNvSpPr/>
            <p:nvPr/>
          </p:nvSpPr>
          <p:spPr>
            <a:xfrm>
              <a:off x="5783449" y="5509132"/>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42CE344-7075-4027-F5E8-73B3DE09B8AD}"/>
                </a:ext>
              </a:extLst>
            </p:cNvPr>
            <p:cNvSpPr/>
            <p:nvPr/>
          </p:nvSpPr>
          <p:spPr>
            <a:xfrm>
              <a:off x="6050604" y="51494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BDAB882-CE15-3184-0CDC-D668B854B33A}"/>
                </a:ext>
              </a:extLst>
            </p:cNvPr>
            <p:cNvSpPr/>
            <p:nvPr/>
          </p:nvSpPr>
          <p:spPr>
            <a:xfrm>
              <a:off x="6206161" y="498426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2"/>
                  </a:cubicBezTo>
                  <a:cubicBezTo>
                    <a:pt x="9849" y="21229"/>
                    <a:pt x="14435" y="17407"/>
                    <a:pt x="15582" y="12055"/>
                  </a:cubicBezTo>
                  <a:cubicBezTo>
                    <a:pt x="16729" y="6320"/>
                    <a:pt x="14435" y="969"/>
                    <a:pt x="10231" y="204"/>
                  </a:cubicBezTo>
                  <a:close/>
                </a:path>
              </a:pathLst>
            </a:custGeom>
            <a:solidFill>
              <a:srgbClr val="29ABE2"/>
            </a:solidFill>
            <a:ln w="381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47F8CCA-32B4-16C2-0B19-875B0BCC9669}"/>
                </a:ext>
              </a:extLst>
            </p:cNvPr>
            <p:cNvSpPr/>
            <p:nvPr/>
          </p:nvSpPr>
          <p:spPr>
            <a:xfrm>
              <a:off x="6018119" y="5247274"/>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321"/>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1D86179-47E0-0993-70D8-72D319824822}"/>
                </a:ext>
              </a:extLst>
            </p:cNvPr>
            <p:cNvSpPr/>
            <p:nvPr/>
          </p:nvSpPr>
          <p:spPr>
            <a:xfrm>
              <a:off x="6388088" y="551333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40A0E6-F875-C1B3-A4C3-3EF46EE5EE25}"/>
                </a:ext>
              </a:extLst>
            </p:cNvPr>
            <p:cNvSpPr/>
            <p:nvPr/>
          </p:nvSpPr>
          <p:spPr>
            <a:xfrm>
              <a:off x="6543641" y="5348194"/>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484A3BE-ED03-6981-58EB-502AC6A2D465}"/>
                </a:ext>
              </a:extLst>
            </p:cNvPr>
            <p:cNvSpPr/>
            <p:nvPr/>
          </p:nvSpPr>
          <p:spPr>
            <a:xfrm>
              <a:off x="6355599" y="5611199"/>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BC5C84F-3447-0C4E-65B0-6ED7C55BF0AD}"/>
                </a:ext>
              </a:extLst>
            </p:cNvPr>
            <p:cNvSpPr/>
            <p:nvPr/>
          </p:nvSpPr>
          <p:spPr>
            <a:xfrm>
              <a:off x="6243997" y="5575265"/>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CE1C067-7994-734C-0D15-B63C4DFB95B5}"/>
                </a:ext>
              </a:extLst>
            </p:cNvPr>
            <p:cNvSpPr/>
            <p:nvPr/>
          </p:nvSpPr>
          <p:spPr>
            <a:xfrm>
              <a:off x="6164881" y="5672745"/>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1351"/>
                    <a:pt x="10233" y="204"/>
                  </a:cubicBezTo>
                  <a:close/>
                </a:path>
              </a:pathLst>
            </a:custGeom>
            <a:solidFill>
              <a:srgbClr val="29ABE2"/>
            </a:solidFill>
            <a:ln w="381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A0A747A-B6D9-3AF9-6CA8-2DC0F703C7DA}"/>
                </a:ext>
              </a:extLst>
            </p:cNvPr>
            <p:cNvSpPr/>
            <p:nvPr/>
          </p:nvSpPr>
          <p:spPr>
            <a:xfrm>
              <a:off x="6190109" y="551027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D1F627C-3631-AB10-831E-9F029D87C091}"/>
                </a:ext>
              </a:extLst>
            </p:cNvPr>
            <p:cNvSpPr/>
            <p:nvPr/>
          </p:nvSpPr>
          <p:spPr>
            <a:xfrm>
              <a:off x="6466821" y="5152088"/>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1859FFF-DA21-5D1C-B750-C4FFE469A556}"/>
                </a:ext>
              </a:extLst>
            </p:cNvPr>
            <p:cNvSpPr/>
            <p:nvPr/>
          </p:nvSpPr>
          <p:spPr>
            <a:xfrm>
              <a:off x="6455353" y="5246509"/>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969"/>
                    <a:pt x="10233" y="204"/>
                  </a:cubicBezTo>
                  <a:close/>
                </a:path>
              </a:pathLst>
            </a:custGeom>
            <a:solidFill>
              <a:srgbClr val="29ABE2"/>
            </a:solidFill>
            <a:ln w="381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272CFE8-7CCC-40BC-1389-780373E64694}"/>
                </a:ext>
              </a:extLst>
            </p:cNvPr>
            <p:cNvSpPr/>
            <p:nvPr/>
          </p:nvSpPr>
          <p:spPr>
            <a:xfrm>
              <a:off x="6840612" y="5111567"/>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3"/>
                  </a:cubicBezTo>
                  <a:cubicBezTo>
                    <a:pt x="9849" y="21229"/>
                    <a:pt x="14435" y="17406"/>
                    <a:pt x="15582" y="12055"/>
                  </a:cubicBezTo>
                  <a:cubicBezTo>
                    <a:pt x="16729" y="6703"/>
                    <a:pt x="14435" y="1351"/>
                    <a:pt x="10231" y="204"/>
                  </a:cubicBezTo>
                  <a:close/>
                </a:path>
              </a:pathLst>
            </a:custGeom>
            <a:solidFill>
              <a:srgbClr val="29ABE2"/>
            </a:solidFill>
            <a:ln w="381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667D78D-1CD3-EAA8-59ED-4095330EF2E4}"/>
                </a:ext>
              </a:extLst>
            </p:cNvPr>
            <p:cNvSpPr/>
            <p:nvPr/>
          </p:nvSpPr>
          <p:spPr>
            <a:xfrm>
              <a:off x="6937688" y="5187639"/>
              <a:ext cx="15676" cy="20286"/>
            </a:xfrm>
            <a:custGeom>
              <a:avLst/>
              <a:gdLst>
                <a:gd name="connsiteX0" fmla="*/ 10233 w 15676"/>
                <a:gd name="connsiteY0" fmla="*/ 204 h 20286"/>
                <a:gd name="connsiteX1" fmla="*/ 296 w 15676"/>
                <a:gd name="connsiteY1" fmla="*/ 8232 h 20286"/>
                <a:gd name="connsiteX2" fmla="*/ 5265 w 15676"/>
                <a:gd name="connsiteY2" fmla="*/ 20083 h 20286"/>
                <a:gd name="connsiteX3" fmla="*/ 15202 w 15676"/>
                <a:gd name="connsiteY3" fmla="*/ 12054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2136E2-BFED-E760-375E-2E416AF86A9F}"/>
                </a:ext>
              </a:extLst>
            </p:cNvPr>
            <p:cNvSpPr/>
            <p:nvPr/>
          </p:nvSpPr>
          <p:spPr>
            <a:xfrm>
              <a:off x="6814238" y="517617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B8FB339-5EA6-261E-0D0A-1B61F3603FD6}"/>
                </a:ext>
              </a:extLst>
            </p:cNvPr>
            <p:cNvSpPr/>
            <p:nvPr/>
          </p:nvSpPr>
          <p:spPr>
            <a:xfrm>
              <a:off x="5827399" y="572588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F6AE277-98D5-48EE-23AA-1190EB32A43F}"/>
                </a:ext>
              </a:extLst>
            </p:cNvPr>
            <p:cNvSpPr/>
            <p:nvPr/>
          </p:nvSpPr>
          <p:spPr>
            <a:xfrm>
              <a:off x="5825871" y="565898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2"/>
                  </a:cubicBezTo>
                  <a:cubicBezTo>
                    <a:pt x="9469" y="21229"/>
                    <a:pt x="14055" y="17407"/>
                    <a:pt x="15202" y="12055"/>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295F7E2-D84C-E1FB-FF58-DE9A74A56C4B}"/>
                </a:ext>
              </a:extLst>
            </p:cNvPr>
            <p:cNvSpPr/>
            <p:nvPr/>
          </p:nvSpPr>
          <p:spPr>
            <a:xfrm>
              <a:off x="5947794" y="569147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2A78630-725B-CD1E-FB64-7160745EC260}"/>
                </a:ext>
              </a:extLst>
            </p:cNvPr>
            <p:cNvSpPr/>
            <p:nvPr/>
          </p:nvSpPr>
          <p:spPr>
            <a:xfrm>
              <a:off x="6514976" y="561387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8C52503-6D39-0BB5-799D-5D0A7295BDEB}"/>
                </a:ext>
              </a:extLst>
            </p:cNvPr>
            <p:cNvSpPr/>
            <p:nvPr/>
          </p:nvSpPr>
          <p:spPr>
            <a:xfrm>
              <a:off x="6526442" y="5464406"/>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21EAA61-6655-DAEE-C5B6-5EE1542FFEBD}"/>
                </a:ext>
              </a:extLst>
            </p:cNvPr>
            <p:cNvSpPr/>
            <p:nvPr/>
          </p:nvSpPr>
          <p:spPr>
            <a:xfrm>
              <a:off x="6584154" y="56066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321"/>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681C97C-DC33-A001-9546-071D4B4FB463}"/>
                </a:ext>
              </a:extLst>
            </p:cNvPr>
            <p:cNvSpPr/>
            <p:nvPr/>
          </p:nvSpPr>
          <p:spPr>
            <a:xfrm>
              <a:off x="6622376" y="5819156"/>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DECE8AB-6F0F-BF7B-5E01-1270142B7E11}"/>
                </a:ext>
              </a:extLst>
            </p:cNvPr>
            <p:cNvSpPr/>
            <p:nvPr/>
          </p:nvSpPr>
          <p:spPr>
            <a:xfrm>
              <a:off x="6717541" y="5877262"/>
              <a:ext cx="15677" cy="20286"/>
            </a:xfrm>
            <a:custGeom>
              <a:avLst/>
              <a:gdLst>
                <a:gd name="connsiteX0" fmla="*/ 10234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4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4" y="204"/>
                  </a:moveTo>
                  <a:cubicBezTo>
                    <a:pt x="6029" y="-943"/>
                    <a:pt x="1443" y="2880"/>
                    <a:pt x="296" y="8232"/>
                  </a:cubicBezTo>
                  <a:cubicBezTo>
                    <a:pt x="-850" y="13584"/>
                    <a:pt x="1443" y="18936"/>
                    <a:pt x="5265" y="20082"/>
                  </a:cubicBezTo>
                  <a:cubicBezTo>
                    <a:pt x="9087" y="21229"/>
                    <a:pt x="14056" y="17407"/>
                    <a:pt x="15202" y="12055"/>
                  </a:cubicBezTo>
                  <a:cubicBezTo>
                    <a:pt x="16731" y="6320"/>
                    <a:pt x="14438" y="1351"/>
                    <a:pt x="10234" y="204"/>
                  </a:cubicBezTo>
                  <a:close/>
                </a:path>
              </a:pathLst>
            </a:custGeom>
            <a:solidFill>
              <a:srgbClr val="29ABE2"/>
            </a:solidFill>
            <a:ln w="381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AB84F76-74A3-6085-A60C-B3CC1DE434FA}"/>
                </a:ext>
              </a:extLst>
            </p:cNvPr>
            <p:cNvSpPr/>
            <p:nvPr/>
          </p:nvSpPr>
          <p:spPr>
            <a:xfrm>
              <a:off x="6564279" y="578819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4DBD5A7-920F-50FE-6F0B-135DC21FE3E5}"/>
                </a:ext>
              </a:extLst>
            </p:cNvPr>
            <p:cNvSpPr/>
            <p:nvPr/>
          </p:nvSpPr>
          <p:spPr>
            <a:xfrm>
              <a:off x="5525080" y="53627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05E47AD-62BF-F867-DBC0-B2977DD3A245}"/>
                </a:ext>
              </a:extLst>
            </p:cNvPr>
            <p:cNvSpPr/>
            <p:nvPr/>
          </p:nvSpPr>
          <p:spPr>
            <a:xfrm>
              <a:off x="5694394" y="527900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4FB2823-13F1-310F-C874-DAB8A76B70BD}"/>
                </a:ext>
              </a:extLst>
            </p:cNvPr>
            <p:cNvSpPr/>
            <p:nvPr/>
          </p:nvSpPr>
          <p:spPr>
            <a:xfrm>
              <a:off x="5804470" y="5350106"/>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551C57E-4EBA-754B-7389-D45E0A92AFC0}"/>
                </a:ext>
              </a:extLst>
            </p:cNvPr>
            <p:cNvSpPr/>
            <p:nvPr/>
          </p:nvSpPr>
          <p:spPr>
            <a:xfrm>
              <a:off x="6995400" y="5151323"/>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8A78908-4E31-3D3F-C873-D647D8FD3924}"/>
                </a:ext>
              </a:extLst>
            </p:cNvPr>
            <p:cNvSpPr/>
            <p:nvPr/>
          </p:nvSpPr>
          <p:spPr>
            <a:xfrm>
              <a:off x="7215547" y="516279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D81A1AE-A683-8DC0-BB2A-957C092A1112}"/>
                </a:ext>
              </a:extLst>
            </p:cNvPr>
            <p:cNvSpPr/>
            <p:nvPr/>
          </p:nvSpPr>
          <p:spPr>
            <a:xfrm>
              <a:off x="7147900" y="5223955"/>
              <a:ext cx="15728" cy="20286"/>
            </a:xfrm>
            <a:custGeom>
              <a:avLst/>
              <a:gdLst>
                <a:gd name="connsiteX0" fmla="*/ 10231 w 15728"/>
                <a:gd name="connsiteY0" fmla="*/ 204 h 20286"/>
                <a:gd name="connsiteX1" fmla="*/ 294 w 15728"/>
                <a:gd name="connsiteY1" fmla="*/ 8232 h 20286"/>
                <a:gd name="connsiteX2" fmla="*/ 5645 w 15728"/>
                <a:gd name="connsiteY2" fmla="*/ 20083 h 20286"/>
                <a:gd name="connsiteX3" fmla="*/ 15582 w 15728"/>
                <a:gd name="connsiteY3" fmla="*/ 12054 h 20286"/>
                <a:gd name="connsiteX4" fmla="*/ 10231 w 1572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8" h="20286">
                  <a:moveTo>
                    <a:pt x="10231" y="204"/>
                  </a:moveTo>
                  <a:cubicBezTo>
                    <a:pt x="6027" y="-943"/>
                    <a:pt x="1441" y="2880"/>
                    <a:pt x="294" y="8232"/>
                  </a:cubicBezTo>
                  <a:cubicBezTo>
                    <a:pt x="-853" y="13584"/>
                    <a:pt x="1441" y="18936"/>
                    <a:pt x="5645" y="20083"/>
                  </a:cubicBezTo>
                  <a:cubicBezTo>
                    <a:pt x="9849" y="21229"/>
                    <a:pt x="14435" y="17406"/>
                    <a:pt x="15582" y="12054"/>
                  </a:cubicBezTo>
                  <a:cubicBezTo>
                    <a:pt x="16346" y="6320"/>
                    <a:pt x="14053" y="1351"/>
                    <a:pt x="10231" y="204"/>
                  </a:cubicBezTo>
                  <a:close/>
                </a:path>
              </a:pathLst>
            </a:custGeom>
            <a:solidFill>
              <a:srgbClr val="29ABE2"/>
            </a:solidFill>
            <a:ln w="381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6972B08-8A32-EDB3-93E5-95767F24B737}"/>
                </a:ext>
              </a:extLst>
            </p:cNvPr>
            <p:cNvSpPr/>
            <p:nvPr/>
          </p:nvSpPr>
          <p:spPr>
            <a:xfrm>
              <a:off x="6610143" y="58199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F74025A-6D4A-8566-A48E-DCE1CFD91A1C}"/>
                </a:ext>
              </a:extLst>
            </p:cNvPr>
            <p:cNvSpPr/>
            <p:nvPr/>
          </p:nvSpPr>
          <p:spPr>
            <a:xfrm>
              <a:off x="6751175" y="5578324"/>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320"/>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59111C2-67D4-B003-BEE7-BEB4B48EB781}"/>
                </a:ext>
              </a:extLst>
            </p:cNvPr>
            <p:cNvSpPr/>
            <p:nvPr/>
          </p:nvSpPr>
          <p:spPr>
            <a:xfrm>
              <a:off x="6759966" y="5782840"/>
              <a:ext cx="15676" cy="20286"/>
            </a:xfrm>
            <a:custGeom>
              <a:avLst/>
              <a:gdLst>
                <a:gd name="connsiteX0" fmla="*/ 10233 w 15676"/>
                <a:gd name="connsiteY0" fmla="*/ 204 h 20286"/>
                <a:gd name="connsiteX1" fmla="*/ 296 w 15676"/>
                <a:gd name="connsiteY1" fmla="*/ 8232 h 20286"/>
                <a:gd name="connsiteX2" fmla="*/ 5265 w 15676"/>
                <a:gd name="connsiteY2" fmla="*/ 20082 h 20286"/>
                <a:gd name="connsiteX3" fmla="*/ 15202 w 15676"/>
                <a:gd name="connsiteY3" fmla="*/ 12055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E979ABE-ED4E-1E5C-4122-2DE37843B430}"/>
                </a:ext>
              </a:extLst>
            </p:cNvPr>
            <p:cNvSpPr/>
            <p:nvPr/>
          </p:nvSpPr>
          <p:spPr>
            <a:xfrm>
              <a:off x="6198133" y="577634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420E92-4A47-3EC2-FCF6-364CA5D4AC6B}"/>
                </a:ext>
              </a:extLst>
            </p:cNvPr>
            <p:cNvSpPr/>
            <p:nvPr/>
          </p:nvSpPr>
          <p:spPr>
            <a:xfrm>
              <a:off x="6536381" y="5876115"/>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639DB88-E98C-86C5-DEAD-55DBB778732E}"/>
                </a:ext>
              </a:extLst>
            </p:cNvPr>
            <p:cNvSpPr/>
            <p:nvPr/>
          </p:nvSpPr>
          <p:spPr>
            <a:xfrm>
              <a:off x="6527971" y="593154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grpSp>
      <p:grpSp>
        <p:nvGrpSpPr>
          <p:cNvPr id="199" name="Group 198">
            <a:extLst>
              <a:ext uri="{FF2B5EF4-FFF2-40B4-BE49-F238E27FC236}">
                <a16:creationId xmlns:a16="http://schemas.microsoft.com/office/drawing/2014/main" id="{4B84919B-BBF9-E645-E834-99DE166823FF}"/>
              </a:ext>
            </a:extLst>
          </p:cNvPr>
          <p:cNvGrpSpPr/>
          <p:nvPr/>
        </p:nvGrpSpPr>
        <p:grpSpPr>
          <a:xfrm>
            <a:off x="10484630" y="57150"/>
            <a:ext cx="2553138" cy="2747357"/>
            <a:chOff x="7921122" y="3017458"/>
            <a:chExt cx="2553138" cy="2747357"/>
          </a:xfrm>
          <a:effectLst>
            <a:glow rad="12700">
              <a:srgbClr val="29ABE2">
                <a:alpha val="40000"/>
              </a:srgbClr>
            </a:glow>
          </a:effectLst>
        </p:grpSpPr>
        <p:sp>
          <p:nvSpPr>
            <p:cNvPr id="200" name="Freeform 199">
              <a:extLst>
                <a:ext uri="{FF2B5EF4-FFF2-40B4-BE49-F238E27FC236}">
                  <a16:creationId xmlns:a16="http://schemas.microsoft.com/office/drawing/2014/main" id="{B06116C0-822A-48D9-ECEE-BE2DA67BD3F3}"/>
                </a:ext>
              </a:extLst>
            </p:cNvPr>
            <p:cNvSpPr/>
            <p:nvPr/>
          </p:nvSpPr>
          <p:spPr>
            <a:xfrm>
              <a:off x="9455201" y="4411584"/>
              <a:ext cx="486539" cy="146410"/>
            </a:xfrm>
            <a:custGeom>
              <a:avLst/>
              <a:gdLst>
                <a:gd name="connsiteX0" fmla="*/ 0 w 486539"/>
                <a:gd name="connsiteY0" fmla="*/ 146411 h 146410"/>
                <a:gd name="connsiteX1" fmla="*/ 486539 w 486539"/>
                <a:gd name="connsiteY1" fmla="*/ 0 h 146410"/>
                <a:gd name="connsiteX2" fmla="*/ 134534 w 486539"/>
                <a:gd name="connsiteY2" fmla="*/ 56194 h 146410"/>
              </a:gdLst>
              <a:ahLst/>
              <a:cxnLst>
                <a:cxn ang="0">
                  <a:pos x="connsiteX0" y="connsiteY0"/>
                </a:cxn>
                <a:cxn ang="0">
                  <a:pos x="connsiteX1" y="connsiteY1"/>
                </a:cxn>
                <a:cxn ang="0">
                  <a:pos x="connsiteX2" y="connsiteY2"/>
                </a:cxn>
              </a:cxnLst>
              <a:rect l="l" t="t" r="r" b="b"/>
              <a:pathLst>
                <a:path w="486539" h="146410">
                  <a:moveTo>
                    <a:pt x="0" y="146411"/>
                  </a:moveTo>
                  <a:lnTo>
                    <a:pt x="486539" y="0"/>
                  </a:lnTo>
                  <a:lnTo>
                    <a:pt x="134534" y="56194"/>
                  </a:lnTo>
                  <a:close/>
                </a:path>
              </a:pathLst>
            </a:custGeom>
            <a:noFill/>
            <a:ln w="696" cap="flat">
              <a:solidFill>
                <a:srgbClr val="29ABE2"/>
              </a:solid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6D2CB385-481A-254B-DD28-49B630B031DC}"/>
                </a:ext>
              </a:extLst>
            </p:cNvPr>
            <p:cNvSpPr/>
            <p:nvPr/>
          </p:nvSpPr>
          <p:spPr>
            <a:xfrm>
              <a:off x="9158614" y="4273582"/>
              <a:ext cx="192245" cy="177375"/>
            </a:xfrm>
            <a:custGeom>
              <a:avLst/>
              <a:gdLst>
                <a:gd name="connsiteX0" fmla="*/ 187660 w 192245"/>
                <a:gd name="connsiteY0" fmla="*/ 0 h 177375"/>
                <a:gd name="connsiteX1" fmla="*/ 0 w 192245"/>
                <a:gd name="connsiteY1" fmla="*/ 177375 h 177375"/>
                <a:gd name="connsiteX2" fmla="*/ 192246 w 192245"/>
                <a:gd name="connsiteY2" fmla="*/ 132649 h 177375"/>
              </a:gdLst>
              <a:ahLst/>
              <a:cxnLst>
                <a:cxn ang="0">
                  <a:pos x="connsiteX0" y="connsiteY0"/>
                </a:cxn>
                <a:cxn ang="0">
                  <a:pos x="connsiteX1" y="connsiteY1"/>
                </a:cxn>
                <a:cxn ang="0">
                  <a:pos x="connsiteX2" y="connsiteY2"/>
                </a:cxn>
              </a:cxnLst>
              <a:rect l="l" t="t" r="r" b="b"/>
              <a:pathLst>
                <a:path w="192245" h="177375">
                  <a:moveTo>
                    <a:pt x="187660" y="0"/>
                  </a:moveTo>
                  <a:lnTo>
                    <a:pt x="0" y="177375"/>
                  </a:lnTo>
                  <a:lnTo>
                    <a:pt x="192246" y="132649"/>
                  </a:lnTo>
                  <a:close/>
                </a:path>
              </a:pathLst>
            </a:custGeom>
            <a:noFill/>
            <a:ln w="696" cap="flat">
              <a:solidFill>
                <a:srgbClr val="29ABE2"/>
              </a:solid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E2167590-BCEC-BEF9-FFFB-413F30230789}"/>
                </a:ext>
              </a:extLst>
            </p:cNvPr>
            <p:cNvSpPr/>
            <p:nvPr/>
          </p:nvSpPr>
          <p:spPr>
            <a:xfrm>
              <a:off x="8688509" y="4108058"/>
              <a:ext cx="182308" cy="157497"/>
            </a:xfrm>
            <a:custGeom>
              <a:avLst/>
              <a:gdLst>
                <a:gd name="connsiteX0" fmla="*/ 182309 w 182308"/>
                <a:gd name="connsiteY0" fmla="*/ 157497 h 157497"/>
                <a:gd name="connsiteX1" fmla="*/ 62298 w 182308"/>
                <a:gd name="connsiteY1" fmla="*/ 0 h 157497"/>
                <a:gd name="connsiteX2" fmla="*/ 0 w 182308"/>
                <a:gd name="connsiteY2" fmla="*/ 84865 h 157497"/>
              </a:gdLst>
              <a:ahLst/>
              <a:cxnLst>
                <a:cxn ang="0">
                  <a:pos x="connsiteX0" y="connsiteY0"/>
                </a:cxn>
                <a:cxn ang="0">
                  <a:pos x="connsiteX1" y="connsiteY1"/>
                </a:cxn>
                <a:cxn ang="0">
                  <a:pos x="connsiteX2" y="connsiteY2"/>
                </a:cxn>
              </a:cxnLst>
              <a:rect l="l" t="t" r="r" b="b"/>
              <a:pathLst>
                <a:path w="182308" h="157497">
                  <a:moveTo>
                    <a:pt x="182309" y="157497"/>
                  </a:moveTo>
                  <a:lnTo>
                    <a:pt x="62298" y="0"/>
                  </a:lnTo>
                  <a:lnTo>
                    <a:pt x="0" y="84865"/>
                  </a:lnTo>
                  <a:close/>
                </a:path>
              </a:pathLst>
            </a:custGeom>
            <a:noFill/>
            <a:ln w="696" cap="flat">
              <a:solidFill>
                <a:srgbClr val="29ABE2"/>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710183C5-0344-C958-434C-959232B35BA6}"/>
                </a:ext>
              </a:extLst>
            </p:cNvPr>
            <p:cNvSpPr/>
            <p:nvPr/>
          </p:nvSpPr>
          <p:spPr>
            <a:xfrm>
              <a:off x="9650887" y="4539645"/>
              <a:ext cx="157848" cy="232422"/>
            </a:xfrm>
            <a:custGeom>
              <a:avLst/>
              <a:gdLst>
                <a:gd name="connsiteX0" fmla="*/ 93257 w 157848"/>
                <a:gd name="connsiteY0" fmla="*/ 232423 h 232422"/>
                <a:gd name="connsiteX1" fmla="*/ 157848 w 157848"/>
                <a:gd name="connsiteY1" fmla="*/ 0 h 232422"/>
                <a:gd name="connsiteX2" fmla="*/ 0 w 157848"/>
                <a:gd name="connsiteY2" fmla="*/ 175082 h 232422"/>
              </a:gdLst>
              <a:ahLst/>
              <a:cxnLst>
                <a:cxn ang="0">
                  <a:pos x="connsiteX0" y="connsiteY0"/>
                </a:cxn>
                <a:cxn ang="0">
                  <a:pos x="connsiteX1" y="connsiteY1"/>
                </a:cxn>
                <a:cxn ang="0">
                  <a:pos x="connsiteX2" y="connsiteY2"/>
                </a:cxn>
              </a:cxnLst>
              <a:rect l="l" t="t" r="r" b="b"/>
              <a:pathLst>
                <a:path w="157848" h="232422">
                  <a:moveTo>
                    <a:pt x="93257" y="232423"/>
                  </a:moveTo>
                  <a:lnTo>
                    <a:pt x="157848" y="0"/>
                  </a:lnTo>
                  <a:lnTo>
                    <a:pt x="0" y="175082"/>
                  </a:lnTo>
                  <a:close/>
                </a:path>
              </a:pathLst>
            </a:custGeom>
            <a:noFill/>
            <a:ln w="696" cap="flat">
              <a:solidFill>
                <a:srgbClr val="29ABE2"/>
              </a:solid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EA722DC0-390C-DE11-0F6C-ACAC3480F9F9}"/>
                </a:ext>
              </a:extLst>
            </p:cNvPr>
            <p:cNvSpPr/>
            <p:nvPr/>
          </p:nvSpPr>
          <p:spPr>
            <a:xfrm>
              <a:off x="9029813" y="4134052"/>
              <a:ext cx="442968" cy="478224"/>
            </a:xfrm>
            <a:custGeom>
              <a:avLst/>
              <a:gdLst>
                <a:gd name="connsiteX0" fmla="*/ 0 w 442968"/>
                <a:gd name="connsiteY0" fmla="*/ 286706 h 478224"/>
                <a:gd name="connsiteX1" fmla="*/ 70707 w 442968"/>
                <a:gd name="connsiteY1" fmla="*/ 478225 h 478224"/>
                <a:gd name="connsiteX2" fmla="*/ 442969 w 442968"/>
                <a:gd name="connsiteY2" fmla="*/ 0 h 478224"/>
              </a:gdLst>
              <a:ahLst/>
              <a:cxnLst>
                <a:cxn ang="0">
                  <a:pos x="connsiteX0" y="connsiteY0"/>
                </a:cxn>
                <a:cxn ang="0">
                  <a:pos x="connsiteX1" y="connsiteY1"/>
                </a:cxn>
                <a:cxn ang="0">
                  <a:pos x="connsiteX2" y="connsiteY2"/>
                </a:cxn>
              </a:cxnLst>
              <a:rect l="l" t="t" r="r" b="b"/>
              <a:pathLst>
                <a:path w="442968" h="478224">
                  <a:moveTo>
                    <a:pt x="0" y="286706"/>
                  </a:moveTo>
                  <a:lnTo>
                    <a:pt x="70707" y="478225"/>
                  </a:lnTo>
                  <a:lnTo>
                    <a:pt x="442969" y="0"/>
                  </a:lnTo>
                  <a:close/>
                </a:path>
              </a:pathLst>
            </a:custGeom>
            <a:noFill/>
            <a:ln w="696" cap="flat">
              <a:solidFill>
                <a:srgbClr val="29ABE2"/>
              </a:solidFill>
              <a:prstDash val="solid"/>
              <a:miter/>
            </a:ln>
          </p:spPr>
          <p:txBody>
            <a:bodyPr rtlCol="0" anchor="ctr"/>
            <a:lstStyle/>
            <a:p>
              <a:endParaRPr lang="en-US"/>
            </a:p>
          </p:txBody>
        </p:sp>
        <p:grpSp>
          <p:nvGrpSpPr>
            <p:cNvPr id="205" name="Graphic 4">
              <a:extLst>
                <a:ext uri="{FF2B5EF4-FFF2-40B4-BE49-F238E27FC236}">
                  <a16:creationId xmlns:a16="http://schemas.microsoft.com/office/drawing/2014/main" id="{A1AB73A7-3685-4C9C-2C87-F3C0B132B46C}"/>
                </a:ext>
              </a:extLst>
            </p:cNvPr>
            <p:cNvGrpSpPr/>
            <p:nvPr/>
          </p:nvGrpSpPr>
          <p:grpSpPr>
            <a:xfrm>
              <a:off x="7921122" y="3017458"/>
              <a:ext cx="1459913" cy="1322678"/>
              <a:chOff x="6227927" y="2459963"/>
              <a:chExt cx="1459913" cy="1322678"/>
            </a:xfrm>
          </p:grpSpPr>
          <p:grpSp>
            <p:nvGrpSpPr>
              <p:cNvPr id="234" name="Graphic 4">
                <a:extLst>
                  <a:ext uri="{FF2B5EF4-FFF2-40B4-BE49-F238E27FC236}">
                    <a16:creationId xmlns:a16="http://schemas.microsoft.com/office/drawing/2014/main" id="{03A9D108-EF1B-1ED9-A0F5-6E3365A3927A}"/>
                  </a:ext>
                </a:extLst>
              </p:cNvPr>
              <p:cNvGrpSpPr/>
              <p:nvPr/>
            </p:nvGrpSpPr>
            <p:grpSpPr>
              <a:xfrm>
                <a:off x="7427129" y="2727622"/>
                <a:ext cx="20420" cy="20424"/>
                <a:chOff x="7427129" y="2727622"/>
                <a:chExt cx="20420" cy="20424"/>
              </a:xfrm>
            </p:grpSpPr>
            <p:sp>
              <p:nvSpPr>
                <p:cNvPr id="313" name="Freeform 312">
                  <a:extLst>
                    <a:ext uri="{FF2B5EF4-FFF2-40B4-BE49-F238E27FC236}">
                      <a16:creationId xmlns:a16="http://schemas.microsoft.com/office/drawing/2014/main" id="{02E5984F-BB09-CEE7-8CFC-15E3A08CA3E5}"/>
                    </a:ext>
                  </a:extLst>
                </p:cNvPr>
                <p:cNvSpPr/>
                <p:nvPr/>
              </p:nvSpPr>
              <p:spPr>
                <a:xfrm rot="-2328823">
                  <a:off x="7430077" y="2730571"/>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74D65088-58E7-41F1-56FE-724BE4E664AA}"/>
                    </a:ext>
                  </a:extLst>
                </p:cNvPr>
                <p:cNvSpPr/>
                <p:nvPr/>
              </p:nvSpPr>
              <p:spPr>
                <a:xfrm>
                  <a:off x="7430312" y="2730639"/>
                  <a:ext cx="14032" cy="14034"/>
                </a:xfrm>
                <a:custGeom>
                  <a:avLst/>
                  <a:gdLst>
                    <a:gd name="connsiteX0" fmla="*/ 12558 w 14032"/>
                    <a:gd name="connsiteY0" fmla="*/ 2621 h 14034"/>
                    <a:gd name="connsiteX1" fmla="*/ 2621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9882" y="-437"/>
                        <a:pt x="5678" y="-819"/>
                        <a:pt x="2621" y="1475"/>
                      </a:cubicBezTo>
                      <a:cubicBezTo>
                        <a:pt x="-437" y="4151"/>
                        <a:pt x="-819" y="8355"/>
                        <a:pt x="1474" y="11414"/>
                      </a:cubicBezTo>
                      <a:cubicBezTo>
                        <a:pt x="4149" y="14472"/>
                        <a:pt x="8354"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35" name="Graphic 4">
                <a:extLst>
                  <a:ext uri="{FF2B5EF4-FFF2-40B4-BE49-F238E27FC236}">
                    <a16:creationId xmlns:a16="http://schemas.microsoft.com/office/drawing/2014/main" id="{E24CA7F7-810C-24A4-9179-F6FE5A44A6E7}"/>
                  </a:ext>
                </a:extLst>
              </p:cNvPr>
              <p:cNvGrpSpPr/>
              <p:nvPr/>
            </p:nvGrpSpPr>
            <p:grpSpPr>
              <a:xfrm>
                <a:off x="7524725" y="3009937"/>
                <a:ext cx="18806" cy="18810"/>
                <a:chOff x="7524725" y="3009937"/>
                <a:chExt cx="18806" cy="18810"/>
              </a:xfrm>
            </p:grpSpPr>
            <p:sp>
              <p:nvSpPr>
                <p:cNvPr id="311" name="Freeform 310">
                  <a:extLst>
                    <a:ext uri="{FF2B5EF4-FFF2-40B4-BE49-F238E27FC236}">
                      <a16:creationId xmlns:a16="http://schemas.microsoft.com/office/drawing/2014/main" id="{6E1FB4A2-B45D-9962-331B-EE07EF5BD805}"/>
                    </a:ext>
                  </a:extLst>
                </p:cNvPr>
                <p:cNvSpPr/>
                <p:nvPr/>
              </p:nvSpPr>
              <p:spPr>
                <a:xfrm rot="-2328072">
                  <a:off x="7527440" y="3012653"/>
                  <a:ext cx="13376" cy="13379"/>
                </a:xfrm>
                <a:custGeom>
                  <a:avLst/>
                  <a:gdLst>
                    <a:gd name="connsiteX0" fmla="*/ 0 w 13376"/>
                    <a:gd name="connsiteY0" fmla="*/ 0 h 13379"/>
                    <a:gd name="connsiteX1" fmla="*/ 13376 w 13376"/>
                    <a:gd name="connsiteY1" fmla="*/ 0 h 13379"/>
                    <a:gd name="connsiteX2" fmla="*/ 13376 w 13376"/>
                    <a:gd name="connsiteY2" fmla="*/ 13379 h 13379"/>
                    <a:gd name="connsiteX3" fmla="*/ 0 w 13376"/>
                    <a:gd name="connsiteY3" fmla="*/ 13379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6" y="0"/>
                      </a:lnTo>
                      <a:lnTo>
                        <a:pt x="13376" y="13379"/>
                      </a:lnTo>
                      <a:lnTo>
                        <a:pt x="0" y="13379"/>
                      </a:lnTo>
                      <a:close/>
                    </a:path>
                  </a:pathLst>
                </a:custGeom>
                <a:noFill/>
                <a:ln w="3819"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59EAA40A-DFEA-1930-8574-CC23E0D702FD}"/>
                    </a:ext>
                  </a:extLst>
                </p:cNvPr>
                <p:cNvSpPr/>
                <p:nvPr/>
              </p:nvSpPr>
              <p:spPr>
                <a:xfrm>
                  <a:off x="7527390" y="3012757"/>
                  <a:ext cx="13649" cy="13652"/>
                </a:xfrm>
                <a:custGeom>
                  <a:avLst/>
                  <a:gdLst>
                    <a:gd name="connsiteX0" fmla="*/ 12175 w 13649"/>
                    <a:gd name="connsiteY0" fmla="*/ 2621 h 13652"/>
                    <a:gd name="connsiteX1" fmla="*/ 2620 w 13649"/>
                    <a:gd name="connsiteY1" fmla="*/ 1474 h 13652"/>
                    <a:gd name="connsiteX2" fmla="*/ 1474 w 13649"/>
                    <a:gd name="connsiteY2" fmla="*/ 11031 h 13652"/>
                    <a:gd name="connsiteX3" fmla="*/ 11029 w 13649"/>
                    <a:gd name="connsiteY3" fmla="*/ 12178 h 13652"/>
                    <a:gd name="connsiteX4" fmla="*/ 12175 w 13649"/>
                    <a:gd name="connsiteY4" fmla="*/ 2621 h 1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 h="13652">
                      <a:moveTo>
                        <a:pt x="12175" y="2621"/>
                      </a:moveTo>
                      <a:cubicBezTo>
                        <a:pt x="9882" y="-437"/>
                        <a:pt x="5678" y="-819"/>
                        <a:pt x="2620" y="1474"/>
                      </a:cubicBezTo>
                      <a:cubicBezTo>
                        <a:pt x="-437" y="3768"/>
                        <a:pt x="-819" y="7973"/>
                        <a:pt x="1474" y="11031"/>
                      </a:cubicBezTo>
                      <a:cubicBezTo>
                        <a:pt x="3767" y="14089"/>
                        <a:pt x="7971" y="14472"/>
                        <a:pt x="11029" y="12178"/>
                      </a:cubicBezTo>
                      <a:cubicBezTo>
                        <a:pt x="14086" y="9885"/>
                        <a:pt x="14469" y="5297"/>
                        <a:pt x="12175" y="2621"/>
                      </a:cubicBezTo>
                      <a:close/>
                    </a:path>
                  </a:pathLst>
                </a:custGeom>
                <a:solidFill>
                  <a:srgbClr val="29ABE2"/>
                </a:solidFill>
                <a:ln w="3819" cap="flat">
                  <a:noFill/>
                  <a:prstDash val="solid"/>
                  <a:miter/>
                </a:ln>
              </p:spPr>
              <p:txBody>
                <a:bodyPr rtlCol="0" anchor="ctr"/>
                <a:lstStyle/>
                <a:p>
                  <a:endParaRPr lang="en-US"/>
                </a:p>
              </p:txBody>
            </p:sp>
          </p:grpSp>
          <p:grpSp>
            <p:nvGrpSpPr>
              <p:cNvPr id="236" name="Graphic 4">
                <a:extLst>
                  <a:ext uri="{FF2B5EF4-FFF2-40B4-BE49-F238E27FC236}">
                    <a16:creationId xmlns:a16="http://schemas.microsoft.com/office/drawing/2014/main" id="{9A364755-489C-5FA4-9803-ED479DA30CAB}"/>
                  </a:ext>
                </a:extLst>
              </p:cNvPr>
              <p:cNvGrpSpPr/>
              <p:nvPr/>
            </p:nvGrpSpPr>
            <p:grpSpPr>
              <a:xfrm>
                <a:off x="7458294" y="2982602"/>
                <a:ext cx="16657" cy="16660"/>
                <a:chOff x="7458294" y="2982602"/>
                <a:chExt cx="16657" cy="16660"/>
              </a:xfrm>
            </p:grpSpPr>
            <p:sp>
              <p:nvSpPr>
                <p:cNvPr id="309" name="Freeform 308">
                  <a:extLst>
                    <a:ext uri="{FF2B5EF4-FFF2-40B4-BE49-F238E27FC236}">
                      <a16:creationId xmlns:a16="http://schemas.microsoft.com/office/drawing/2014/main" id="{8F3E0CFF-C7F9-7EF8-5F19-3B638DAE48A6}"/>
                    </a:ext>
                  </a:extLst>
                </p:cNvPr>
                <p:cNvSpPr/>
                <p:nvPr/>
              </p:nvSpPr>
              <p:spPr>
                <a:xfrm rot="-2327588">
                  <a:off x="7460698" y="2985008"/>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EBC7396A-EC19-1B5F-B787-5000562ED221}"/>
                    </a:ext>
                  </a:extLst>
                </p:cNvPr>
                <p:cNvSpPr/>
                <p:nvPr/>
              </p:nvSpPr>
              <p:spPr>
                <a:xfrm>
                  <a:off x="7460474" y="2984820"/>
                  <a:ext cx="12184" cy="12186"/>
                </a:xfrm>
                <a:custGeom>
                  <a:avLst/>
                  <a:gdLst>
                    <a:gd name="connsiteX0" fmla="*/ 10679 w 12184"/>
                    <a:gd name="connsiteY0" fmla="*/ 2271 h 12186"/>
                    <a:gd name="connsiteX1" fmla="*/ 2270 w 12184"/>
                    <a:gd name="connsiteY1" fmla="*/ 1506 h 12186"/>
                    <a:gd name="connsiteX2" fmla="*/ 1506 w 12184"/>
                    <a:gd name="connsiteY2" fmla="*/ 9916 h 12186"/>
                    <a:gd name="connsiteX3" fmla="*/ 9914 w 12184"/>
                    <a:gd name="connsiteY3" fmla="*/ 10681 h 12186"/>
                    <a:gd name="connsiteX4" fmla="*/ 10679 w 12184"/>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 h="12186">
                      <a:moveTo>
                        <a:pt x="10679" y="2271"/>
                      </a:moveTo>
                      <a:cubicBezTo>
                        <a:pt x="8768" y="-405"/>
                        <a:pt x="4946" y="-788"/>
                        <a:pt x="2270" y="1506"/>
                      </a:cubicBezTo>
                      <a:cubicBezTo>
                        <a:pt x="-405" y="3417"/>
                        <a:pt x="-787" y="7240"/>
                        <a:pt x="1506" y="9916"/>
                      </a:cubicBezTo>
                      <a:cubicBezTo>
                        <a:pt x="3417" y="12592"/>
                        <a:pt x="7239" y="12974"/>
                        <a:pt x="9914" y="10681"/>
                      </a:cubicBezTo>
                      <a:cubicBezTo>
                        <a:pt x="12590" y="8387"/>
                        <a:pt x="12972" y="4946"/>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37" name="Graphic 4">
                <a:extLst>
                  <a:ext uri="{FF2B5EF4-FFF2-40B4-BE49-F238E27FC236}">
                    <a16:creationId xmlns:a16="http://schemas.microsoft.com/office/drawing/2014/main" id="{2CACA473-0A6B-58BD-E87F-0B1EFF62D7CB}"/>
                  </a:ext>
                </a:extLst>
              </p:cNvPr>
              <p:cNvGrpSpPr/>
              <p:nvPr/>
            </p:nvGrpSpPr>
            <p:grpSpPr>
              <a:xfrm>
                <a:off x="7146844" y="2459963"/>
                <a:ext cx="21493" cy="21497"/>
                <a:chOff x="7146844" y="2459963"/>
                <a:chExt cx="21493" cy="21497"/>
              </a:xfrm>
            </p:grpSpPr>
            <p:sp>
              <p:nvSpPr>
                <p:cNvPr id="307" name="Freeform 306">
                  <a:extLst>
                    <a:ext uri="{FF2B5EF4-FFF2-40B4-BE49-F238E27FC236}">
                      <a16:creationId xmlns:a16="http://schemas.microsoft.com/office/drawing/2014/main" id="{BCEF3280-99A3-5DDF-45EB-BABE23120154}"/>
                    </a:ext>
                  </a:extLst>
                </p:cNvPr>
                <p:cNvSpPr/>
                <p:nvPr/>
              </p:nvSpPr>
              <p:spPr>
                <a:xfrm rot="-2328555">
                  <a:off x="7149947" y="2463067"/>
                  <a:ext cx="15287" cy="15290"/>
                </a:xfrm>
                <a:custGeom>
                  <a:avLst/>
                  <a:gdLst>
                    <a:gd name="connsiteX0" fmla="*/ 0 w 15287"/>
                    <a:gd name="connsiteY0" fmla="*/ 0 h 15290"/>
                    <a:gd name="connsiteX1" fmla="*/ 15287 w 15287"/>
                    <a:gd name="connsiteY1" fmla="*/ 0 h 15290"/>
                    <a:gd name="connsiteX2" fmla="*/ 15287 w 15287"/>
                    <a:gd name="connsiteY2" fmla="*/ 15290 h 15290"/>
                    <a:gd name="connsiteX3" fmla="*/ 0 w 15287"/>
                    <a:gd name="connsiteY3" fmla="*/ 15290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7" y="0"/>
                      </a:lnTo>
                      <a:lnTo>
                        <a:pt x="15287" y="15290"/>
                      </a:lnTo>
                      <a:lnTo>
                        <a:pt x="0" y="15290"/>
                      </a:lnTo>
                      <a:close/>
                    </a:path>
                  </a:pathLst>
                </a:custGeom>
                <a:noFill/>
                <a:ln w="3819"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A40379B8-8799-EA94-52C3-31C9D0C15D79}"/>
                    </a:ext>
                  </a:extLst>
                </p:cNvPr>
                <p:cNvSpPr/>
                <p:nvPr/>
              </p:nvSpPr>
              <p:spPr>
                <a:xfrm>
                  <a:off x="7149878" y="246276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7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8"/>
                        <a:pt x="6342" y="-920"/>
                        <a:pt x="2902" y="1756"/>
                      </a:cubicBezTo>
                      <a:cubicBezTo>
                        <a:pt x="-537" y="4432"/>
                        <a:pt x="-920" y="9019"/>
                        <a:pt x="1756" y="12460"/>
                      </a:cubicBezTo>
                      <a:cubicBezTo>
                        <a:pt x="4431" y="15900"/>
                        <a:pt x="9017" y="16283"/>
                        <a:pt x="12457" y="13607"/>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38" name="Graphic 4">
                <a:extLst>
                  <a:ext uri="{FF2B5EF4-FFF2-40B4-BE49-F238E27FC236}">
                    <a16:creationId xmlns:a16="http://schemas.microsoft.com/office/drawing/2014/main" id="{DDD6ADDD-3690-543B-2AE3-EEE4CDFB5B71}"/>
                  </a:ext>
                </a:extLst>
              </p:cNvPr>
              <p:cNvGrpSpPr/>
              <p:nvPr/>
            </p:nvGrpSpPr>
            <p:grpSpPr>
              <a:xfrm>
                <a:off x="7664197" y="3427937"/>
                <a:ext cx="23642" cy="23647"/>
                <a:chOff x="7664197" y="3427937"/>
                <a:chExt cx="23642" cy="23647"/>
              </a:xfrm>
            </p:grpSpPr>
            <p:sp>
              <p:nvSpPr>
                <p:cNvPr id="305" name="Freeform 304">
                  <a:extLst>
                    <a:ext uri="{FF2B5EF4-FFF2-40B4-BE49-F238E27FC236}">
                      <a16:creationId xmlns:a16="http://schemas.microsoft.com/office/drawing/2014/main" id="{F16366EF-4C2B-C807-578E-F985554A214C}"/>
                    </a:ext>
                  </a:extLst>
                </p:cNvPr>
                <p:cNvSpPr/>
                <p:nvPr/>
              </p:nvSpPr>
              <p:spPr>
                <a:xfrm rot="-2329038">
                  <a:off x="7667611" y="3431351"/>
                  <a:ext cx="16815" cy="16819"/>
                </a:xfrm>
                <a:custGeom>
                  <a:avLst/>
                  <a:gdLst>
                    <a:gd name="connsiteX0" fmla="*/ 0 w 16815"/>
                    <a:gd name="connsiteY0" fmla="*/ 0 h 16819"/>
                    <a:gd name="connsiteX1" fmla="*/ 16816 w 16815"/>
                    <a:gd name="connsiteY1" fmla="*/ 0 h 16819"/>
                    <a:gd name="connsiteX2" fmla="*/ 16816 w 16815"/>
                    <a:gd name="connsiteY2" fmla="*/ 16819 h 16819"/>
                    <a:gd name="connsiteX3" fmla="*/ 0 w 16815"/>
                    <a:gd name="connsiteY3" fmla="*/ 16819 h 16819"/>
                  </a:gdLst>
                  <a:ahLst/>
                  <a:cxnLst>
                    <a:cxn ang="0">
                      <a:pos x="connsiteX0" y="connsiteY0"/>
                    </a:cxn>
                    <a:cxn ang="0">
                      <a:pos x="connsiteX1" y="connsiteY1"/>
                    </a:cxn>
                    <a:cxn ang="0">
                      <a:pos x="connsiteX2" y="connsiteY2"/>
                    </a:cxn>
                    <a:cxn ang="0">
                      <a:pos x="connsiteX3" y="connsiteY3"/>
                    </a:cxn>
                  </a:cxnLst>
                  <a:rect l="l" t="t" r="r" b="b"/>
                  <a:pathLst>
                    <a:path w="16815" h="16819">
                      <a:moveTo>
                        <a:pt x="0" y="0"/>
                      </a:moveTo>
                      <a:lnTo>
                        <a:pt x="16816" y="0"/>
                      </a:lnTo>
                      <a:lnTo>
                        <a:pt x="16816" y="16819"/>
                      </a:lnTo>
                      <a:lnTo>
                        <a:pt x="0" y="16819"/>
                      </a:lnTo>
                      <a:close/>
                    </a:path>
                  </a:pathLst>
                </a:custGeom>
                <a:noFill/>
                <a:ln w="3819"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8D0E219E-8B8A-B273-D55E-F8270DA86EAD}"/>
                    </a:ext>
                  </a:extLst>
                </p:cNvPr>
                <p:cNvSpPr/>
                <p:nvPr/>
              </p:nvSpPr>
              <p:spPr>
                <a:xfrm>
                  <a:off x="7667980" y="3431289"/>
                  <a:ext cx="16825" cy="16828"/>
                </a:xfrm>
                <a:custGeom>
                  <a:avLst/>
                  <a:gdLst>
                    <a:gd name="connsiteX0" fmla="*/ 14910 w 16825"/>
                    <a:gd name="connsiteY0" fmla="*/ 3063 h 16828"/>
                    <a:gd name="connsiteX1" fmla="*/ 3062 w 16825"/>
                    <a:gd name="connsiteY1" fmla="*/ 1916 h 16828"/>
                    <a:gd name="connsiteX2" fmla="*/ 1916 w 16825"/>
                    <a:gd name="connsiteY2" fmla="*/ 13766 h 16828"/>
                    <a:gd name="connsiteX3" fmla="*/ 13764 w 16825"/>
                    <a:gd name="connsiteY3" fmla="*/ 14913 h 16828"/>
                    <a:gd name="connsiteX4" fmla="*/ 14910 w 16825"/>
                    <a:gd name="connsiteY4" fmla="*/ 3063 h 1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5" h="16828">
                      <a:moveTo>
                        <a:pt x="14910" y="3063"/>
                      </a:moveTo>
                      <a:cubicBezTo>
                        <a:pt x="11853" y="-378"/>
                        <a:pt x="6884" y="-1142"/>
                        <a:pt x="3062" y="1916"/>
                      </a:cubicBezTo>
                      <a:cubicBezTo>
                        <a:pt x="-378" y="4974"/>
                        <a:pt x="-1142" y="9944"/>
                        <a:pt x="1916" y="13766"/>
                      </a:cubicBezTo>
                      <a:cubicBezTo>
                        <a:pt x="4973" y="17207"/>
                        <a:pt x="9942" y="17971"/>
                        <a:pt x="13764" y="14913"/>
                      </a:cubicBezTo>
                      <a:cubicBezTo>
                        <a:pt x="17204" y="11855"/>
                        <a:pt x="17968" y="6886"/>
                        <a:pt x="14910" y="3063"/>
                      </a:cubicBezTo>
                      <a:close/>
                    </a:path>
                  </a:pathLst>
                </a:custGeom>
                <a:solidFill>
                  <a:srgbClr val="29ABE2"/>
                </a:solidFill>
                <a:ln w="3819" cap="flat">
                  <a:noFill/>
                  <a:prstDash val="solid"/>
                  <a:miter/>
                </a:ln>
              </p:spPr>
              <p:txBody>
                <a:bodyPr rtlCol="0" anchor="ctr"/>
                <a:lstStyle/>
                <a:p>
                  <a:endParaRPr lang="en-US"/>
                </a:p>
              </p:txBody>
            </p:sp>
          </p:grpSp>
          <p:grpSp>
            <p:nvGrpSpPr>
              <p:cNvPr id="239" name="Graphic 4">
                <a:extLst>
                  <a:ext uri="{FF2B5EF4-FFF2-40B4-BE49-F238E27FC236}">
                    <a16:creationId xmlns:a16="http://schemas.microsoft.com/office/drawing/2014/main" id="{C0C9E42E-914F-1370-7C28-51C9844A3CD4}"/>
                  </a:ext>
                </a:extLst>
              </p:cNvPr>
              <p:cNvGrpSpPr/>
              <p:nvPr/>
            </p:nvGrpSpPr>
            <p:grpSpPr>
              <a:xfrm>
                <a:off x="7321575" y="2840658"/>
                <a:ext cx="22568" cy="22572"/>
                <a:chOff x="7321575" y="2840658"/>
                <a:chExt cx="22568" cy="22572"/>
              </a:xfrm>
            </p:grpSpPr>
            <p:sp>
              <p:nvSpPr>
                <p:cNvPr id="303" name="Freeform 302">
                  <a:extLst>
                    <a:ext uri="{FF2B5EF4-FFF2-40B4-BE49-F238E27FC236}">
                      <a16:creationId xmlns:a16="http://schemas.microsoft.com/office/drawing/2014/main" id="{7D35EA33-58CE-5AFC-818A-E453937545F4}"/>
                    </a:ext>
                  </a:extLst>
                </p:cNvPr>
                <p:cNvSpPr/>
                <p:nvPr/>
              </p:nvSpPr>
              <p:spPr>
                <a:xfrm rot="-2327588">
                  <a:off x="7324833" y="2843916"/>
                  <a:ext cx="16052" cy="16055"/>
                </a:xfrm>
                <a:custGeom>
                  <a:avLst/>
                  <a:gdLst>
                    <a:gd name="connsiteX0" fmla="*/ 0 w 16052"/>
                    <a:gd name="connsiteY0" fmla="*/ 0 h 16055"/>
                    <a:gd name="connsiteX1" fmla="*/ 16052 w 16052"/>
                    <a:gd name="connsiteY1" fmla="*/ 0 h 16055"/>
                    <a:gd name="connsiteX2" fmla="*/ 16052 w 16052"/>
                    <a:gd name="connsiteY2" fmla="*/ 16055 h 16055"/>
                    <a:gd name="connsiteX3" fmla="*/ 0 w 16052"/>
                    <a:gd name="connsiteY3" fmla="*/ 16055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2" y="0"/>
                      </a:lnTo>
                      <a:lnTo>
                        <a:pt x="16052" y="16055"/>
                      </a:lnTo>
                      <a:lnTo>
                        <a:pt x="0" y="16055"/>
                      </a:lnTo>
                      <a:close/>
                    </a:path>
                  </a:pathLst>
                </a:custGeom>
                <a:noFill/>
                <a:ln w="3819"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04656A0B-A054-BEB5-0FB9-A1AA6C1E1398}"/>
                    </a:ext>
                  </a:extLst>
                </p:cNvPr>
                <p:cNvSpPr/>
                <p:nvPr/>
              </p:nvSpPr>
              <p:spPr>
                <a:xfrm>
                  <a:off x="7324925" y="2843511"/>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39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39" y="13989"/>
                      </a:cubicBezTo>
                      <a:cubicBezTo>
                        <a:pt x="16279" y="11313"/>
                        <a:pt x="16661"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0" name="Graphic 4">
                <a:extLst>
                  <a:ext uri="{FF2B5EF4-FFF2-40B4-BE49-F238E27FC236}">
                    <a16:creationId xmlns:a16="http://schemas.microsoft.com/office/drawing/2014/main" id="{6819D585-06AA-C662-F652-6B3E1358EAE7}"/>
                  </a:ext>
                </a:extLst>
              </p:cNvPr>
              <p:cNvGrpSpPr/>
              <p:nvPr/>
            </p:nvGrpSpPr>
            <p:grpSpPr>
              <a:xfrm>
                <a:off x="7439781" y="3080731"/>
                <a:ext cx="24181" cy="24186"/>
                <a:chOff x="7439781" y="3080731"/>
                <a:chExt cx="24181" cy="24186"/>
              </a:xfrm>
            </p:grpSpPr>
            <p:sp>
              <p:nvSpPr>
                <p:cNvPr id="301" name="Freeform 300">
                  <a:extLst>
                    <a:ext uri="{FF2B5EF4-FFF2-40B4-BE49-F238E27FC236}">
                      <a16:creationId xmlns:a16="http://schemas.microsoft.com/office/drawing/2014/main" id="{0FD03801-D7D5-7ED5-175C-6B5630C2DD84}"/>
                    </a:ext>
                  </a:extLst>
                </p:cNvPr>
                <p:cNvSpPr/>
                <p:nvPr/>
              </p:nvSpPr>
              <p:spPr>
                <a:xfrm rot="-2328823">
                  <a:off x="7443272" y="3084223"/>
                  <a:ext cx="17199" cy="17202"/>
                </a:xfrm>
                <a:custGeom>
                  <a:avLst/>
                  <a:gdLst>
                    <a:gd name="connsiteX0" fmla="*/ 0 w 17199"/>
                    <a:gd name="connsiteY0" fmla="*/ 0 h 17202"/>
                    <a:gd name="connsiteX1" fmla="*/ 17199 w 17199"/>
                    <a:gd name="connsiteY1" fmla="*/ 0 h 17202"/>
                    <a:gd name="connsiteX2" fmla="*/ 17199 w 17199"/>
                    <a:gd name="connsiteY2" fmla="*/ 17203 h 17202"/>
                    <a:gd name="connsiteX3" fmla="*/ 0 w 17199"/>
                    <a:gd name="connsiteY3" fmla="*/ 17203 h 17202"/>
                  </a:gdLst>
                  <a:ahLst/>
                  <a:cxnLst>
                    <a:cxn ang="0">
                      <a:pos x="connsiteX0" y="connsiteY0"/>
                    </a:cxn>
                    <a:cxn ang="0">
                      <a:pos x="connsiteX1" y="connsiteY1"/>
                    </a:cxn>
                    <a:cxn ang="0">
                      <a:pos x="connsiteX2" y="connsiteY2"/>
                    </a:cxn>
                    <a:cxn ang="0">
                      <a:pos x="connsiteX3" y="connsiteY3"/>
                    </a:cxn>
                  </a:cxnLst>
                  <a:rect l="l" t="t" r="r" b="b"/>
                  <a:pathLst>
                    <a:path w="17199" h="17202">
                      <a:moveTo>
                        <a:pt x="0" y="0"/>
                      </a:moveTo>
                      <a:lnTo>
                        <a:pt x="17199" y="0"/>
                      </a:lnTo>
                      <a:lnTo>
                        <a:pt x="17199" y="17203"/>
                      </a:lnTo>
                      <a:lnTo>
                        <a:pt x="0" y="17203"/>
                      </a:lnTo>
                      <a:close/>
                    </a:path>
                  </a:pathLst>
                </a:custGeom>
                <a:noFill/>
                <a:ln w="3819"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B3205F89-61D5-5963-FFC8-DD88D0978983}"/>
                    </a:ext>
                  </a:extLst>
                </p:cNvPr>
                <p:cNvSpPr/>
                <p:nvPr/>
              </p:nvSpPr>
              <p:spPr>
                <a:xfrm>
                  <a:off x="7443124" y="3084443"/>
                  <a:ext cx="17170" cy="17457"/>
                </a:xfrm>
                <a:custGeom>
                  <a:avLst/>
                  <a:gdLst>
                    <a:gd name="connsiteX0" fmla="*/ 15415 w 17170"/>
                    <a:gd name="connsiteY0" fmla="*/ 3186 h 17457"/>
                    <a:gd name="connsiteX1" fmla="*/ 3185 w 17170"/>
                    <a:gd name="connsiteY1" fmla="*/ 2039 h 17457"/>
                    <a:gd name="connsiteX2" fmla="*/ 2038 w 17170"/>
                    <a:gd name="connsiteY2" fmla="*/ 14271 h 17457"/>
                    <a:gd name="connsiteX3" fmla="*/ 14269 w 17170"/>
                    <a:gd name="connsiteY3" fmla="*/ 15418 h 17457"/>
                    <a:gd name="connsiteX4" fmla="*/ 15415 w 17170"/>
                    <a:gd name="connsiteY4" fmla="*/ 3186 h 1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0" h="17457">
                      <a:moveTo>
                        <a:pt x="15415" y="3186"/>
                      </a:moveTo>
                      <a:cubicBezTo>
                        <a:pt x="12358" y="-637"/>
                        <a:pt x="7007" y="-1019"/>
                        <a:pt x="3185" y="2039"/>
                      </a:cubicBezTo>
                      <a:cubicBezTo>
                        <a:pt x="-637" y="5097"/>
                        <a:pt x="-1019" y="10449"/>
                        <a:pt x="2038" y="14271"/>
                      </a:cubicBezTo>
                      <a:cubicBezTo>
                        <a:pt x="5096" y="18094"/>
                        <a:pt x="10447" y="18477"/>
                        <a:pt x="14269" y="15418"/>
                      </a:cubicBezTo>
                      <a:cubicBezTo>
                        <a:pt x="17708" y="11978"/>
                        <a:pt x="18091" y="6626"/>
                        <a:pt x="15415" y="3186"/>
                      </a:cubicBezTo>
                      <a:close/>
                    </a:path>
                  </a:pathLst>
                </a:custGeom>
                <a:solidFill>
                  <a:srgbClr val="29ABE2"/>
                </a:solidFill>
                <a:ln w="3819" cap="flat">
                  <a:noFill/>
                  <a:prstDash val="solid"/>
                  <a:miter/>
                </a:ln>
              </p:spPr>
              <p:txBody>
                <a:bodyPr rtlCol="0" anchor="ctr"/>
                <a:lstStyle/>
                <a:p>
                  <a:endParaRPr lang="en-US"/>
                </a:p>
              </p:txBody>
            </p:sp>
          </p:grpSp>
          <p:grpSp>
            <p:nvGrpSpPr>
              <p:cNvPr id="241" name="Graphic 4">
                <a:extLst>
                  <a:ext uri="{FF2B5EF4-FFF2-40B4-BE49-F238E27FC236}">
                    <a16:creationId xmlns:a16="http://schemas.microsoft.com/office/drawing/2014/main" id="{0B0E44AD-457E-9DAC-7530-3F576677B06C}"/>
                  </a:ext>
                </a:extLst>
              </p:cNvPr>
              <p:cNvGrpSpPr/>
              <p:nvPr/>
            </p:nvGrpSpPr>
            <p:grpSpPr>
              <a:xfrm>
                <a:off x="7600472" y="3465481"/>
                <a:ext cx="27405" cy="27411"/>
                <a:chOff x="7600472" y="3465481"/>
                <a:chExt cx="27405" cy="27411"/>
              </a:xfrm>
            </p:grpSpPr>
            <p:sp>
              <p:nvSpPr>
                <p:cNvPr id="299" name="Freeform 298">
                  <a:extLst>
                    <a:ext uri="{FF2B5EF4-FFF2-40B4-BE49-F238E27FC236}">
                      <a16:creationId xmlns:a16="http://schemas.microsoft.com/office/drawing/2014/main" id="{79458664-ADCE-1DEC-EAEF-48D94B3D5DB3}"/>
                    </a:ext>
                  </a:extLst>
                </p:cNvPr>
                <p:cNvSpPr/>
                <p:nvPr/>
              </p:nvSpPr>
              <p:spPr>
                <a:xfrm rot="-2328339">
                  <a:off x="7604429" y="3469439"/>
                  <a:ext cx="19492" cy="19496"/>
                </a:xfrm>
                <a:custGeom>
                  <a:avLst/>
                  <a:gdLst>
                    <a:gd name="connsiteX0" fmla="*/ 0 w 19492"/>
                    <a:gd name="connsiteY0" fmla="*/ 0 h 19496"/>
                    <a:gd name="connsiteX1" fmla="*/ 19493 w 19492"/>
                    <a:gd name="connsiteY1" fmla="*/ 0 h 19496"/>
                    <a:gd name="connsiteX2" fmla="*/ 19493 w 19492"/>
                    <a:gd name="connsiteY2" fmla="*/ 19497 h 19496"/>
                    <a:gd name="connsiteX3" fmla="*/ 0 w 19492"/>
                    <a:gd name="connsiteY3" fmla="*/ 19497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7"/>
                      </a:lnTo>
                      <a:lnTo>
                        <a:pt x="0" y="19497"/>
                      </a:lnTo>
                      <a:close/>
                    </a:path>
                  </a:pathLst>
                </a:custGeom>
                <a:noFill/>
                <a:ln w="3819"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A531384C-7D7A-D350-B10D-AD5F336BB939}"/>
                    </a:ext>
                  </a:extLst>
                </p:cNvPr>
                <p:cNvSpPr/>
                <p:nvPr/>
              </p:nvSpPr>
              <p:spPr>
                <a:xfrm>
                  <a:off x="7604285" y="346888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4400"/>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2" name="Graphic 4">
                <a:extLst>
                  <a:ext uri="{FF2B5EF4-FFF2-40B4-BE49-F238E27FC236}">
                    <a16:creationId xmlns:a16="http://schemas.microsoft.com/office/drawing/2014/main" id="{B681420E-759B-05FF-DBCF-5787BEE220D3}"/>
                  </a:ext>
                </a:extLst>
              </p:cNvPr>
              <p:cNvGrpSpPr/>
              <p:nvPr/>
            </p:nvGrpSpPr>
            <p:grpSpPr>
              <a:xfrm>
                <a:off x="7081725" y="2657022"/>
                <a:ext cx="27405" cy="27411"/>
                <a:chOff x="7081725" y="2657022"/>
                <a:chExt cx="27405" cy="27411"/>
              </a:xfrm>
            </p:grpSpPr>
            <p:sp>
              <p:nvSpPr>
                <p:cNvPr id="297" name="Freeform 296">
                  <a:extLst>
                    <a:ext uri="{FF2B5EF4-FFF2-40B4-BE49-F238E27FC236}">
                      <a16:creationId xmlns:a16="http://schemas.microsoft.com/office/drawing/2014/main" id="{B48FDE25-12CE-250A-5283-5D320F3FD362}"/>
                    </a:ext>
                  </a:extLst>
                </p:cNvPr>
                <p:cNvSpPr/>
                <p:nvPr/>
              </p:nvSpPr>
              <p:spPr>
                <a:xfrm rot="-2328823">
                  <a:off x="7085682" y="2660979"/>
                  <a:ext cx="19492" cy="19496"/>
                </a:xfrm>
                <a:custGeom>
                  <a:avLst/>
                  <a:gdLst>
                    <a:gd name="connsiteX0" fmla="*/ 0 w 19492"/>
                    <a:gd name="connsiteY0" fmla="*/ 0 h 19496"/>
                    <a:gd name="connsiteX1" fmla="*/ 19493 w 19492"/>
                    <a:gd name="connsiteY1" fmla="*/ 0 h 19496"/>
                    <a:gd name="connsiteX2" fmla="*/ 19493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6"/>
                      </a:lnTo>
                      <a:lnTo>
                        <a:pt x="0" y="19496"/>
                      </a:lnTo>
                      <a:close/>
                    </a:path>
                  </a:pathLst>
                </a:custGeom>
                <a:noFill/>
                <a:ln w="3819"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1015A56-7195-8E4E-2721-387902A8B0A3}"/>
                    </a:ext>
                  </a:extLst>
                </p:cNvPr>
                <p:cNvSpPr/>
                <p:nvPr/>
              </p:nvSpPr>
              <p:spPr>
                <a:xfrm>
                  <a:off x="7085258" y="2660755"/>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3"/>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3" name="Graphic 4">
                <a:extLst>
                  <a:ext uri="{FF2B5EF4-FFF2-40B4-BE49-F238E27FC236}">
                    <a16:creationId xmlns:a16="http://schemas.microsoft.com/office/drawing/2014/main" id="{D4BCC4E8-520E-1C2C-B7D8-7ABF288CE561}"/>
                  </a:ext>
                </a:extLst>
              </p:cNvPr>
              <p:cNvGrpSpPr/>
              <p:nvPr/>
            </p:nvGrpSpPr>
            <p:grpSpPr>
              <a:xfrm>
                <a:off x="7026993" y="2668220"/>
                <a:ext cx="22569" cy="22574"/>
                <a:chOff x="7026993" y="2668220"/>
                <a:chExt cx="22569" cy="22574"/>
              </a:xfrm>
            </p:grpSpPr>
            <p:sp>
              <p:nvSpPr>
                <p:cNvPr id="295" name="Freeform 294">
                  <a:extLst>
                    <a:ext uri="{FF2B5EF4-FFF2-40B4-BE49-F238E27FC236}">
                      <a16:creationId xmlns:a16="http://schemas.microsoft.com/office/drawing/2014/main" id="{69C05BB0-BCFC-8E50-78E8-B47641E69AA8}"/>
                    </a:ext>
                  </a:extLst>
                </p:cNvPr>
                <p:cNvSpPr/>
                <p:nvPr/>
              </p:nvSpPr>
              <p:spPr>
                <a:xfrm rot="-2328823">
                  <a:off x="7030252" y="2671479"/>
                  <a:ext cx="16052" cy="16055"/>
                </a:xfrm>
                <a:custGeom>
                  <a:avLst/>
                  <a:gdLst>
                    <a:gd name="connsiteX0" fmla="*/ 0 w 16052"/>
                    <a:gd name="connsiteY0" fmla="*/ 0 h 16055"/>
                    <a:gd name="connsiteX1" fmla="*/ 16053 w 16052"/>
                    <a:gd name="connsiteY1" fmla="*/ 0 h 16055"/>
                    <a:gd name="connsiteX2" fmla="*/ 16053 w 16052"/>
                    <a:gd name="connsiteY2" fmla="*/ 16056 h 16055"/>
                    <a:gd name="connsiteX3" fmla="*/ 0 w 16052"/>
                    <a:gd name="connsiteY3" fmla="*/ 16056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3" y="0"/>
                      </a:lnTo>
                      <a:lnTo>
                        <a:pt x="16053" y="16056"/>
                      </a:lnTo>
                      <a:lnTo>
                        <a:pt x="0" y="16056"/>
                      </a:lnTo>
                      <a:close/>
                    </a:path>
                  </a:pathLst>
                </a:custGeom>
                <a:noFill/>
                <a:ln w="3819"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FD4800B1-8AB3-CF88-2015-EE6A57B38AF0}"/>
                    </a:ext>
                  </a:extLst>
                </p:cNvPr>
                <p:cNvSpPr/>
                <p:nvPr/>
              </p:nvSpPr>
              <p:spPr>
                <a:xfrm>
                  <a:off x="7030250" y="2671487"/>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40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40" y="13989"/>
                      </a:cubicBezTo>
                      <a:cubicBezTo>
                        <a:pt x="16279" y="11695"/>
                        <a:pt x="16662"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4" name="Graphic 4">
                <a:extLst>
                  <a:ext uri="{FF2B5EF4-FFF2-40B4-BE49-F238E27FC236}">
                    <a16:creationId xmlns:a16="http://schemas.microsoft.com/office/drawing/2014/main" id="{58D61158-DD67-4E4B-85E6-E93FFA8F5F12}"/>
                  </a:ext>
                </a:extLst>
              </p:cNvPr>
              <p:cNvGrpSpPr/>
              <p:nvPr/>
            </p:nvGrpSpPr>
            <p:grpSpPr>
              <a:xfrm>
                <a:off x="7093988" y="2940978"/>
                <a:ext cx="16121" cy="16124"/>
                <a:chOff x="7093988" y="2940978"/>
                <a:chExt cx="16121" cy="16124"/>
              </a:xfrm>
            </p:grpSpPr>
            <p:sp>
              <p:nvSpPr>
                <p:cNvPr id="293" name="Freeform 292">
                  <a:extLst>
                    <a:ext uri="{FF2B5EF4-FFF2-40B4-BE49-F238E27FC236}">
                      <a16:creationId xmlns:a16="http://schemas.microsoft.com/office/drawing/2014/main" id="{3FB89A14-7B90-3ABE-5BF9-E10A704E8D33}"/>
                    </a:ext>
                  </a:extLst>
                </p:cNvPr>
                <p:cNvSpPr/>
                <p:nvPr/>
              </p:nvSpPr>
              <p:spPr>
                <a:xfrm rot="-2329306">
                  <a:off x="7096315" y="2943306"/>
                  <a:ext cx="11465" cy="11468"/>
                </a:xfrm>
                <a:custGeom>
                  <a:avLst/>
                  <a:gdLst>
                    <a:gd name="connsiteX0" fmla="*/ 0 w 11465"/>
                    <a:gd name="connsiteY0" fmla="*/ 0 h 11468"/>
                    <a:gd name="connsiteX1" fmla="*/ 11466 w 11465"/>
                    <a:gd name="connsiteY1" fmla="*/ 0 h 11468"/>
                    <a:gd name="connsiteX2" fmla="*/ 11466 w 11465"/>
                    <a:gd name="connsiteY2" fmla="*/ 11468 h 11468"/>
                    <a:gd name="connsiteX3" fmla="*/ 0 w 11465"/>
                    <a:gd name="connsiteY3" fmla="*/ 11468 h 11468"/>
                  </a:gdLst>
                  <a:ahLst/>
                  <a:cxnLst>
                    <a:cxn ang="0">
                      <a:pos x="connsiteX0" y="connsiteY0"/>
                    </a:cxn>
                    <a:cxn ang="0">
                      <a:pos x="connsiteX1" y="connsiteY1"/>
                    </a:cxn>
                    <a:cxn ang="0">
                      <a:pos x="connsiteX2" y="connsiteY2"/>
                    </a:cxn>
                    <a:cxn ang="0">
                      <a:pos x="connsiteX3" y="connsiteY3"/>
                    </a:cxn>
                  </a:cxnLst>
                  <a:rect l="l" t="t" r="r" b="b"/>
                  <a:pathLst>
                    <a:path w="11465" h="11468">
                      <a:moveTo>
                        <a:pt x="0" y="0"/>
                      </a:moveTo>
                      <a:lnTo>
                        <a:pt x="11466" y="0"/>
                      </a:lnTo>
                      <a:lnTo>
                        <a:pt x="11466" y="11468"/>
                      </a:lnTo>
                      <a:lnTo>
                        <a:pt x="0" y="11468"/>
                      </a:lnTo>
                      <a:close/>
                    </a:path>
                  </a:pathLst>
                </a:custGeom>
                <a:noFill/>
                <a:ln w="3819"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293F9F88-E9F2-05E3-73FC-57C6D44FC86D}"/>
                    </a:ext>
                  </a:extLst>
                </p:cNvPr>
                <p:cNvSpPr/>
                <p:nvPr/>
              </p:nvSpPr>
              <p:spPr>
                <a:xfrm>
                  <a:off x="7096238" y="2942770"/>
                  <a:ext cx="11520" cy="11804"/>
                </a:xfrm>
                <a:custGeom>
                  <a:avLst/>
                  <a:gdLst>
                    <a:gd name="connsiteX0" fmla="*/ 10296 w 11520"/>
                    <a:gd name="connsiteY0" fmla="*/ 2271 h 11804"/>
                    <a:gd name="connsiteX1" fmla="*/ 2270 w 11520"/>
                    <a:gd name="connsiteY1" fmla="*/ 1506 h 11804"/>
                    <a:gd name="connsiteX2" fmla="*/ 1506 w 11520"/>
                    <a:gd name="connsiteY2" fmla="*/ 9534 h 11804"/>
                    <a:gd name="connsiteX3" fmla="*/ 9532 w 11520"/>
                    <a:gd name="connsiteY3" fmla="*/ 10298 h 11804"/>
                    <a:gd name="connsiteX4" fmla="*/ 10296 w 11520"/>
                    <a:gd name="connsiteY4" fmla="*/ 2271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 h="11804">
                      <a:moveTo>
                        <a:pt x="10296" y="2271"/>
                      </a:moveTo>
                      <a:cubicBezTo>
                        <a:pt x="8385" y="-405"/>
                        <a:pt x="4563" y="-788"/>
                        <a:pt x="2270" y="1506"/>
                      </a:cubicBezTo>
                      <a:cubicBezTo>
                        <a:pt x="-405" y="3417"/>
                        <a:pt x="-787" y="7240"/>
                        <a:pt x="1506" y="9534"/>
                      </a:cubicBezTo>
                      <a:cubicBezTo>
                        <a:pt x="3417" y="12210"/>
                        <a:pt x="7239" y="12592"/>
                        <a:pt x="9532" y="10298"/>
                      </a:cubicBezTo>
                      <a:cubicBezTo>
                        <a:pt x="11825" y="8387"/>
                        <a:pt x="12207" y="4946"/>
                        <a:pt x="10296" y="2271"/>
                      </a:cubicBezTo>
                      <a:close/>
                    </a:path>
                  </a:pathLst>
                </a:custGeom>
                <a:solidFill>
                  <a:srgbClr val="29ABE2"/>
                </a:solidFill>
                <a:ln w="3819" cap="flat">
                  <a:noFill/>
                  <a:prstDash val="solid"/>
                  <a:miter/>
                </a:ln>
              </p:spPr>
              <p:txBody>
                <a:bodyPr rtlCol="0" anchor="ctr"/>
                <a:lstStyle/>
                <a:p>
                  <a:endParaRPr lang="en-US"/>
                </a:p>
              </p:txBody>
            </p:sp>
          </p:grpSp>
          <p:grpSp>
            <p:nvGrpSpPr>
              <p:cNvPr id="245" name="Graphic 4">
                <a:extLst>
                  <a:ext uri="{FF2B5EF4-FFF2-40B4-BE49-F238E27FC236}">
                    <a16:creationId xmlns:a16="http://schemas.microsoft.com/office/drawing/2014/main" id="{B87CC203-5AC9-841F-E20F-9ED74BAF69C9}"/>
                  </a:ext>
                </a:extLst>
              </p:cNvPr>
              <p:cNvGrpSpPr/>
              <p:nvPr/>
            </p:nvGrpSpPr>
            <p:grpSpPr>
              <a:xfrm>
                <a:off x="7321311" y="3510088"/>
                <a:ext cx="21494" cy="21499"/>
                <a:chOff x="7321311" y="3510088"/>
                <a:chExt cx="21494" cy="21499"/>
              </a:xfrm>
            </p:grpSpPr>
            <p:sp>
              <p:nvSpPr>
                <p:cNvPr id="291" name="Freeform 290">
                  <a:extLst>
                    <a:ext uri="{FF2B5EF4-FFF2-40B4-BE49-F238E27FC236}">
                      <a16:creationId xmlns:a16="http://schemas.microsoft.com/office/drawing/2014/main" id="{B6A1E902-215B-4AA0-97EC-87FBA8DF51A6}"/>
                    </a:ext>
                  </a:extLst>
                </p:cNvPr>
                <p:cNvSpPr/>
                <p:nvPr/>
              </p:nvSpPr>
              <p:spPr>
                <a:xfrm rot="-2329306">
                  <a:off x="7324415" y="3513192"/>
                  <a:ext cx="15287" cy="15290"/>
                </a:xfrm>
                <a:custGeom>
                  <a:avLst/>
                  <a:gdLst>
                    <a:gd name="connsiteX0" fmla="*/ 0 w 15287"/>
                    <a:gd name="connsiteY0" fmla="*/ 0 h 15290"/>
                    <a:gd name="connsiteX1" fmla="*/ 15288 w 15287"/>
                    <a:gd name="connsiteY1" fmla="*/ 0 h 15290"/>
                    <a:gd name="connsiteX2" fmla="*/ 15288 w 15287"/>
                    <a:gd name="connsiteY2" fmla="*/ 15291 h 15290"/>
                    <a:gd name="connsiteX3" fmla="*/ 0 w 15287"/>
                    <a:gd name="connsiteY3" fmla="*/ 15291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8" y="0"/>
                      </a:lnTo>
                      <a:lnTo>
                        <a:pt x="15288" y="15291"/>
                      </a:lnTo>
                      <a:lnTo>
                        <a:pt x="0" y="15291"/>
                      </a:lnTo>
                      <a:close/>
                    </a:path>
                  </a:pathLst>
                </a:custGeom>
                <a:noFill/>
                <a:ln w="3819"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D96DA709-1A05-EDAE-D2A7-AC6ED45BB4C8}"/>
                    </a:ext>
                  </a:extLst>
                </p:cNvPr>
                <p:cNvSpPr/>
                <p:nvPr/>
              </p:nvSpPr>
              <p:spPr>
                <a:xfrm>
                  <a:off x="7324161" y="351325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6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7"/>
                        <a:pt x="6342" y="-920"/>
                        <a:pt x="2902" y="1756"/>
                      </a:cubicBezTo>
                      <a:cubicBezTo>
                        <a:pt x="-538" y="4432"/>
                        <a:pt x="-920" y="9019"/>
                        <a:pt x="1756" y="12460"/>
                      </a:cubicBezTo>
                      <a:cubicBezTo>
                        <a:pt x="4431" y="15900"/>
                        <a:pt x="9017" y="16282"/>
                        <a:pt x="12457" y="13606"/>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46" name="Graphic 4">
                <a:extLst>
                  <a:ext uri="{FF2B5EF4-FFF2-40B4-BE49-F238E27FC236}">
                    <a16:creationId xmlns:a16="http://schemas.microsoft.com/office/drawing/2014/main" id="{383E680B-9008-E1EB-2834-3B232B773F2F}"/>
                  </a:ext>
                </a:extLst>
              </p:cNvPr>
              <p:cNvGrpSpPr/>
              <p:nvPr/>
            </p:nvGrpSpPr>
            <p:grpSpPr>
              <a:xfrm>
                <a:off x="7151636" y="3681470"/>
                <a:ext cx="27941" cy="27946"/>
                <a:chOff x="7151636" y="3681470"/>
                <a:chExt cx="27941" cy="27946"/>
              </a:xfrm>
            </p:grpSpPr>
            <p:sp>
              <p:nvSpPr>
                <p:cNvPr id="289" name="Freeform 288">
                  <a:extLst>
                    <a:ext uri="{FF2B5EF4-FFF2-40B4-BE49-F238E27FC236}">
                      <a16:creationId xmlns:a16="http://schemas.microsoft.com/office/drawing/2014/main" id="{409DE955-D553-B9C5-A15F-B71938EB1B0A}"/>
                    </a:ext>
                  </a:extLst>
                </p:cNvPr>
                <p:cNvSpPr/>
                <p:nvPr/>
              </p:nvSpPr>
              <p:spPr>
                <a:xfrm rot="-2328072">
                  <a:off x="7155670" y="3685505"/>
                  <a:ext cx="19873" cy="19877"/>
                </a:xfrm>
                <a:custGeom>
                  <a:avLst/>
                  <a:gdLst>
                    <a:gd name="connsiteX0" fmla="*/ 0 w 19873"/>
                    <a:gd name="connsiteY0" fmla="*/ 0 h 19877"/>
                    <a:gd name="connsiteX1" fmla="*/ 19874 w 19873"/>
                    <a:gd name="connsiteY1" fmla="*/ 0 h 19877"/>
                    <a:gd name="connsiteX2" fmla="*/ 19874 w 19873"/>
                    <a:gd name="connsiteY2" fmla="*/ 19878 h 19877"/>
                    <a:gd name="connsiteX3" fmla="*/ 0 w 19873"/>
                    <a:gd name="connsiteY3" fmla="*/ 19878 h 19877"/>
                  </a:gdLst>
                  <a:ahLst/>
                  <a:cxnLst>
                    <a:cxn ang="0">
                      <a:pos x="connsiteX0" y="connsiteY0"/>
                    </a:cxn>
                    <a:cxn ang="0">
                      <a:pos x="connsiteX1" y="connsiteY1"/>
                    </a:cxn>
                    <a:cxn ang="0">
                      <a:pos x="connsiteX2" y="connsiteY2"/>
                    </a:cxn>
                    <a:cxn ang="0">
                      <a:pos x="connsiteX3" y="connsiteY3"/>
                    </a:cxn>
                  </a:cxnLst>
                  <a:rect l="l" t="t" r="r" b="b"/>
                  <a:pathLst>
                    <a:path w="19873" h="19877">
                      <a:moveTo>
                        <a:pt x="0" y="0"/>
                      </a:moveTo>
                      <a:lnTo>
                        <a:pt x="19874" y="0"/>
                      </a:lnTo>
                      <a:lnTo>
                        <a:pt x="19874" y="19878"/>
                      </a:lnTo>
                      <a:lnTo>
                        <a:pt x="0" y="19878"/>
                      </a:lnTo>
                      <a:close/>
                    </a:path>
                  </a:pathLst>
                </a:custGeom>
                <a:noFill/>
                <a:ln w="3819"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ABC730EB-BD6F-2FBA-3E42-45BC5B983287}"/>
                    </a:ext>
                  </a:extLst>
                </p:cNvPr>
                <p:cNvSpPr/>
                <p:nvPr/>
              </p:nvSpPr>
              <p:spPr>
                <a:xfrm>
                  <a:off x="7155965" y="3685632"/>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4"/>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7" name="Graphic 4">
                <a:extLst>
                  <a:ext uri="{FF2B5EF4-FFF2-40B4-BE49-F238E27FC236}">
                    <a16:creationId xmlns:a16="http://schemas.microsoft.com/office/drawing/2014/main" id="{E0C51A86-3C94-6744-AE8F-B6F1B6E4236D}"/>
                  </a:ext>
                </a:extLst>
              </p:cNvPr>
              <p:cNvGrpSpPr/>
              <p:nvPr/>
            </p:nvGrpSpPr>
            <p:grpSpPr>
              <a:xfrm>
                <a:off x="6890126" y="3499970"/>
                <a:ext cx="17194" cy="17198"/>
                <a:chOff x="6890126" y="3499970"/>
                <a:chExt cx="17194" cy="17198"/>
              </a:xfrm>
            </p:grpSpPr>
            <p:sp>
              <p:nvSpPr>
                <p:cNvPr id="287" name="Freeform 286">
                  <a:extLst>
                    <a:ext uri="{FF2B5EF4-FFF2-40B4-BE49-F238E27FC236}">
                      <a16:creationId xmlns:a16="http://schemas.microsoft.com/office/drawing/2014/main" id="{C597E8A1-70C9-649C-FE98-68406D2072EF}"/>
                    </a:ext>
                  </a:extLst>
                </p:cNvPr>
                <p:cNvSpPr/>
                <p:nvPr/>
              </p:nvSpPr>
              <p:spPr>
                <a:xfrm rot="-2329038">
                  <a:off x="6892608" y="3502453"/>
                  <a:ext cx="12229" cy="12232"/>
                </a:xfrm>
                <a:custGeom>
                  <a:avLst/>
                  <a:gdLst>
                    <a:gd name="connsiteX0" fmla="*/ 0 w 12229"/>
                    <a:gd name="connsiteY0" fmla="*/ 0 h 12232"/>
                    <a:gd name="connsiteX1" fmla="*/ 12229 w 12229"/>
                    <a:gd name="connsiteY1" fmla="*/ 0 h 12232"/>
                    <a:gd name="connsiteX2" fmla="*/ 12229 w 12229"/>
                    <a:gd name="connsiteY2" fmla="*/ 12232 h 12232"/>
                    <a:gd name="connsiteX3" fmla="*/ 0 w 12229"/>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29" h="12232">
                      <a:moveTo>
                        <a:pt x="0" y="0"/>
                      </a:moveTo>
                      <a:lnTo>
                        <a:pt x="12229" y="0"/>
                      </a:lnTo>
                      <a:lnTo>
                        <a:pt x="12229" y="12232"/>
                      </a:lnTo>
                      <a:lnTo>
                        <a:pt x="0" y="12232"/>
                      </a:lnTo>
                      <a:close/>
                    </a:path>
                  </a:pathLst>
                </a:custGeom>
                <a:noFill/>
                <a:ln w="3819"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1E8ADED8-3995-A960-CEA4-F5B58119AFCF}"/>
                    </a:ext>
                  </a:extLst>
                </p:cNvPr>
                <p:cNvSpPr/>
                <p:nvPr/>
              </p:nvSpPr>
              <p:spPr>
                <a:xfrm>
                  <a:off x="6892908" y="3502419"/>
                  <a:ext cx="12284" cy="12568"/>
                </a:xfrm>
                <a:custGeom>
                  <a:avLst/>
                  <a:gdLst>
                    <a:gd name="connsiteX0" fmla="*/ 11061 w 12284"/>
                    <a:gd name="connsiteY0" fmla="*/ 2271 h 12568"/>
                    <a:gd name="connsiteX1" fmla="*/ 2270 w 12284"/>
                    <a:gd name="connsiteY1" fmla="*/ 1506 h 12568"/>
                    <a:gd name="connsiteX2" fmla="*/ 1506 w 12284"/>
                    <a:gd name="connsiteY2" fmla="*/ 10299 h 12568"/>
                    <a:gd name="connsiteX3" fmla="*/ 10296 w 12284"/>
                    <a:gd name="connsiteY3" fmla="*/ 11063 h 12568"/>
                    <a:gd name="connsiteX4" fmla="*/ 11061 w 12284"/>
                    <a:gd name="connsiteY4" fmla="*/ 2271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12568">
                      <a:moveTo>
                        <a:pt x="11061" y="2271"/>
                      </a:moveTo>
                      <a:cubicBezTo>
                        <a:pt x="8768" y="-405"/>
                        <a:pt x="4946" y="-788"/>
                        <a:pt x="2270" y="1506"/>
                      </a:cubicBezTo>
                      <a:cubicBezTo>
                        <a:pt x="-405" y="3800"/>
                        <a:pt x="-787" y="7623"/>
                        <a:pt x="1506" y="10299"/>
                      </a:cubicBezTo>
                      <a:cubicBezTo>
                        <a:pt x="3799" y="12974"/>
                        <a:pt x="7621" y="13357"/>
                        <a:pt x="10296" y="11063"/>
                      </a:cubicBezTo>
                      <a:cubicBezTo>
                        <a:pt x="12590" y="8769"/>
                        <a:pt x="12972" y="4947"/>
                        <a:pt x="11061" y="2271"/>
                      </a:cubicBezTo>
                      <a:close/>
                    </a:path>
                  </a:pathLst>
                </a:custGeom>
                <a:solidFill>
                  <a:srgbClr val="29ABE2"/>
                </a:solidFill>
                <a:ln w="3819" cap="flat">
                  <a:noFill/>
                  <a:prstDash val="solid"/>
                  <a:miter/>
                </a:ln>
              </p:spPr>
              <p:txBody>
                <a:bodyPr rtlCol="0" anchor="ctr"/>
                <a:lstStyle/>
                <a:p>
                  <a:endParaRPr lang="en-US"/>
                </a:p>
              </p:txBody>
            </p:sp>
          </p:grpSp>
          <p:grpSp>
            <p:nvGrpSpPr>
              <p:cNvPr id="248" name="Graphic 4">
                <a:extLst>
                  <a:ext uri="{FF2B5EF4-FFF2-40B4-BE49-F238E27FC236}">
                    <a16:creationId xmlns:a16="http://schemas.microsoft.com/office/drawing/2014/main" id="{3DC12A6E-CC9D-53B4-598D-B1730C0F61D2}"/>
                  </a:ext>
                </a:extLst>
              </p:cNvPr>
              <p:cNvGrpSpPr/>
              <p:nvPr/>
            </p:nvGrpSpPr>
            <p:grpSpPr>
              <a:xfrm>
                <a:off x="6925698" y="3752006"/>
                <a:ext cx="30630" cy="30636"/>
                <a:chOff x="6925698" y="3752006"/>
                <a:chExt cx="30630" cy="30636"/>
              </a:xfrm>
            </p:grpSpPr>
            <p:sp>
              <p:nvSpPr>
                <p:cNvPr id="285" name="Freeform 284">
                  <a:extLst>
                    <a:ext uri="{FF2B5EF4-FFF2-40B4-BE49-F238E27FC236}">
                      <a16:creationId xmlns:a16="http://schemas.microsoft.com/office/drawing/2014/main" id="{163BB69C-DE0D-3137-7E4C-1D7380016848}"/>
                    </a:ext>
                  </a:extLst>
                </p:cNvPr>
                <p:cNvSpPr/>
                <p:nvPr/>
              </p:nvSpPr>
              <p:spPr>
                <a:xfrm rot="-2328823">
                  <a:off x="6930120" y="3756429"/>
                  <a:ext cx="21785" cy="21789"/>
                </a:xfrm>
                <a:custGeom>
                  <a:avLst/>
                  <a:gdLst>
                    <a:gd name="connsiteX0" fmla="*/ 0 w 21785"/>
                    <a:gd name="connsiteY0" fmla="*/ 0 h 21789"/>
                    <a:gd name="connsiteX1" fmla="*/ 21785 w 21785"/>
                    <a:gd name="connsiteY1" fmla="*/ 0 h 21789"/>
                    <a:gd name="connsiteX2" fmla="*/ 21785 w 21785"/>
                    <a:gd name="connsiteY2" fmla="*/ 21790 h 21789"/>
                    <a:gd name="connsiteX3" fmla="*/ 0 w 21785"/>
                    <a:gd name="connsiteY3" fmla="*/ 21790 h 21789"/>
                  </a:gdLst>
                  <a:ahLst/>
                  <a:cxnLst>
                    <a:cxn ang="0">
                      <a:pos x="connsiteX0" y="connsiteY0"/>
                    </a:cxn>
                    <a:cxn ang="0">
                      <a:pos x="connsiteX1" y="connsiteY1"/>
                    </a:cxn>
                    <a:cxn ang="0">
                      <a:pos x="connsiteX2" y="connsiteY2"/>
                    </a:cxn>
                    <a:cxn ang="0">
                      <a:pos x="connsiteX3" y="connsiteY3"/>
                    </a:cxn>
                  </a:cxnLst>
                  <a:rect l="l" t="t" r="r" b="b"/>
                  <a:pathLst>
                    <a:path w="21785" h="21789">
                      <a:moveTo>
                        <a:pt x="0" y="0"/>
                      </a:moveTo>
                      <a:lnTo>
                        <a:pt x="21785" y="0"/>
                      </a:lnTo>
                      <a:lnTo>
                        <a:pt x="21785" y="21790"/>
                      </a:lnTo>
                      <a:lnTo>
                        <a:pt x="0" y="21790"/>
                      </a:lnTo>
                      <a:close/>
                    </a:path>
                  </a:pathLst>
                </a:custGeom>
                <a:noFill/>
                <a:ln w="381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5D25051A-78C5-8B2E-C4D3-0D3023903D22}"/>
                    </a:ext>
                  </a:extLst>
                </p:cNvPr>
                <p:cNvSpPr/>
                <p:nvPr/>
              </p:nvSpPr>
              <p:spPr>
                <a:xfrm>
                  <a:off x="6930186" y="3756455"/>
                  <a:ext cx="21711" cy="21715"/>
                </a:xfrm>
                <a:custGeom>
                  <a:avLst/>
                  <a:gdLst>
                    <a:gd name="connsiteX0" fmla="*/ 19264 w 21711"/>
                    <a:gd name="connsiteY0" fmla="*/ 3977 h 21715"/>
                    <a:gd name="connsiteX1" fmla="*/ 3976 w 21711"/>
                    <a:gd name="connsiteY1" fmla="*/ 2448 h 21715"/>
                    <a:gd name="connsiteX2" fmla="*/ 2447 w 21711"/>
                    <a:gd name="connsiteY2" fmla="*/ 17739 h 21715"/>
                    <a:gd name="connsiteX3" fmla="*/ 17735 w 21711"/>
                    <a:gd name="connsiteY3" fmla="*/ 19268 h 21715"/>
                    <a:gd name="connsiteX4" fmla="*/ 19264 w 21711"/>
                    <a:gd name="connsiteY4" fmla="*/ 3977 h 2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 h="21715">
                      <a:moveTo>
                        <a:pt x="19264" y="3977"/>
                      </a:moveTo>
                      <a:cubicBezTo>
                        <a:pt x="15442" y="-611"/>
                        <a:pt x="8562" y="-1375"/>
                        <a:pt x="3976" y="2448"/>
                      </a:cubicBezTo>
                      <a:cubicBezTo>
                        <a:pt x="-611" y="6270"/>
                        <a:pt x="-1375" y="13151"/>
                        <a:pt x="2447" y="17739"/>
                      </a:cubicBezTo>
                      <a:cubicBezTo>
                        <a:pt x="6269" y="22326"/>
                        <a:pt x="13148" y="23090"/>
                        <a:pt x="17735" y="19268"/>
                      </a:cubicBezTo>
                      <a:cubicBezTo>
                        <a:pt x="22321" y="15827"/>
                        <a:pt x="23086" y="8946"/>
                        <a:pt x="19264" y="3977"/>
                      </a:cubicBezTo>
                      <a:close/>
                    </a:path>
                  </a:pathLst>
                </a:custGeom>
                <a:solidFill>
                  <a:srgbClr val="29ABE2"/>
                </a:solidFill>
                <a:ln w="3819" cap="flat">
                  <a:noFill/>
                  <a:prstDash val="solid"/>
                  <a:miter/>
                </a:ln>
              </p:spPr>
              <p:txBody>
                <a:bodyPr rtlCol="0" anchor="ctr"/>
                <a:lstStyle/>
                <a:p>
                  <a:endParaRPr lang="en-US"/>
                </a:p>
              </p:txBody>
            </p:sp>
          </p:grpSp>
          <p:grpSp>
            <p:nvGrpSpPr>
              <p:cNvPr id="249" name="Graphic 4">
                <a:extLst>
                  <a:ext uri="{FF2B5EF4-FFF2-40B4-BE49-F238E27FC236}">
                    <a16:creationId xmlns:a16="http://schemas.microsoft.com/office/drawing/2014/main" id="{2CDBC0B6-677E-C62A-784E-DD82F639E37C}"/>
                  </a:ext>
                </a:extLst>
              </p:cNvPr>
              <p:cNvGrpSpPr/>
              <p:nvPr/>
            </p:nvGrpSpPr>
            <p:grpSpPr>
              <a:xfrm>
                <a:off x="6736534" y="3027539"/>
                <a:ext cx="27943" cy="27948"/>
                <a:chOff x="6736534" y="3027539"/>
                <a:chExt cx="27943" cy="27948"/>
              </a:xfrm>
            </p:grpSpPr>
            <p:sp>
              <p:nvSpPr>
                <p:cNvPr id="283" name="Freeform 282">
                  <a:extLst>
                    <a:ext uri="{FF2B5EF4-FFF2-40B4-BE49-F238E27FC236}">
                      <a16:creationId xmlns:a16="http://schemas.microsoft.com/office/drawing/2014/main" id="{72348B44-13E5-A5F9-84A3-75E5D37A854A}"/>
                    </a:ext>
                  </a:extLst>
                </p:cNvPr>
                <p:cNvSpPr/>
                <p:nvPr/>
              </p:nvSpPr>
              <p:spPr>
                <a:xfrm rot="-2328339">
                  <a:off x="6740568" y="3031574"/>
                  <a:ext cx="19874" cy="19878"/>
                </a:xfrm>
                <a:custGeom>
                  <a:avLst/>
                  <a:gdLst>
                    <a:gd name="connsiteX0" fmla="*/ 0 w 19874"/>
                    <a:gd name="connsiteY0" fmla="*/ 0 h 19878"/>
                    <a:gd name="connsiteX1" fmla="*/ 19875 w 19874"/>
                    <a:gd name="connsiteY1" fmla="*/ 0 h 19878"/>
                    <a:gd name="connsiteX2" fmla="*/ 19875 w 19874"/>
                    <a:gd name="connsiteY2" fmla="*/ 19879 h 19878"/>
                    <a:gd name="connsiteX3" fmla="*/ 0 w 19874"/>
                    <a:gd name="connsiteY3" fmla="*/ 19879 h 19878"/>
                  </a:gdLst>
                  <a:ahLst/>
                  <a:cxnLst>
                    <a:cxn ang="0">
                      <a:pos x="connsiteX0" y="connsiteY0"/>
                    </a:cxn>
                    <a:cxn ang="0">
                      <a:pos x="connsiteX1" y="connsiteY1"/>
                    </a:cxn>
                    <a:cxn ang="0">
                      <a:pos x="connsiteX2" y="connsiteY2"/>
                    </a:cxn>
                    <a:cxn ang="0">
                      <a:pos x="connsiteX3" y="connsiteY3"/>
                    </a:cxn>
                  </a:cxnLst>
                  <a:rect l="l" t="t" r="r" b="b"/>
                  <a:pathLst>
                    <a:path w="19874" h="19878">
                      <a:moveTo>
                        <a:pt x="0" y="0"/>
                      </a:moveTo>
                      <a:lnTo>
                        <a:pt x="19875" y="0"/>
                      </a:lnTo>
                      <a:lnTo>
                        <a:pt x="19875" y="19879"/>
                      </a:lnTo>
                      <a:lnTo>
                        <a:pt x="0" y="19879"/>
                      </a:lnTo>
                      <a:close/>
                    </a:path>
                  </a:pathLst>
                </a:custGeom>
                <a:noFill/>
                <a:ln w="381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6FEF7FED-D2EA-11FC-99BA-0AE245BB7DF8}"/>
                    </a:ext>
                  </a:extLst>
                </p:cNvPr>
                <p:cNvSpPr/>
                <p:nvPr/>
              </p:nvSpPr>
              <p:spPr>
                <a:xfrm>
                  <a:off x="6740514" y="3031561"/>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3"/>
                        <a:pt x="2166" y="15929"/>
                      </a:cubicBezTo>
                      <a:cubicBezTo>
                        <a:pt x="5606" y="20134"/>
                        <a:pt x="11721" y="20898"/>
                        <a:pt x="15926"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0" name="Graphic 4">
                <a:extLst>
                  <a:ext uri="{FF2B5EF4-FFF2-40B4-BE49-F238E27FC236}">
                    <a16:creationId xmlns:a16="http://schemas.microsoft.com/office/drawing/2014/main" id="{844F097C-30B9-FCDE-BF9F-AD30886AABEE}"/>
                  </a:ext>
                </a:extLst>
              </p:cNvPr>
              <p:cNvGrpSpPr/>
              <p:nvPr/>
            </p:nvGrpSpPr>
            <p:grpSpPr>
              <a:xfrm>
                <a:off x="6685480" y="2909175"/>
                <a:ext cx="19882" cy="19886"/>
                <a:chOff x="6685480" y="2909175"/>
                <a:chExt cx="19882" cy="19886"/>
              </a:xfrm>
            </p:grpSpPr>
            <p:sp>
              <p:nvSpPr>
                <p:cNvPr id="281" name="Freeform 280">
                  <a:extLst>
                    <a:ext uri="{FF2B5EF4-FFF2-40B4-BE49-F238E27FC236}">
                      <a16:creationId xmlns:a16="http://schemas.microsoft.com/office/drawing/2014/main" id="{2D26BEB5-4444-6F1D-96B8-641AFC62AB95}"/>
                    </a:ext>
                  </a:extLst>
                </p:cNvPr>
                <p:cNvSpPr/>
                <p:nvPr/>
              </p:nvSpPr>
              <p:spPr>
                <a:xfrm rot="-2328823">
                  <a:off x="6688351" y="2912046"/>
                  <a:ext cx="14141" cy="14144"/>
                </a:xfrm>
                <a:custGeom>
                  <a:avLst/>
                  <a:gdLst>
                    <a:gd name="connsiteX0" fmla="*/ 0 w 14141"/>
                    <a:gd name="connsiteY0" fmla="*/ 0 h 14144"/>
                    <a:gd name="connsiteX1" fmla="*/ 14141 w 14141"/>
                    <a:gd name="connsiteY1" fmla="*/ 0 h 14144"/>
                    <a:gd name="connsiteX2" fmla="*/ 14141 w 14141"/>
                    <a:gd name="connsiteY2" fmla="*/ 14144 h 14144"/>
                    <a:gd name="connsiteX3" fmla="*/ 0 w 14141"/>
                    <a:gd name="connsiteY3" fmla="*/ 14144 h 14144"/>
                  </a:gdLst>
                  <a:ahLst/>
                  <a:cxnLst>
                    <a:cxn ang="0">
                      <a:pos x="connsiteX0" y="connsiteY0"/>
                    </a:cxn>
                    <a:cxn ang="0">
                      <a:pos x="connsiteX1" y="connsiteY1"/>
                    </a:cxn>
                    <a:cxn ang="0">
                      <a:pos x="connsiteX2" y="connsiteY2"/>
                    </a:cxn>
                    <a:cxn ang="0">
                      <a:pos x="connsiteX3" y="connsiteY3"/>
                    </a:cxn>
                  </a:cxnLst>
                  <a:rect l="l" t="t" r="r" b="b"/>
                  <a:pathLst>
                    <a:path w="14141" h="14144">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0D7DC8F3-4A2A-220F-03F9-2F5BE6B469B4}"/>
                    </a:ext>
                  </a:extLst>
                </p:cNvPr>
                <p:cNvSpPr/>
                <p:nvPr/>
              </p:nvSpPr>
              <p:spPr>
                <a:xfrm>
                  <a:off x="6688463" y="2912219"/>
                  <a:ext cx="14032" cy="14034"/>
                </a:xfrm>
                <a:custGeom>
                  <a:avLst/>
                  <a:gdLst>
                    <a:gd name="connsiteX0" fmla="*/ 12558 w 14032"/>
                    <a:gd name="connsiteY0" fmla="*/ 2621 h 14034"/>
                    <a:gd name="connsiteX1" fmla="*/ 2620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4" y="-437"/>
                        <a:pt x="5678" y="-819"/>
                        <a:pt x="2620" y="1475"/>
                      </a:cubicBezTo>
                      <a:cubicBezTo>
                        <a:pt x="-437" y="3768"/>
                        <a:pt x="-819" y="8355"/>
                        <a:pt x="1474" y="11414"/>
                      </a:cubicBezTo>
                      <a:cubicBezTo>
                        <a:pt x="3767" y="14472"/>
                        <a:pt x="8353"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1" name="Graphic 4">
                <a:extLst>
                  <a:ext uri="{FF2B5EF4-FFF2-40B4-BE49-F238E27FC236}">
                    <a16:creationId xmlns:a16="http://schemas.microsoft.com/office/drawing/2014/main" id="{2D7CBA08-CBD3-F437-F509-4363DD690569}"/>
                  </a:ext>
                </a:extLst>
              </p:cNvPr>
              <p:cNvGrpSpPr/>
              <p:nvPr/>
            </p:nvGrpSpPr>
            <p:grpSpPr>
              <a:xfrm>
                <a:off x="6582674" y="2725272"/>
                <a:ext cx="16657" cy="16660"/>
                <a:chOff x="6582674" y="2725272"/>
                <a:chExt cx="16657" cy="16660"/>
              </a:xfrm>
            </p:grpSpPr>
            <p:sp>
              <p:nvSpPr>
                <p:cNvPr id="279" name="Freeform 278">
                  <a:extLst>
                    <a:ext uri="{FF2B5EF4-FFF2-40B4-BE49-F238E27FC236}">
                      <a16:creationId xmlns:a16="http://schemas.microsoft.com/office/drawing/2014/main" id="{C6196107-6354-B25B-B6E0-9892ABC17608}"/>
                    </a:ext>
                  </a:extLst>
                </p:cNvPr>
                <p:cNvSpPr/>
                <p:nvPr/>
              </p:nvSpPr>
              <p:spPr>
                <a:xfrm rot="-2328555">
                  <a:off x="6585079" y="2727678"/>
                  <a:ext cx="11847" cy="11849"/>
                </a:xfrm>
                <a:custGeom>
                  <a:avLst/>
                  <a:gdLst>
                    <a:gd name="connsiteX0" fmla="*/ 0 w 11847"/>
                    <a:gd name="connsiteY0" fmla="*/ 0 h 11849"/>
                    <a:gd name="connsiteX1" fmla="*/ 11847 w 11847"/>
                    <a:gd name="connsiteY1" fmla="*/ 0 h 11849"/>
                    <a:gd name="connsiteX2" fmla="*/ 11847 w 11847"/>
                    <a:gd name="connsiteY2" fmla="*/ 11850 h 11849"/>
                    <a:gd name="connsiteX3" fmla="*/ 0 w 11847"/>
                    <a:gd name="connsiteY3" fmla="*/ 11850 h 11849"/>
                  </a:gdLst>
                  <a:ahLst/>
                  <a:cxnLst>
                    <a:cxn ang="0">
                      <a:pos x="connsiteX0" y="connsiteY0"/>
                    </a:cxn>
                    <a:cxn ang="0">
                      <a:pos x="connsiteX1" y="connsiteY1"/>
                    </a:cxn>
                    <a:cxn ang="0">
                      <a:pos x="connsiteX2" y="connsiteY2"/>
                    </a:cxn>
                    <a:cxn ang="0">
                      <a:pos x="connsiteX3" y="connsiteY3"/>
                    </a:cxn>
                  </a:cxnLst>
                  <a:rect l="l" t="t" r="r" b="b"/>
                  <a:pathLst>
                    <a:path w="11847" h="11849">
                      <a:moveTo>
                        <a:pt x="0" y="0"/>
                      </a:moveTo>
                      <a:lnTo>
                        <a:pt x="11847" y="0"/>
                      </a:lnTo>
                      <a:lnTo>
                        <a:pt x="11847" y="11850"/>
                      </a:lnTo>
                      <a:lnTo>
                        <a:pt x="0" y="11850"/>
                      </a:lnTo>
                      <a:close/>
                    </a:path>
                  </a:pathLst>
                </a:custGeom>
                <a:noFill/>
                <a:ln w="381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27A8EAA3-EE60-3CCD-876A-2A4B5B7A414F}"/>
                    </a:ext>
                  </a:extLst>
                </p:cNvPr>
                <p:cNvSpPr/>
                <p:nvPr/>
              </p:nvSpPr>
              <p:spPr>
                <a:xfrm>
                  <a:off x="6585238" y="2727549"/>
                  <a:ext cx="11519" cy="11804"/>
                </a:xfrm>
                <a:custGeom>
                  <a:avLst/>
                  <a:gdLst>
                    <a:gd name="connsiteX0" fmla="*/ 10296 w 11519"/>
                    <a:gd name="connsiteY0" fmla="*/ 2270 h 11804"/>
                    <a:gd name="connsiteX1" fmla="*/ 2270 w 11519"/>
                    <a:gd name="connsiteY1" fmla="*/ 1506 h 11804"/>
                    <a:gd name="connsiteX2" fmla="*/ 1506 w 11519"/>
                    <a:gd name="connsiteY2" fmla="*/ 9534 h 11804"/>
                    <a:gd name="connsiteX3" fmla="*/ 9532 w 11519"/>
                    <a:gd name="connsiteY3" fmla="*/ 10298 h 11804"/>
                    <a:gd name="connsiteX4" fmla="*/ 10296 w 11519"/>
                    <a:gd name="connsiteY4" fmla="*/ 2270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9" h="11804">
                      <a:moveTo>
                        <a:pt x="10296" y="2270"/>
                      </a:moveTo>
                      <a:cubicBezTo>
                        <a:pt x="8385" y="-405"/>
                        <a:pt x="4563" y="-788"/>
                        <a:pt x="2270" y="1506"/>
                      </a:cubicBezTo>
                      <a:cubicBezTo>
                        <a:pt x="-405" y="3417"/>
                        <a:pt x="-788" y="7240"/>
                        <a:pt x="1506" y="9534"/>
                      </a:cubicBezTo>
                      <a:cubicBezTo>
                        <a:pt x="3417" y="12210"/>
                        <a:pt x="7239" y="12592"/>
                        <a:pt x="9532" y="10298"/>
                      </a:cubicBezTo>
                      <a:cubicBezTo>
                        <a:pt x="11825" y="8769"/>
                        <a:pt x="12207" y="4946"/>
                        <a:pt x="10296" y="2270"/>
                      </a:cubicBezTo>
                      <a:close/>
                    </a:path>
                  </a:pathLst>
                </a:custGeom>
                <a:solidFill>
                  <a:srgbClr val="29ABE2"/>
                </a:solidFill>
                <a:ln w="3819" cap="flat">
                  <a:noFill/>
                  <a:prstDash val="solid"/>
                  <a:miter/>
                </a:ln>
              </p:spPr>
              <p:txBody>
                <a:bodyPr rtlCol="0" anchor="ctr"/>
                <a:lstStyle/>
                <a:p>
                  <a:endParaRPr lang="en-US"/>
                </a:p>
              </p:txBody>
            </p:sp>
          </p:grpSp>
          <p:grpSp>
            <p:nvGrpSpPr>
              <p:cNvPr id="252" name="Graphic 4">
                <a:extLst>
                  <a:ext uri="{FF2B5EF4-FFF2-40B4-BE49-F238E27FC236}">
                    <a16:creationId xmlns:a16="http://schemas.microsoft.com/office/drawing/2014/main" id="{EE35DDA7-8A49-D814-4908-596E372F64C6}"/>
                  </a:ext>
                </a:extLst>
              </p:cNvPr>
              <p:cNvGrpSpPr/>
              <p:nvPr/>
            </p:nvGrpSpPr>
            <p:grpSpPr>
              <a:xfrm>
                <a:off x="6641155" y="3306109"/>
                <a:ext cx="31704" cy="31711"/>
                <a:chOff x="6641155" y="3306109"/>
                <a:chExt cx="31704" cy="31711"/>
              </a:xfrm>
            </p:grpSpPr>
            <p:sp>
              <p:nvSpPr>
                <p:cNvPr id="277" name="Freeform 276">
                  <a:extLst>
                    <a:ext uri="{FF2B5EF4-FFF2-40B4-BE49-F238E27FC236}">
                      <a16:creationId xmlns:a16="http://schemas.microsoft.com/office/drawing/2014/main" id="{56D01DEA-FEBD-2FEB-19D2-DDA5A642969E}"/>
                    </a:ext>
                  </a:extLst>
                </p:cNvPr>
                <p:cNvSpPr/>
                <p:nvPr/>
              </p:nvSpPr>
              <p:spPr>
                <a:xfrm rot="-2328823">
                  <a:off x="6645732" y="3310688"/>
                  <a:ext cx="22550" cy="22554"/>
                </a:xfrm>
                <a:custGeom>
                  <a:avLst/>
                  <a:gdLst>
                    <a:gd name="connsiteX0" fmla="*/ 0 w 22550"/>
                    <a:gd name="connsiteY0" fmla="*/ 0 h 22554"/>
                    <a:gd name="connsiteX1" fmla="*/ 22550 w 22550"/>
                    <a:gd name="connsiteY1" fmla="*/ 0 h 22554"/>
                    <a:gd name="connsiteX2" fmla="*/ 22550 w 22550"/>
                    <a:gd name="connsiteY2" fmla="*/ 22555 h 22554"/>
                    <a:gd name="connsiteX3" fmla="*/ 0 w 22550"/>
                    <a:gd name="connsiteY3" fmla="*/ 22555 h 22554"/>
                  </a:gdLst>
                  <a:ahLst/>
                  <a:cxnLst>
                    <a:cxn ang="0">
                      <a:pos x="connsiteX0" y="connsiteY0"/>
                    </a:cxn>
                    <a:cxn ang="0">
                      <a:pos x="connsiteX1" y="connsiteY1"/>
                    </a:cxn>
                    <a:cxn ang="0">
                      <a:pos x="connsiteX2" y="connsiteY2"/>
                    </a:cxn>
                    <a:cxn ang="0">
                      <a:pos x="connsiteX3" y="connsiteY3"/>
                    </a:cxn>
                  </a:cxnLst>
                  <a:rect l="l" t="t" r="r" b="b"/>
                  <a:pathLst>
                    <a:path w="22550" h="22554">
                      <a:moveTo>
                        <a:pt x="0" y="0"/>
                      </a:moveTo>
                      <a:lnTo>
                        <a:pt x="22550" y="0"/>
                      </a:lnTo>
                      <a:lnTo>
                        <a:pt x="22550" y="22555"/>
                      </a:lnTo>
                      <a:lnTo>
                        <a:pt x="0" y="22555"/>
                      </a:lnTo>
                      <a:close/>
                    </a:path>
                  </a:pathLst>
                </a:custGeom>
                <a:noFill/>
                <a:ln w="381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07D8750D-F13A-475D-026B-53F7506983EF}"/>
                    </a:ext>
                  </a:extLst>
                </p:cNvPr>
                <p:cNvSpPr/>
                <p:nvPr/>
              </p:nvSpPr>
              <p:spPr>
                <a:xfrm>
                  <a:off x="6645548" y="3310441"/>
                  <a:ext cx="22375" cy="22661"/>
                </a:xfrm>
                <a:custGeom>
                  <a:avLst/>
                  <a:gdLst>
                    <a:gd name="connsiteX0" fmla="*/ 19928 w 22375"/>
                    <a:gd name="connsiteY0" fmla="*/ 4259 h 22661"/>
                    <a:gd name="connsiteX1" fmla="*/ 4258 w 22375"/>
                    <a:gd name="connsiteY1" fmla="*/ 2730 h 22661"/>
                    <a:gd name="connsiteX2" fmla="*/ 2729 w 22375"/>
                    <a:gd name="connsiteY2" fmla="*/ 18403 h 22661"/>
                    <a:gd name="connsiteX3" fmla="*/ 18399 w 22375"/>
                    <a:gd name="connsiteY3" fmla="*/ 19932 h 22661"/>
                    <a:gd name="connsiteX4" fmla="*/ 19928 w 22375"/>
                    <a:gd name="connsiteY4" fmla="*/ 4259 h 2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5" h="22661">
                      <a:moveTo>
                        <a:pt x="19928" y="4259"/>
                      </a:moveTo>
                      <a:cubicBezTo>
                        <a:pt x="16106" y="-711"/>
                        <a:pt x="8844" y="-1476"/>
                        <a:pt x="4258" y="2730"/>
                      </a:cubicBezTo>
                      <a:cubicBezTo>
                        <a:pt x="-711" y="6552"/>
                        <a:pt x="-1475" y="13815"/>
                        <a:pt x="2729" y="18403"/>
                      </a:cubicBezTo>
                      <a:cubicBezTo>
                        <a:pt x="6551" y="23372"/>
                        <a:pt x="13813" y="24137"/>
                        <a:pt x="18399" y="19932"/>
                      </a:cubicBezTo>
                      <a:cubicBezTo>
                        <a:pt x="22986" y="16109"/>
                        <a:pt x="23750" y="8846"/>
                        <a:pt x="19928" y="4259"/>
                      </a:cubicBezTo>
                      <a:close/>
                    </a:path>
                  </a:pathLst>
                </a:custGeom>
                <a:solidFill>
                  <a:srgbClr val="29ABE2"/>
                </a:solidFill>
                <a:ln w="3819"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2D4FA2A4-2B0E-6CB1-3DE1-1B7DBFFB44EA}"/>
                  </a:ext>
                </a:extLst>
              </p:cNvPr>
              <p:cNvGrpSpPr/>
              <p:nvPr/>
            </p:nvGrpSpPr>
            <p:grpSpPr>
              <a:xfrm>
                <a:off x="6526176" y="3013301"/>
                <a:ext cx="17195" cy="17199"/>
                <a:chOff x="6526176" y="3013301"/>
                <a:chExt cx="17195" cy="17199"/>
              </a:xfrm>
            </p:grpSpPr>
            <p:sp>
              <p:nvSpPr>
                <p:cNvPr id="275" name="Freeform 274">
                  <a:extLst>
                    <a:ext uri="{FF2B5EF4-FFF2-40B4-BE49-F238E27FC236}">
                      <a16:creationId xmlns:a16="http://schemas.microsoft.com/office/drawing/2014/main" id="{4FA4EC83-0A07-B7E3-8B39-13F936184BA5}"/>
                    </a:ext>
                  </a:extLst>
                </p:cNvPr>
                <p:cNvSpPr/>
                <p:nvPr/>
              </p:nvSpPr>
              <p:spPr>
                <a:xfrm rot="-2328339">
                  <a:off x="6528659" y="3015784"/>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FEA984C-753D-4300-9BBE-10576EE28F85}"/>
                    </a:ext>
                  </a:extLst>
                </p:cNvPr>
                <p:cNvSpPr/>
                <p:nvPr/>
              </p:nvSpPr>
              <p:spPr>
                <a:xfrm>
                  <a:off x="6528672" y="3015784"/>
                  <a:ext cx="12063" cy="12186"/>
                </a:xfrm>
                <a:custGeom>
                  <a:avLst/>
                  <a:gdLst>
                    <a:gd name="connsiteX0" fmla="*/ 10679 w 12063"/>
                    <a:gd name="connsiteY0" fmla="*/ 2271 h 12186"/>
                    <a:gd name="connsiteX1" fmla="*/ 2270 w 12063"/>
                    <a:gd name="connsiteY1" fmla="*/ 1506 h 12186"/>
                    <a:gd name="connsiteX2" fmla="*/ 1506 w 12063"/>
                    <a:gd name="connsiteY2" fmla="*/ 9916 h 12186"/>
                    <a:gd name="connsiteX3" fmla="*/ 9914 w 12063"/>
                    <a:gd name="connsiteY3" fmla="*/ 10681 h 12186"/>
                    <a:gd name="connsiteX4" fmla="*/ 10679 w 12063"/>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 h="12186">
                      <a:moveTo>
                        <a:pt x="10679" y="2271"/>
                      </a:moveTo>
                      <a:cubicBezTo>
                        <a:pt x="8385" y="-405"/>
                        <a:pt x="4563" y="-788"/>
                        <a:pt x="2270" y="1506"/>
                      </a:cubicBezTo>
                      <a:cubicBezTo>
                        <a:pt x="-405" y="3800"/>
                        <a:pt x="-787" y="7623"/>
                        <a:pt x="1506" y="9916"/>
                      </a:cubicBezTo>
                      <a:cubicBezTo>
                        <a:pt x="3799" y="12592"/>
                        <a:pt x="7621" y="12974"/>
                        <a:pt x="9914" y="10681"/>
                      </a:cubicBezTo>
                      <a:cubicBezTo>
                        <a:pt x="12207" y="8769"/>
                        <a:pt x="12972" y="4947"/>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54" name="Graphic 4">
                <a:extLst>
                  <a:ext uri="{FF2B5EF4-FFF2-40B4-BE49-F238E27FC236}">
                    <a16:creationId xmlns:a16="http://schemas.microsoft.com/office/drawing/2014/main" id="{8E91DD42-9E44-5D87-715E-5E83C64808F5}"/>
                  </a:ext>
                </a:extLst>
              </p:cNvPr>
              <p:cNvGrpSpPr/>
              <p:nvPr/>
            </p:nvGrpSpPr>
            <p:grpSpPr>
              <a:xfrm>
                <a:off x="6515570" y="3172233"/>
                <a:ext cx="27405" cy="27411"/>
                <a:chOff x="6515570" y="3172233"/>
                <a:chExt cx="27405" cy="27411"/>
              </a:xfrm>
            </p:grpSpPr>
            <p:sp>
              <p:nvSpPr>
                <p:cNvPr id="273" name="Freeform 272">
                  <a:extLst>
                    <a:ext uri="{FF2B5EF4-FFF2-40B4-BE49-F238E27FC236}">
                      <a16:creationId xmlns:a16="http://schemas.microsoft.com/office/drawing/2014/main" id="{F88B7CF8-4CB6-D5A8-3AC1-ED4DEF5B85CC}"/>
                    </a:ext>
                  </a:extLst>
                </p:cNvPr>
                <p:cNvSpPr/>
                <p:nvPr/>
              </p:nvSpPr>
              <p:spPr>
                <a:xfrm rot="-2328823">
                  <a:off x="6519527" y="3176190"/>
                  <a:ext cx="19492" cy="19496"/>
                </a:xfrm>
                <a:custGeom>
                  <a:avLst/>
                  <a:gdLst>
                    <a:gd name="connsiteX0" fmla="*/ 0 w 19492"/>
                    <a:gd name="connsiteY0" fmla="*/ 0 h 19496"/>
                    <a:gd name="connsiteX1" fmla="*/ 19492 w 19492"/>
                    <a:gd name="connsiteY1" fmla="*/ 0 h 19496"/>
                    <a:gd name="connsiteX2" fmla="*/ 19492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2" y="0"/>
                      </a:lnTo>
                      <a:lnTo>
                        <a:pt x="19492" y="19496"/>
                      </a:lnTo>
                      <a:lnTo>
                        <a:pt x="0" y="19496"/>
                      </a:lnTo>
                      <a:close/>
                    </a:path>
                  </a:pathLst>
                </a:custGeom>
                <a:noFill/>
                <a:ln w="381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EA7A72A5-2424-6153-8084-3E2BDA3CAD2D}"/>
                    </a:ext>
                  </a:extLst>
                </p:cNvPr>
                <p:cNvSpPr/>
                <p:nvPr/>
              </p:nvSpPr>
              <p:spPr>
                <a:xfrm>
                  <a:off x="6519221" y="317644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3635"/>
                        <a:pt x="20894" y="7519"/>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5" name="Graphic 4">
                <a:extLst>
                  <a:ext uri="{FF2B5EF4-FFF2-40B4-BE49-F238E27FC236}">
                    <a16:creationId xmlns:a16="http://schemas.microsoft.com/office/drawing/2014/main" id="{3291C48F-6C54-CCDC-9DEF-C31582A6B548}"/>
                  </a:ext>
                </a:extLst>
              </p:cNvPr>
              <p:cNvGrpSpPr/>
              <p:nvPr/>
            </p:nvGrpSpPr>
            <p:grpSpPr>
              <a:xfrm>
                <a:off x="6598367" y="3701061"/>
                <a:ext cx="19882" cy="19886"/>
                <a:chOff x="6598367" y="3701061"/>
                <a:chExt cx="19882" cy="19886"/>
              </a:xfrm>
            </p:grpSpPr>
            <p:sp>
              <p:nvSpPr>
                <p:cNvPr id="271" name="Freeform 270">
                  <a:extLst>
                    <a:ext uri="{FF2B5EF4-FFF2-40B4-BE49-F238E27FC236}">
                      <a16:creationId xmlns:a16="http://schemas.microsoft.com/office/drawing/2014/main" id="{EE41F4C0-5B1E-91AA-2A23-394C9B075704}"/>
                    </a:ext>
                  </a:extLst>
                </p:cNvPr>
                <p:cNvSpPr/>
                <p:nvPr/>
              </p:nvSpPr>
              <p:spPr>
                <a:xfrm rot="-2327856">
                  <a:off x="6601237" y="3703932"/>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35899DB7-D07F-7A56-C18A-0863E7F0C981}"/>
                    </a:ext>
                  </a:extLst>
                </p:cNvPr>
                <p:cNvSpPr/>
                <p:nvPr/>
              </p:nvSpPr>
              <p:spPr>
                <a:xfrm>
                  <a:off x="6600939" y="3703909"/>
                  <a:ext cx="14032" cy="14034"/>
                </a:xfrm>
                <a:custGeom>
                  <a:avLst/>
                  <a:gdLst>
                    <a:gd name="connsiteX0" fmla="*/ 12558 w 14032"/>
                    <a:gd name="connsiteY0" fmla="*/ 2621 h 14034"/>
                    <a:gd name="connsiteX1" fmla="*/ 2621 w 14032"/>
                    <a:gd name="connsiteY1" fmla="*/ 1474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5" y="-437"/>
                        <a:pt x="5678" y="-819"/>
                        <a:pt x="2621" y="1474"/>
                      </a:cubicBezTo>
                      <a:cubicBezTo>
                        <a:pt x="-437" y="3768"/>
                        <a:pt x="-819" y="8355"/>
                        <a:pt x="1474" y="11414"/>
                      </a:cubicBezTo>
                      <a:cubicBezTo>
                        <a:pt x="3767" y="14472"/>
                        <a:pt x="8354" y="14854"/>
                        <a:pt x="11411" y="12560"/>
                      </a:cubicBezTo>
                      <a:cubicBezTo>
                        <a:pt x="14469" y="9885"/>
                        <a:pt x="14851" y="5680"/>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6" name="Graphic 4">
                <a:extLst>
                  <a:ext uri="{FF2B5EF4-FFF2-40B4-BE49-F238E27FC236}">
                    <a16:creationId xmlns:a16="http://schemas.microsoft.com/office/drawing/2014/main" id="{D88D827B-117D-999D-DC18-BD639541F259}"/>
                  </a:ext>
                </a:extLst>
              </p:cNvPr>
              <p:cNvGrpSpPr/>
              <p:nvPr/>
            </p:nvGrpSpPr>
            <p:grpSpPr>
              <a:xfrm>
                <a:off x="6443891" y="3316596"/>
                <a:ext cx="31167" cy="31173"/>
                <a:chOff x="6443891" y="3316596"/>
                <a:chExt cx="31167" cy="31173"/>
              </a:xfrm>
            </p:grpSpPr>
            <p:sp>
              <p:nvSpPr>
                <p:cNvPr id="269" name="Freeform 268">
                  <a:extLst>
                    <a:ext uri="{FF2B5EF4-FFF2-40B4-BE49-F238E27FC236}">
                      <a16:creationId xmlns:a16="http://schemas.microsoft.com/office/drawing/2014/main" id="{5B405B52-D733-5799-575B-20AD6C9924C5}"/>
                    </a:ext>
                  </a:extLst>
                </p:cNvPr>
                <p:cNvSpPr/>
                <p:nvPr/>
              </p:nvSpPr>
              <p:spPr>
                <a:xfrm rot="-2328823">
                  <a:off x="6448391" y="3321097"/>
                  <a:ext cx="22167" cy="22172"/>
                </a:xfrm>
                <a:custGeom>
                  <a:avLst/>
                  <a:gdLst>
                    <a:gd name="connsiteX0" fmla="*/ 0 w 22167"/>
                    <a:gd name="connsiteY0" fmla="*/ 0 h 22172"/>
                    <a:gd name="connsiteX1" fmla="*/ 22168 w 22167"/>
                    <a:gd name="connsiteY1" fmla="*/ 0 h 22172"/>
                    <a:gd name="connsiteX2" fmla="*/ 22168 w 22167"/>
                    <a:gd name="connsiteY2" fmla="*/ 22172 h 22172"/>
                    <a:gd name="connsiteX3" fmla="*/ 0 w 22167"/>
                    <a:gd name="connsiteY3" fmla="*/ 22172 h 22172"/>
                  </a:gdLst>
                  <a:ahLst/>
                  <a:cxnLst>
                    <a:cxn ang="0">
                      <a:pos x="connsiteX0" y="connsiteY0"/>
                    </a:cxn>
                    <a:cxn ang="0">
                      <a:pos x="connsiteX1" y="connsiteY1"/>
                    </a:cxn>
                    <a:cxn ang="0">
                      <a:pos x="connsiteX2" y="connsiteY2"/>
                    </a:cxn>
                    <a:cxn ang="0">
                      <a:pos x="connsiteX3" y="connsiteY3"/>
                    </a:cxn>
                  </a:cxnLst>
                  <a:rect l="l" t="t" r="r" b="b"/>
                  <a:pathLst>
                    <a:path w="22167" h="22172">
                      <a:moveTo>
                        <a:pt x="0" y="0"/>
                      </a:moveTo>
                      <a:lnTo>
                        <a:pt x="22168" y="0"/>
                      </a:lnTo>
                      <a:lnTo>
                        <a:pt x="22168" y="22172"/>
                      </a:lnTo>
                      <a:lnTo>
                        <a:pt x="0" y="22172"/>
                      </a:lnTo>
                      <a:close/>
                    </a:path>
                  </a:pathLst>
                </a:custGeom>
                <a:noFill/>
                <a:ln w="381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02EEFA28-C4C3-461F-F81A-E54DC8240C7F}"/>
                    </a:ext>
                  </a:extLst>
                </p:cNvPr>
                <p:cNvSpPr/>
                <p:nvPr/>
              </p:nvSpPr>
              <p:spPr>
                <a:xfrm>
                  <a:off x="6447951" y="3321302"/>
                  <a:ext cx="22374" cy="22345"/>
                </a:xfrm>
                <a:custGeom>
                  <a:avLst/>
                  <a:gdLst>
                    <a:gd name="connsiteX0" fmla="*/ 19928 w 22374"/>
                    <a:gd name="connsiteY0" fmla="*/ 4101 h 22345"/>
                    <a:gd name="connsiteX1" fmla="*/ 4258 w 22374"/>
                    <a:gd name="connsiteY1" fmla="*/ 2572 h 22345"/>
                    <a:gd name="connsiteX2" fmla="*/ 2729 w 22374"/>
                    <a:gd name="connsiteY2" fmla="*/ 18245 h 22345"/>
                    <a:gd name="connsiteX3" fmla="*/ 18399 w 22374"/>
                    <a:gd name="connsiteY3" fmla="*/ 19774 h 22345"/>
                    <a:gd name="connsiteX4" fmla="*/ 19928 w 22374"/>
                    <a:gd name="connsiteY4" fmla="*/ 4101 h 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4" h="22345">
                      <a:moveTo>
                        <a:pt x="19928" y="4101"/>
                      </a:moveTo>
                      <a:cubicBezTo>
                        <a:pt x="16106" y="-869"/>
                        <a:pt x="9226" y="-1251"/>
                        <a:pt x="4258" y="2572"/>
                      </a:cubicBezTo>
                      <a:cubicBezTo>
                        <a:pt x="-711" y="6394"/>
                        <a:pt x="-1475" y="13275"/>
                        <a:pt x="2729" y="18245"/>
                      </a:cubicBezTo>
                      <a:cubicBezTo>
                        <a:pt x="6551" y="23215"/>
                        <a:pt x="13430" y="23597"/>
                        <a:pt x="18399" y="19774"/>
                      </a:cubicBezTo>
                      <a:cubicBezTo>
                        <a:pt x="22985" y="15951"/>
                        <a:pt x="23750" y="8688"/>
                        <a:pt x="19928" y="4101"/>
                      </a:cubicBezTo>
                      <a:close/>
                    </a:path>
                  </a:pathLst>
                </a:custGeom>
                <a:solidFill>
                  <a:srgbClr val="29ABE2"/>
                </a:solidFill>
                <a:ln w="3819" cap="flat">
                  <a:noFill/>
                  <a:prstDash val="solid"/>
                  <a:miter/>
                </a:ln>
              </p:spPr>
              <p:txBody>
                <a:bodyPr rtlCol="0" anchor="ctr"/>
                <a:lstStyle/>
                <a:p>
                  <a:endParaRPr lang="en-US"/>
                </a:p>
              </p:txBody>
            </p:sp>
          </p:grpSp>
          <p:grpSp>
            <p:nvGrpSpPr>
              <p:cNvPr id="257" name="Graphic 4">
                <a:extLst>
                  <a:ext uri="{FF2B5EF4-FFF2-40B4-BE49-F238E27FC236}">
                    <a16:creationId xmlns:a16="http://schemas.microsoft.com/office/drawing/2014/main" id="{A2568907-452C-FED8-1EB5-A002B8915093}"/>
                  </a:ext>
                </a:extLst>
              </p:cNvPr>
              <p:cNvGrpSpPr/>
              <p:nvPr/>
            </p:nvGrpSpPr>
            <p:grpSpPr>
              <a:xfrm>
                <a:off x="6308232" y="2877565"/>
                <a:ext cx="29018" cy="29023"/>
                <a:chOff x="6308232" y="2877565"/>
                <a:chExt cx="29018" cy="29023"/>
              </a:xfrm>
            </p:grpSpPr>
            <p:sp>
              <p:nvSpPr>
                <p:cNvPr id="267" name="Freeform 266">
                  <a:extLst>
                    <a:ext uri="{FF2B5EF4-FFF2-40B4-BE49-F238E27FC236}">
                      <a16:creationId xmlns:a16="http://schemas.microsoft.com/office/drawing/2014/main" id="{907DF02E-7D82-CA2F-C535-2691A8AE7D01}"/>
                    </a:ext>
                  </a:extLst>
                </p:cNvPr>
                <p:cNvSpPr/>
                <p:nvPr/>
              </p:nvSpPr>
              <p:spPr>
                <a:xfrm rot="-2328823">
                  <a:off x="6312421" y="2881755"/>
                  <a:ext cx="20639" cy="20643"/>
                </a:xfrm>
                <a:custGeom>
                  <a:avLst/>
                  <a:gdLst>
                    <a:gd name="connsiteX0" fmla="*/ 0 w 20639"/>
                    <a:gd name="connsiteY0" fmla="*/ 0 h 20643"/>
                    <a:gd name="connsiteX1" fmla="*/ 20639 w 20639"/>
                    <a:gd name="connsiteY1" fmla="*/ 0 h 20643"/>
                    <a:gd name="connsiteX2" fmla="*/ 20639 w 20639"/>
                    <a:gd name="connsiteY2" fmla="*/ 20643 h 20643"/>
                    <a:gd name="connsiteX3" fmla="*/ 0 w 20639"/>
                    <a:gd name="connsiteY3" fmla="*/ 20643 h 20643"/>
                  </a:gdLst>
                  <a:ahLst/>
                  <a:cxnLst>
                    <a:cxn ang="0">
                      <a:pos x="connsiteX0" y="connsiteY0"/>
                    </a:cxn>
                    <a:cxn ang="0">
                      <a:pos x="connsiteX1" y="connsiteY1"/>
                    </a:cxn>
                    <a:cxn ang="0">
                      <a:pos x="connsiteX2" y="connsiteY2"/>
                    </a:cxn>
                    <a:cxn ang="0">
                      <a:pos x="connsiteX3" y="connsiteY3"/>
                    </a:cxn>
                  </a:cxnLst>
                  <a:rect l="l" t="t" r="r" b="b"/>
                  <a:pathLst>
                    <a:path w="20639" h="20643">
                      <a:moveTo>
                        <a:pt x="0" y="0"/>
                      </a:moveTo>
                      <a:lnTo>
                        <a:pt x="20639" y="0"/>
                      </a:lnTo>
                      <a:lnTo>
                        <a:pt x="20639" y="20643"/>
                      </a:lnTo>
                      <a:lnTo>
                        <a:pt x="0" y="20643"/>
                      </a:lnTo>
                      <a:close/>
                    </a:path>
                  </a:pathLst>
                </a:custGeom>
                <a:noFill/>
                <a:ln w="381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82EBBC08-1BB3-4CEA-3EA8-C50FFBFCA25B}"/>
                    </a:ext>
                  </a:extLst>
                </p:cNvPr>
                <p:cNvSpPr/>
                <p:nvPr/>
              </p:nvSpPr>
              <p:spPr>
                <a:xfrm>
                  <a:off x="6312329" y="2881588"/>
                  <a:ext cx="20506" cy="20632"/>
                </a:xfrm>
                <a:custGeom>
                  <a:avLst/>
                  <a:gdLst>
                    <a:gd name="connsiteX0" fmla="*/ 18341 w 20506"/>
                    <a:gd name="connsiteY0" fmla="*/ 3818 h 20632"/>
                    <a:gd name="connsiteX1" fmla="*/ 3817 w 20506"/>
                    <a:gd name="connsiteY1" fmla="*/ 2289 h 20632"/>
                    <a:gd name="connsiteX2" fmla="*/ 2288 w 20506"/>
                    <a:gd name="connsiteY2" fmla="*/ 16815 h 20632"/>
                    <a:gd name="connsiteX3" fmla="*/ 16812 w 20506"/>
                    <a:gd name="connsiteY3" fmla="*/ 18344 h 20632"/>
                    <a:gd name="connsiteX4" fmla="*/ 18341 w 20506"/>
                    <a:gd name="connsiteY4" fmla="*/ 3818 h 2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 h="20632">
                      <a:moveTo>
                        <a:pt x="18341" y="3818"/>
                      </a:moveTo>
                      <a:cubicBezTo>
                        <a:pt x="14901" y="-770"/>
                        <a:pt x="8403" y="-1152"/>
                        <a:pt x="3817" y="2289"/>
                      </a:cubicBezTo>
                      <a:cubicBezTo>
                        <a:pt x="-769" y="5729"/>
                        <a:pt x="-1152" y="12228"/>
                        <a:pt x="2288" y="16815"/>
                      </a:cubicBezTo>
                      <a:cubicBezTo>
                        <a:pt x="5728" y="21402"/>
                        <a:pt x="12225" y="21785"/>
                        <a:pt x="16812" y="18344"/>
                      </a:cubicBezTo>
                      <a:cubicBezTo>
                        <a:pt x="21016" y="14521"/>
                        <a:pt x="21780" y="8023"/>
                        <a:pt x="18341" y="3818"/>
                      </a:cubicBezTo>
                      <a:close/>
                    </a:path>
                  </a:pathLst>
                </a:custGeom>
                <a:solidFill>
                  <a:srgbClr val="29ABE2"/>
                </a:solidFill>
                <a:ln w="3819" cap="flat">
                  <a:no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id="{5AA00417-53C6-6B07-3290-2933F12E0ACC}"/>
                  </a:ext>
                </a:extLst>
              </p:cNvPr>
              <p:cNvGrpSpPr/>
              <p:nvPr/>
            </p:nvGrpSpPr>
            <p:grpSpPr>
              <a:xfrm>
                <a:off x="6339283" y="3192048"/>
                <a:ext cx="20420" cy="20424"/>
                <a:chOff x="6339283" y="3192048"/>
                <a:chExt cx="20420" cy="20424"/>
              </a:xfrm>
            </p:grpSpPr>
            <p:sp>
              <p:nvSpPr>
                <p:cNvPr id="265" name="Freeform 264">
                  <a:extLst>
                    <a:ext uri="{FF2B5EF4-FFF2-40B4-BE49-F238E27FC236}">
                      <a16:creationId xmlns:a16="http://schemas.microsoft.com/office/drawing/2014/main" id="{D10B0395-B43B-518B-2A0B-A45541B64F92}"/>
                    </a:ext>
                  </a:extLst>
                </p:cNvPr>
                <p:cNvSpPr/>
                <p:nvPr/>
              </p:nvSpPr>
              <p:spPr>
                <a:xfrm rot="-2328823">
                  <a:off x="6342231" y="3194996"/>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C50B6FCB-04AB-2F66-1569-620631DDC924}"/>
                    </a:ext>
                  </a:extLst>
                </p:cNvPr>
                <p:cNvSpPr/>
                <p:nvPr/>
              </p:nvSpPr>
              <p:spPr>
                <a:xfrm>
                  <a:off x="6341808" y="3195102"/>
                  <a:ext cx="14695" cy="14417"/>
                </a:xfrm>
                <a:custGeom>
                  <a:avLst/>
                  <a:gdLst>
                    <a:gd name="connsiteX0" fmla="*/ 12940 w 14695"/>
                    <a:gd name="connsiteY0" fmla="*/ 2621 h 14417"/>
                    <a:gd name="connsiteX1" fmla="*/ 2621 w 14695"/>
                    <a:gd name="connsiteY1" fmla="*/ 1475 h 14417"/>
                    <a:gd name="connsiteX2" fmla="*/ 1474 w 14695"/>
                    <a:gd name="connsiteY2" fmla="*/ 11796 h 14417"/>
                    <a:gd name="connsiteX3" fmla="*/ 11794 w 14695"/>
                    <a:gd name="connsiteY3" fmla="*/ 12943 h 14417"/>
                    <a:gd name="connsiteX4" fmla="*/ 12940 w 14695"/>
                    <a:gd name="connsiteY4" fmla="*/ 2621 h 1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14417">
                      <a:moveTo>
                        <a:pt x="12940" y="2621"/>
                      </a:moveTo>
                      <a:cubicBezTo>
                        <a:pt x="10265" y="-437"/>
                        <a:pt x="6061" y="-819"/>
                        <a:pt x="2621" y="1475"/>
                      </a:cubicBezTo>
                      <a:cubicBezTo>
                        <a:pt x="-437" y="4151"/>
                        <a:pt x="-819" y="8738"/>
                        <a:pt x="1474" y="11796"/>
                      </a:cubicBezTo>
                      <a:cubicBezTo>
                        <a:pt x="4150" y="14854"/>
                        <a:pt x="8736" y="15236"/>
                        <a:pt x="11794" y="12943"/>
                      </a:cubicBezTo>
                      <a:cubicBezTo>
                        <a:pt x="15233" y="10267"/>
                        <a:pt x="15616" y="5679"/>
                        <a:pt x="12940" y="2621"/>
                      </a:cubicBezTo>
                      <a:close/>
                    </a:path>
                  </a:pathLst>
                </a:custGeom>
                <a:solidFill>
                  <a:srgbClr val="29ABE2"/>
                </a:solidFill>
                <a:ln w="3819" cap="flat">
                  <a:noFill/>
                  <a:prstDash val="solid"/>
                  <a:miter/>
                </a:ln>
              </p:spPr>
              <p:txBody>
                <a:bodyPr rtlCol="0" anchor="ctr"/>
                <a:lstStyle/>
                <a:p>
                  <a:endParaRPr lang="en-US"/>
                </a:p>
              </p:txBody>
            </p:sp>
          </p:grpSp>
          <p:grpSp>
            <p:nvGrpSpPr>
              <p:cNvPr id="259" name="Graphic 4">
                <a:extLst>
                  <a:ext uri="{FF2B5EF4-FFF2-40B4-BE49-F238E27FC236}">
                    <a16:creationId xmlns:a16="http://schemas.microsoft.com/office/drawing/2014/main" id="{16556BB9-3889-86DA-514D-4E63EA8773E5}"/>
                  </a:ext>
                </a:extLst>
              </p:cNvPr>
              <p:cNvGrpSpPr/>
              <p:nvPr/>
            </p:nvGrpSpPr>
            <p:grpSpPr>
              <a:xfrm>
                <a:off x="6227927" y="2728042"/>
                <a:ext cx="23106" cy="23111"/>
                <a:chOff x="6227927" y="2728042"/>
                <a:chExt cx="23106" cy="23111"/>
              </a:xfrm>
            </p:grpSpPr>
            <p:sp>
              <p:nvSpPr>
                <p:cNvPr id="263" name="Freeform 262">
                  <a:extLst>
                    <a:ext uri="{FF2B5EF4-FFF2-40B4-BE49-F238E27FC236}">
                      <a16:creationId xmlns:a16="http://schemas.microsoft.com/office/drawing/2014/main" id="{CD245EDD-561C-2714-1AC5-DCE60BCF72A9}"/>
                    </a:ext>
                  </a:extLst>
                </p:cNvPr>
                <p:cNvSpPr/>
                <p:nvPr/>
              </p:nvSpPr>
              <p:spPr>
                <a:xfrm rot="-2328823">
                  <a:off x="6231263" y="2731379"/>
                  <a:ext cx="16434" cy="16438"/>
                </a:xfrm>
                <a:custGeom>
                  <a:avLst/>
                  <a:gdLst>
                    <a:gd name="connsiteX0" fmla="*/ 0 w 16434"/>
                    <a:gd name="connsiteY0" fmla="*/ 0 h 16438"/>
                    <a:gd name="connsiteX1" fmla="*/ 16435 w 16434"/>
                    <a:gd name="connsiteY1" fmla="*/ 0 h 16438"/>
                    <a:gd name="connsiteX2" fmla="*/ 16435 w 16434"/>
                    <a:gd name="connsiteY2" fmla="*/ 16438 h 16438"/>
                    <a:gd name="connsiteX3" fmla="*/ 0 w 16434"/>
                    <a:gd name="connsiteY3" fmla="*/ 16438 h 16438"/>
                  </a:gdLst>
                  <a:ahLst/>
                  <a:cxnLst>
                    <a:cxn ang="0">
                      <a:pos x="connsiteX0" y="connsiteY0"/>
                    </a:cxn>
                    <a:cxn ang="0">
                      <a:pos x="connsiteX1" y="connsiteY1"/>
                    </a:cxn>
                    <a:cxn ang="0">
                      <a:pos x="connsiteX2" y="connsiteY2"/>
                    </a:cxn>
                    <a:cxn ang="0">
                      <a:pos x="connsiteX3" y="connsiteY3"/>
                    </a:cxn>
                  </a:cxnLst>
                  <a:rect l="l" t="t" r="r" b="b"/>
                  <a:pathLst>
                    <a:path w="16434" h="16438">
                      <a:moveTo>
                        <a:pt x="0" y="0"/>
                      </a:moveTo>
                      <a:lnTo>
                        <a:pt x="16435" y="0"/>
                      </a:lnTo>
                      <a:lnTo>
                        <a:pt x="16435" y="16438"/>
                      </a:lnTo>
                      <a:lnTo>
                        <a:pt x="0" y="16438"/>
                      </a:lnTo>
                      <a:close/>
                    </a:path>
                  </a:pathLst>
                </a:custGeom>
                <a:noFill/>
                <a:ln w="381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A5272C47-DEC9-8A90-AFF6-E405C0A7BC81}"/>
                    </a:ext>
                  </a:extLst>
                </p:cNvPr>
                <p:cNvSpPr/>
                <p:nvPr/>
              </p:nvSpPr>
              <p:spPr>
                <a:xfrm>
                  <a:off x="6231676" y="2731345"/>
                  <a:ext cx="16283" cy="16446"/>
                </a:xfrm>
                <a:custGeom>
                  <a:avLst/>
                  <a:gdLst>
                    <a:gd name="connsiteX0" fmla="*/ 14528 w 16283"/>
                    <a:gd name="connsiteY0" fmla="*/ 3063 h 16446"/>
                    <a:gd name="connsiteX1" fmla="*/ 3062 w 16283"/>
                    <a:gd name="connsiteY1" fmla="*/ 1916 h 16446"/>
                    <a:gd name="connsiteX2" fmla="*/ 1915 w 16283"/>
                    <a:gd name="connsiteY2" fmla="*/ 13384 h 16446"/>
                    <a:gd name="connsiteX3" fmla="*/ 13381 w 16283"/>
                    <a:gd name="connsiteY3" fmla="*/ 14531 h 16446"/>
                    <a:gd name="connsiteX4" fmla="*/ 14528 w 16283"/>
                    <a:gd name="connsiteY4" fmla="*/ 3063 h 16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 h="16446">
                      <a:moveTo>
                        <a:pt x="14528" y="3063"/>
                      </a:moveTo>
                      <a:cubicBezTo>
                        <a:pt x="11853" y="-378"/>
                        <a:pt x="6502" y="-1142"/>
                        <a:pt x="3062" y="1916"/>
                      </a:cubicBezTo>
                      <a:cubicBezTo>
                        <a:pt x="-378" y="4592"/>
                        <a:pt x="-1142" y="9943"/>
                        <a:pt x="1915" y="13384"/>
                      </a:cubicBezTo>
                      <a:cubicBezTo>
                        <a:pt x="4591" y="16825"/>
                        <a:pt x="9942" y="17589"/>
                        <a:pt x="13381" y="14531"/>
                      </a:cubicBezTo>
                      <a:cubicBezTo>
                        <a:pt x="16821" y="11855"/>
                        <a:pt x="17203" y="6885"/>
                        <a:pt x="14528" y="3063"/>
                      </a:cubicBezTo>
                      <a:close/>
                    </a:path>
                  </a:pathLst>
                </a:custGeom>
                <a:solidFill>
                  <a:srgbClr val="29ABE2"/>
                </a:solidFill>
                <a:ln w="3819" cap="flat">
                  <a:noFill/>
                  <a:prstDash val="solid"/>
                  <a:miter/>
                </a:ln>
              </p:spPr>
              <p:txBody>
                <a:bodyPr rtlCol="0" anchor="ctr"/>
                <a:lstStyle/>
                <a:p>
                  <a:endParaRPr lang="en-US"/>
                </a:p>
              </p:txBody>
            </p:sp>
          </p:grpSp>
          <p:grpSp>
            <p:nvGrpSpPr>
              <p:cNvPr id="260" name="Graphic 4">
                <a:extLst>
                  <a:ext uri="{FF2B5EF4-FFF2-40B4-BE49-F238E27FC236}">
                    <a16:creationId xmlns:a16="http://schemas.microsoft.com/office/drawing/2014/main" id="{3D09579B-B27F-B41E-A307-D08A149E165B}"/>
                  </a:ext>
                </a:extLst>
              </p:cNvPr>
              <p:cNvGrpSpPr/>
              <p:nvPr/>
            </p:nvGrpSpPr>
            <p:grpSpPr>
              <a:xfrm>
                <a:off x="6359205" y="3575083"/>
                <a:ext cx="24181" cy="24186"/>
                <a:chOff x="6359205" y="3575083"/>
                <a:chExt cx="24181" cy="24186"/>
              </a:xfrm>
            </p:grpSpPr>
            <p:sp>
              <p:nvSpPr>
                <p:cNvPr id="261" name="Freeform 260">
                  <a:extLst>
                    <a:ext uri="{FF2B5EF4-FFF2-40B4-BE49-F238E27FC236}">
                      <a16:creationId xmlns:a16="http://schemas.microsoft.com/office/drawing/2014/main" id="{AC217DF3-4F4E-5BAC-8B99-2F0D36FBBF7B}"/>
                    </a:ext>
                  </a:extLst>
                </p:cNvPr>
                <p:cNvSpPr/>
                <p:nvPr/>
              </p:nvSpPr>
              <p:spPr>
                <a:xfrm rot="-2327856">
                  <a:off x="6362696" y="3578575"/>
                  <a:ext cx="17199" cy="17203"/>
                </a:xfrm>
                <a:custGeom>
                  <a:avLst/>
                  <a:gdLst>
                    <a:gd name="connsiteX0" fmla="*/ 0 w 17199"/>
                    <a:gd name="connsiteY0" fmla="*/ 0 h 17203"/>
                    <a:gd name="connsiteX1" fmla="*/ 17200 w 17199"/>
                    <a:gd name="connsiteY1" fmla="*/ 0 h 17203"/>
                    <a:gd name="connsiteX2" fmla="*/ 17200 w 17199"/>
                    <a:gd name="connsiteY2" fmla="*/ 17203 h 17203"/>
                    <a:gd name="connsiteX3" fmla="*/ 0 w 17199"/>
                    <a:gd name="connsiteY3" fmla="*/ 17203 h 17203"/>
                  </a:gdLst>
                  <a:ahLst/>
                  <a:cxnLst>
                    <a:cxn ang="0">
                      <a:pos x="connsiteX0" y="connsiteY0"/>
                    </a:cxn>
                    <a:cxn ang="0">
                      <a:pos x="connsiteX1" y="connsiteY1"/>
                    </a:cxn>
                    <a:cxn ang="0">
                      <a:pos x="connsiteX2" y="connsiteY2"/>
                    </a:cxn>
                    <a:cxn ang="0">
                      <a:pos x="connsiteX3" y="connsiteY3"/>
                    </a:cxn>
                  </a:cxnLst>
                  <a:rect l="l" t="t" r="r" b="b"/>
                  <a:pathLst>
                    <a:path w="17199" h="17203">
                      <a:moveTo>
                        <a:pt x="0" y="0"/>
                      </a:moveTo>
                      <a:lnTo>
                        <a:pt x="17200" y="0"/>
                      </a:lnTo>
                      <a:lnTo>
                        <a:pt x="17200" y="17203"/>
                      </a:lnTo>
                      <a:lnTo>
                        <a:pt x="0" y="17203"/>
                      </a:lnTo>
                      <a:close/>
                    </a:path>
                  </a:pathLst>
                </a:custGeom>
                <a:noFill/>
                <a:ln w="381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4C9E7054-3043-86A4-0C1D-38B6D6C3A291}"/>
                    </a:ext>
                  </a:extLst>
                </p:cNvPr>
                <p:cNvSpPr/>
                <p:nvPr/>
              </p:nvSpPr>
              <p:spPr>
                <a:xfrm>
                  <a:off x="6362647" y="3578341"/>
                  <a:ext cx="16948" cy="17074"/>
                </a:xfrm>
                <a:custGeom>
                  <a:avLst/>
                  <a:gdLst>
                    <a:gd name="connsiteX0" fmla="*/ 15033 w 16948"/>
                    <a:gd name="connsiteY0" fmla="*/ 3186 h 17074"/>
                    <a:gd name="connsiteX1" fmla="*/ 3185 w 16948"/>
                    <a:gd name="connsiteY1" fmla="*/ 2039 h 17074"/>
                    <a:gd name="connsiteX2" fmla="*/ 2038 w 16948"/>
                    <a:gd name="connsiteY2" fmla="*/ 13889 h 17074"/>
                    <a:gd name="connsiteX3" fmla="*/ 13887 w 16948"/>
                    <a:gd name="connsiteY3" fmla="*/ 15036 h 17074"/>
                    <a:gd name="connsiteX4" fmla="*/ 15033 w 16948"/>
                    <a:gd name="connsiteY4" fmla="*/ 3186 h 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 h="17074">
                      <a:moveTo>
                        <a:pt x="15033" y="3186"/>
                      </a:moveTo>
                      <a:cubicBezTo>
                        <a:pt x="11976" y="-637"/>
                        <a:pt x="6625" y="-1019"/>
                        <a:pt x="3185" y="2039"/>
                      </a:cubicBezTo>
                      <a:cubicBezTo>
                        <a:pt x="-637" y="5097"/>
                        <a:pt x="-1019" y="10449"/>
                        <a:pt x="2038" y="13889"/>
                      </a:cubicBezTo>
                      <a:cubicBezTo>
                        <a:pt x="5096" y="17712"/>
                        <a:pt x="10447" y="18094"/>
                        <a:pt x="13887" y="15036"/>
                      </a:cubicBezTo>
                      <a:cubicBezTo>
                        <a:pt x="17326" y="12360"/>
                        <a:pt x="18091" y="7008"/>
                        <a:pt x="15033" y="3186"/>
                      </a:cubicBezTo>
                      <a:close/>
                    </a:path>
                  </a:pathLst>
                </a:custGeom>
                <a:solidFill>
                  <a:srgbClr val="29ABE2"/>
                </a:solidFill>
                <a:ln w="3819" cap="flat">
                  <a:noFill/>
                  <a:prstDash val="solid"/>
                  <a:miter/>
                </a:ln>
              </p:spPr>
              <p:txBody>
                <a:bodyPr rtlCol="0" anchor="ctr"/>
                <a:lstStyle/>
                <a:p>
                  <a:endParaRPr lang="en-US"/>
                </a:p>
              </p:txBody>
            </p:sp>
          </p:grpSp>
        </p:grpSp>
        <p:grpSp>
          <p:nvGrpSpPr>
            <p:cNvPr id="206" name="Graphic 4">
              <a:extLst>
                <a:ext uri="{FF2B5EF4-FFF2-40B4-BE49-F238E27FC236}">
                  <a16:creationId xmlns:a16="http://schemas.microsoft.com/office/drawing/2014/main" id="{E3D1BA6F-C4A1-BF8D-6A80-439580B08156}"/>
                </a:ext>
              </a:extLst>
            </p:cNvPr>
            <p:cNvGrpSpPr/>
            <p:nvPr/>
          </p:nvGrpSpPr>
          <p:grpSpPr>
            <a:xfrm>
              <a:off x="10452230" y="5742780"/>
              <a:ext cx="22030" cy="22035"/>
              <a:chOff x="8759035" y="5185285"/>
              <a:chExt cx="22030" cy="22035"/>
            </a:xfrm>
          </p:grpSpPr>
          <p:sp>
            <p:nvSpPr>
              <p:cNvPr id="232" name="Freeform 231">
                <a:extLst>
                  <a:ext uri="{FF2B5EF4-FFF2-40B4-BE49-F238E27FC236}">
                    <a16:creationId xmlns:a16="http://schemas.microsoft.com/office/drawing/2014/main" id="{B3788BBA-EBF5-1019-CA35-9105F834B352}"/>
                  </a:ext>
                </a:extLst>
              </p:cNvPr>
              <p:cNvSpPr/>
              <p:nvPr/>
            </p:nvSpPr>
            <p:spPr>
              <a:xfrm rot="-2328555">
                <a:off x="8762216" y="5188466"/>
                <a:ext cx="15669" cy="15672"/>
              </a:xfrm>
              <a:custGeom>
                <a:avLst/>
                <a:gdLst>
                  <a:gd name="connsiteX0" fmla="*/ 0 w 15669"/>
                  <a:gd name="connsiteY0" fmla="*/ 0 h 15672"/>
                  <a:gd name="connsiteX1" fmla="*/ 15669 w 15669"/>
                  <a:gd name="connsiteY1" fmla="*/ 0 h 15672"/>
                  <a:gd name="connsiteX2" fmla="*/ 15669 w 15669"/>
                  <a:gd name="connsiteY2" fmla="*/ 15673 h 15672"/>
                  <a:gd name="connsiteX3" fmla="*/ 0 w 15669"/>
                  <a:gd name="connsiteY3" fmla="*/ 15673 h 15672"/>
                </a:gdLst>
                <a:ahLst/>
                <a:cxnLst>
                  <a:cxn ang="0">
                    <a:pos x="connsiteX0" y="connsiteY0"/>
                  </a:cxn>
                  <a:cxn ang="0">
                    <a:pos x="connsiteX1" y="connsiteY1"/>
                  </a:cxn>
                  <a:cxn ang="0">
                    <a:pos x="connsiteX2" y="connsiteY2"/>
                  </a:cxn>
                  <a:cxn ang="0">
                    <a:pos x="connsiteX3" y="connsiteY3"/>
                  </a:cxn>
                </a:cxnLst>
                <a:rect l="l" t="t" r="r" b="b"/>
                <a:pathLst>
                  <a:path w="15669" h="15672">
                    <a:moveTo>
                      <a:pt x="0" y="0"/>
                    </a:moveTo>
                    <a:lnTo>
                      <a:pt x="15669" y="0"/>
                    </a:lnTo>
                    <a:lnTo>
                      <a:pt x="15669" y="15673"/>
                    </a:lnTo>
                    <a:lnTo>
                      <a:pt x="0" y="15673"/>
                    </a:lnTo>
                    <a:close/>
                  </a:path>
                </a:pathLst>
              </a:custGeom>
              <a:noFill/>
              <a:ln w="381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E8F37FB6-C22E-D23F-9806-FEAF55F39CC5}"/>
                  </a:ext>
                </a:extLst>
              </p:cNvPr>
              <p:cNvSpPr/>
              <p:nvPr/>
            </p:nvSpPr>
            <p:spPr>
              <a:xfrm>
                <a:off x="8762376" y="5188763"/>
                <a:ext cx="15621" cy="15744"/>
              </a:xfrm>
              <a:custGeom>
                <a:avLst/>
                <a:gdLst>
                  <a:gd name="connsiteX0" fmla="*/ 13986 w 15621"/>
                  <a:gd name="connsiteY0" fmla="*/ 2903 h 15744"/>
                  <a:gd name="connsiteX1" fmla="*/ 2902 w 15621"/>
                  <a:gd name="connsiteY1" fmla="*/ 1756 h 15744"/>
                  <a:gd name="connsiteX2" fmla="*/ 1756 w 15621"/>
                  <a:gd name="connsiteY2" fmla="*/ 12842 h 15744"/>
                  <a:gd name="connsiteX3" fmla="*/ 12839 w 15621"/>
                  <a:gd name="connsiteY3" fmla="*/ 13989 h 15744"/>
                  <a:gd name="connsiteX4" fmla="*/ 13986 w 1562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 h="15744">
                    <a:moveTo>
                      <a:pt x="13986" y="2903"/>
                    </a:moveTo>
                    <a:cubicBezTo>
                      <a:pt x="11311" y="-538"/>
                      <a:pt x="6342" y="-920"/>
                      <a:pt x="2902" y="1756"/>
                    </a:cubicBezTo>
                    <a:cubicBezTo>
                      <a:pt x="-537" y="4432"/>
                      <a:pt x="-920" y="9402"/>
                      <a:pt x="1756" y="12842"/>
                    </a:cubicBezTo>
                    <a:cubicBezTo>
                      <a:pt x="4431" y="16282"/>
                      <a:pt x="9400" y="16665"/>
                      <a:pt x="12839" y="13989"/>
                    </a:cubicBezTo>
                    <a:cubicBezTo>
                      <a:pt x="15897" y="10931"/>
                      <a:pt x="16661" y="5961"/>
                      <a:pt x="13986" y="2903"/>
                    </a:cubicBezTo>
                    <a:close/>
                  </a:path>
                </a:pathLst>
              </a:custGeom>
              <a:solidFill>
                <a:srgbClr val="29ABE2"/>
              </a:solidFill>
              <a:ln w="3819"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E726BE02-9C18-30F5-2EE4-85E40398C6AE}"/>
                </a:ext>
              </a:extLst>
            </p:cNvPr>
            <p:cNvSpPr/>
            <p:nvPr/>
          </p:nvSpPr>
          <p:spPr>
            <a:xfrm>
              <a:off x="8960436" y="4640985"/>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FBA0D004-F248-3D7F-681B-81934358FB67}"/>
                </a:ext>
              </a:extLst>
            </p:cNvPr>
            <p:cNvSpPr/>
            <p:nvPr/>
          </p:nvSpPr>
          <p:spPr>
            <a:xfrm>
              <a:off x="8775069" y="439480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E59FEF7F-56F1-F394-FAC0-FE3E23C893A6}"/>
                </a:ext>
              </a:extLst>
            </p:cNvPr>
            <p:cNvSpPr/>
            <p:nvPr/>
          </p:nvSpPr>
          <p:spPr>
            <a:xfrm>
              <a:off x="9216892" y="321816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7E8432D4-39A3-53CC-153D-1939DD834E7B}"/>
                </a:ext>
              </a:extLst>
            </p:cNvPr>
            <p:cNvSpPr/>
            <p:nvPr/>
          </p:nvSpPr>
          <p:spPr>
            <a:xfrm>
              <a:off x="9323525" y="397621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B02B9D57-A139-0CAA-0959-1BA05DE60462}"/>
                </a:ext>
              </a:extLst>
            </p:cNvPr>
            <p:cNvSpPr/>
            <p:nvPr/>
          </p:nvSpPr>
          <p:spPr>
            <a:xfrm>
              <a:off x="8827048" y="3867262"/>
              <a:ext cx="29535" cy="27832"/>
            </a:xfrm>
            <a:custGeom>
              <a:avLst/>
              <a:gdLst>
                <a:gd name="connsiteX0" fmla="*/ 27335 w 29535"/>
                <a:gd name="connsiteY0" fmla="*/ 3786 h 27832"/>
                <a:gd name="connsiteX1" fmla="*/ 7079 w 29535"/>
                <a:gd name="connsiteY1" fmla="*/ 4551 h 27832"/>
                <a:gd name="connsiteX2" fmla="*/ 2110 w 29535"/>
                <a:gd name="connsiteY2" fmla="*/ 24046 h 27832"/>
                <a:gd name="connsiteX3" fmla="*/ 22367 w 29535"/>
                <a:gd name="connsiteY3" fmla="*/ 23282 h 27832"/>
                <a:gd name="connsiteX4" fmla="*/ 27335 w 2953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629"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16A87E73-BEB3-5ED9-1FAB-B6249632C774}"/>
                </a:ext>
              </a:extLst>
            </p:cNvPr>
            <p:cNvSpPr/>
            <p:nvPr/>
          </p:nvSpPr>
          <p:spPr>
            <a:xfrm>
              <a:off x="9505452" y="367688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84BE4A49-9D54-7E16-EE31-038E9504A7EE}"/>
                </a:ext>
              </a:extLst>
            </p:cNvPr>
            <p:cNvSpPr/>
            <p:nvPr/>
          </p:nvSpPr>
          <p:spPr>
            <a:xfrm>
              <a:off x="9370536" y="3767106"/>
              <a:ext cx="29704" cy="27832"/>
            </a:xfrm>
            <a:custGeom>
              <a:avLst/>
              <a:gdLst>
                <a:gd name="connsiteX0" fmla="*/ 27335 w 29704"/>
                <a:gd name="connsiteY0" fmla="*/ 3786 h 27832"/>
                <a:gd name="connsiteX1" fmla="*/ 7079 w 29704"/>
                <a:gd name="connsiteY1" fmla="*/ 4551 h 27832"/>
                <a:gd name="connsiteX2" fmla="*/ 2110 w 29704"/>
                <a:gd name="connsiteY2" fmla="*/ 24047 h 27832"/>
                <a:gd name="connsiteX3" fmla="*/ 22367 w 29704"/>
                <a:gd name="connsiteY3" fmla="*/ 23282 h 27832"/>
                <a:gd name="connsiteX4" fmla="*/ 27335 w 29704"/>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4"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628" y="17930"/>
                    <a:pt x="31922" y="9138"/>
                    <a:pt x="27335" y="3786"/>
                  </a:cubicBezTo>
                  <a:close/>
                </a:path>
              </a:pathLst>
            </a:custGeom>
            <a:solidFill>
              <a:srgbClr val="29ABE2"/>
            </a:solidFill>
            <a:ln w="381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1820560-E0F5-8C5B-C5CF-F579F4656981}"/>
                </a:ext>
              </a:extLst>
            </p:cNvPr>
            <p:cNvSpPr/>
            <p:nvPr/>
          </p:nvSpPr>
          <p:spPr>
            <a:xfrm>
              <a:off x="9575012" y="4454053"/>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FEEA6459-6E7F-701A-2D69-0F196A9D2167}"/>
                </a:ext>
              </a:extLst>
            </p:cNvPr>
            <p:cNvSpPr/>
            <p:nvPr/>
          </p:nvSpPr>
          <p:spPr>
            <a:xfrm>
              <a:off x="9927018" y="4397858"/>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B046A31A-F673-789F-5F86-4F3AFF993E86}"/>
                </a:ext>
              </a:extLst>
            </p:cNvPr>
            <p:cNvSpPr/>
            <p:nvPr/>
          </p:nvSpPr>
          <p:spPr>
            <a:xfrm>
              <a:off x="9440478" y="4543887"/>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C32234E4-6FEC-7911-94E8-0EB98D4E91DD}"/>
                </a:ext>
              </a:extLst>
            </p:cNvPr>
            <p:cNvSpPr/>
            <p:nvPr/>
          </p:nvSpPr>
          <p:spPr>
            <a:xfrm>
              <a:off x="9336138" y="4392506"/>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3B4A3BF3-8601-4A76-C086-9D515B31F616}"/>
                </a:ext>
              </a:extLst>
            </p:cNvPr>
            <p:cNvSpPr/>
            <p:nvPr/>
          </p:nvSpPr>
          <p:spPr>
            <a:xfrm>
              <a:off x="9143892" y="4437232"/>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A2CA235-4F42-88AF-334A-FFC88BD153E2}"/>
                </a:ext>
              </a:extLst>
            </p:cNvPr>
            <p:cNvSpPr/>
            <p:nvPr/>
          </p:nvSpPr>
          <p:spPr>
            <a:xfrm>
              <a:off x="9331551" y="425985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DB7663C9-E1F6-4975-31D3-08475335B295}"/>
                </a:ext>
              </a:extLst>
            </p:cNvPr>
            <p:cNvSpPr/>
            <p:nvPr/>
          </p:nvSpPr>
          <p:spPr>
            <a:xfrm>
              <a:off x="8673787" y="417919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AE80B7A3-49CA-E8FD-1FCE-AE89ADFE6069}"/>
                </a:ext>
              </a:extLst>
            </p:cNvPr>
            <p:cNvSpPr/>
            <p:nvPr/>
          </p:nvSpPr>
          <p:spPr>
            <a:xfrm>
              <a:off x="8736085" y="40943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gradFill>
              <a:gsLst>
                <a:gs pos="0">
                  <a:srgbClr val="00B0F0"/>
                </a:gs>
                <a:gs pos="74000">
                  <a:srgbClr val="29ABE2"/>
                </a:gs>
              </a:gsLst>
              <a:path path="circle">
                <a:fillToRect l="100000" b="100000"/>
              </a:path>
            </a:gradFill>
            <a:ln w="381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DE4E385A-F46C-2CA9-60F6-AE51F406225D}"/>
                </a:ext>
              </a:extLst>
            </p:cNvPr>
            <p:cNvSpPr/>
            <p:nvPr/>
          </p:nvSpPr>
          <p:spPr>
            <a:xfrm>
              <a:off x="8856478" y="425182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D9896282-9AA7-030C-82A1-1421D7F048E5}"/>
                </a:ext>
              </a:extLst>
            </p:cNvPr>
            <p:cNvSpPr/>
            <p:nvPr/>
          </p:nvSpPr>
          <p:spPr>
            <a:xfrm>
              <a:off x="9636164" y="4701002"/>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8755"/>
                    <a:pt x="27335" y="3786"/>
                  </a:cubicBezTo>
                  <a:close/>
                </a:path>
              </a:pathLst>
            </a:custGeom>
            <a:solidFill>
              <a:srgbClr val="29ABE2"/>
            </a:solidFill>
            <a:ln w="381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58247E91-0F61-F555-7798-34F195BD64BD}"/>
                </a:ext>
              </a:extLst>
            </p:cNvPr>
            <p:cNvSpPr/>
            <p:nvPr/>
          </p:nvSpPr>
          <p:spPr>
            <a:xfrm>
              <a:off x="9794012" y="452592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E8F486CB-1003-15B2-10F7-050D363E352E}"/>
                </a:ext>
              </a:extLst>
            </p:cNvPr>
            <p:cNvSpPr/>
            <p:nvPr/>
          </p:nvSpPr>
          <p:spPr>
            <a:xfrm>
              <a:off x="9729421" y="4758343"/>
              <a:ext cx="29445" cy="27832"/>
            </a:xfrm>
            <a:custGeom>
              <a:avLst/>
              <a:gdLst>
                <a:gd name="connsiteX0" fmla="*/ 27336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6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6" y="3786"/>
                  </a:moveTo>
                  <a:cubicBezTo>
                    <a:pt x="23131" y="-1566"/>
                    <a:pt x="13959" y="-1184"/>
                    <a:pt x="7079" y="4551"/>
                  </a:cubicBezTo>
                  <a:cubicBezTo>
                    <a:pt x="199" y="10285"/>
                    <a:pt x="-2094" y="19077"/>
                    <a:pt x="2110" y="24046"/>
                  </a:cubicBezTo>
                  <a:cubicBezTo>
                    <a:pt x="6315" y="29398"/>
                    <a:pt x="15487" y="29016"/>
                    <a:pt x="22367" y="23282"/>
                  </a:cubicBezTo>
                  <a:cubicBezTo>
                    <a:pt x="29247" y="17548"/>
                    <a:pt x="31540" y="8755"/>
                    <a:pt x="27336" y="3786"/>
                  </a:cubicBezTo>
                  <a:close/>
                </a:path>
              </a:pathLst>
            </a:custGeom>
            <a:solidFill>
              <a:srgbClr val="29ABE2"/>
            </a:solidFill>
            <a:ln w="381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0AB0ADBC-2CD2-3CED-7F06-9B6DC662A244}"/>
                </a:ext>
              </a:extLst>
            </p:cNvPr>
            <p:cNvSpPr/>
            <p:nvPr/>
          </p:nvSpPr>
          <p:spPr>
            <a:xfrm>
              <a:off x="8646651" y="3436439"/>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6D121751-D6BB-4791-DDA3-86EBB4652395}"/>
                </a:ext>
              </a:extLst>
            </p:cNvPr>
            <p:cNvSpPr/>
            <p:nvPr/>
          </p:nvSpPr>
          <p:spPr>
            <a:xfrm>
              <a:off x="8937886" y="349530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271DF75-37B1-3A6E-FA8A-BD7DBC1BB772}"/>
                </a:ext>
              </a:extLst>
            </p:cNvPr>
            <p:cNvSpPr/>
            <p:nvPr/>
          </p:nvSpPr>
          <p:spPr>
            <a:xfrm>
              <a:off x="9005918" y="3689886"/>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77C63906-CB42-25A1-1CCC-C9B021D9CEF4}"/>
                </a:ext>
              </a:extLst>
            </p:cNvPr>
            <p:cNvSpPr/>
            <p:nvPr/>
          </p:nvSpPr>
          <p:spPr>
            <a:xfrm>
              <a:off x="9458442" y="412032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C7C0CFC-25B6-0F38-DB0E-84ADBDB474DD}"/>
                </a:ext>
              </a:extLst>
            </p:cNvPr>
            <p:cNvSpPr/>
            <p:nvPr/>
          </p:nvSpPr>
          <p:spPr>
            <a:xfrm>
              <a:off x="9085797" y="459817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647F06B5-8AC3-FECC-07A0-B01B266D0D80}"/>
                </a:ext>
              </a:extLst>
            </p:cNvPr>
            <p:cNvSpPr/>
            <p:nvPr/>
          </p:nvSpPr>
          <p:spPr>
            <a:xfrm>
              <a:off x="9015090" y="44070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grpSp>
      <p:sp>
        <p:nvSpPr>
          <p:cNvPr id="333" name="TextBox 332">
            <a:extLst>
              <a:ext uri="{FF2B5EF4-FFF2-40B4-BE49-F238E27FC236}">
                <a16:creationId xmlns:a16="http://schemas.microsoft.com/office/drawing/2014/main" id="{AB776FD9-4EB9-4715-9F69-1945F4A95528}"/>
              </a:ext>
            </a:extLst>
          </p:cNvPr>
          <p:cNvSpPr txBox="1"/>
          <p:nvPr/>
        </p:nvSpPr>
        <p:spPr>
          <a:xfrm>
            <a:off x="119689" y="278097"/>
            <a:ext cx="9435167" cy="6217087"/>
          </a:xfrm>
          <a:prstGeom prst="rect">
            <a:avLst/>
          </a:prstGeom>
          <a:noFill/>
          <a:effectLst/>
        </p:spPr>
        <p:txBody>
          <a:bodyPr wrap="square">
            <a:spAutoFit/>
          </a:bodyPr>
          <a:lstStyle/>
          <a:p>
            <a:pPr lvl="0">
              <a:buClr>
                <a:srgbClr val="000000"/>
              </a:buClr>
              <a:defRPr/>
            </a:pPr>
            <a:r>
              <a:rPr lang="en-US" sz="22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Nature is cruel. Evolution via natural selection is an engine of immense suffering. But an intelligent species has evolved that can edit its own genetic source code. The entire biosphere will soon be programmable. Genome reform and artificial intelligence make the biology of suffering optional. This talk outlines how genome reform and AI can replace the biology of pain and suffering with a more civilized </a:t>
            </a:r>
            <a:r>
              <a:rPr lang="en-US" sz="2200"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signalling</a:t>
            </a:r>
            <a:r>
              <a:rPr lang="en-US" sz="22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system. Post-Darwinian life will be animated by information-sensitive gradients of bliss: adaptive, nuanced states of well-being that preserve functionality without experience below hedonic zero. The pleasure-pain axis will be superseded by a pleasure-</a:t>
            </a:r>
            <a:r>
              <a:rPr lang="en-US" sz="2200"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superpleasure</a:t>
            </a:r>
            <a:r>
              <a:rPr lang="en-US" sz="22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axis. Predators can be </a:t>
            </a:r>
            <a:r>
              <a:rPr lang="en-US" sz="2200"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herbivorized</a:t>
            </a:r>
            <a:r>
              <a:rPr lang="en-US" sz="22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Population control by predation and starvation will be replaced by cross-species fertility regulation via immunocontraception and tunable synthetic gene drives. Every cubic </a:t>
            </a:r>
            <a:r>
              <a:rPr lang="en-US" sz="2200"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metre</a:t>
            </a:r>
            <a:r>
              <a:rPr lang="en-US" sz="22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of the planet will shortly be accessible to benign surveillance and micro-management by AI. Moreover, tomorrow's pan-species welfare state is just a prelude to the blissful Post-Anthropocene biosphere - a world of paradise engineering.  </a:t>
            </a:r>
          </a:p>
          <a:p>
            <a:pPr lvl="0">
              <a:buClr>
                <a:srgbClr val="000000"/>
              </a:buClr>
              <a:defRPr/>
            </a:pPr>
            <a:r>
              <a:rPr lang="en-US" sz="22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Life in the </a:t>
            </a:r>
            <a:r>
              <a:rPr lang="en-US" sz="2200"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Hedonocene</a:t>
            </a:r>
            <a:r>
              <a:rPr lang="en-US" sz="22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will be sublime.</a:t>
            </a:r>
          </a:p>
          <a:p>
            <a:pPr lvl="0">
              <a:buClr>
                <a:srgbClr val="000000"/>
              </a:buClr>
              <a:defRPr/>
            </a:pPr>
            <a:endParaRPr lang="en-US" sz="2400" b="1"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p:txBody>
      </p:sp>
      <p:pic>
        <p:nvPicPr>
          <p:cNvPr id="318" name="Рисунок 317">
            <a:extLst>
              <a:ext uri="{FF2B5EF4-FFF2-40B4-BE49-F238E27FC236}">
                <a16:creationId xmlns:a16="http://schemas.microsoft.com/office/drawing/2014/main" id="{D7A14840-2AA8-4FB5-8BED-5FB210CB2417}"/>
              </a:ext>
            </a:extLst>
          </p:cNvPr>
          <p:cNvPicPr>
            <a:picLocks noChangeAspect="1"/>
          </p:cNvPicPr>
          <p:nvPr/>
        </p:nvPicPr>
        <p:blipFill>
          <a:blip r:embed="rId2"/>
          <a:stretch>
            <a:fillRect/>
          </a:stretch>
        </p:blipFill>
        <p:spPr>
          <a:xfrm>
            <a:off x="7251465" y="-664967"/>
            <a:ext cx="7346322" cy="7497601"/>
          </a:xfrm>
          <a:prstGeom prst="rect">
            <a:avLst/>
          </a:prstGeom>
        </p:spPr>
      </p:pic>
    </p:spTree>
    <p:extLst>
      <p:ext uri="{BB962C8B-B14F-4D97-AF65-F5344CB8AC3E}">
        <p14:creationId xmlns:p14="http://schemas.microsoft.com/office/powerpoint/2010/main" val="28049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03F72"/>
            </a:gs>
            <a:gs pos="99000">
              <a:srgbClr val="001531"/>
            </a:gs>
          </a:gsLst>
          <a:lin ang="5400000" scaled="1"/>
        </a:gradFill>
        <a:effectLst/>
      </p:bgPr>
    </p:bg>
    <p:spTree>
      <p:nvGrpSpPr>
        <p:cNvPr id="1" name=""/>
        <p:cNvGrpSpPr/>
        <p:nvPr/>
      </p:nvGrpSpPr>
      <p:grpSpPr>
        <a:xfrm>
          <a:off x="0" y="0"/>
          <a:ext cx="0" cy="0"/>
          <a:chOff x="0" y="0"/>
          <a:chExt cx="0" cy="0"/>
        </a:xfrm>
      </p:grpSpPr>
      <p:pic>
        <p:nvPicPr>
          <p:cNvPr id="3" name="Picture 2" descr="A dna structure with dots&#10;&#10;Description automatically generated">
            <a:extLst>
              <a:ext uri="{FF2B5EF4-FFF2-40B4-BE49-F238E27FC236}">
                <a16:creationId xmlns:a16="http://schemas.microsoft.com/office/drawing/2014/main" id="{6EFC514E-4B30-59C9-A4A0-28C2936BE3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303784E-8FF1-B426-71CC-135F0ED3D089}"/>
              </a:ext>
            </a:extLst>
          </p:cNvPr>
          <p:cNvSpPr txBox="1"/>
          <p:nvPr/>
        </p:nvSpPr>
        <p:spPr>
          <a:xfrm>
            <a:off x="378091" y="169451"/>
            <a:ext cx="10003840" cy="1311128"/>
          </a:xfrm>
          <a:prstGeom prst="rect">
            <a:avLst/>
          </a:prstGeom>
          <a:noFill/>
          <a:effectLst/>
        </p:spPr>
        <p:txBody>
          <a:bodyPr wrap="square">
            <a:spAutoFit/>
          </a:bodyPr>
          <a:lstStyle/>
          <a:p>
            <a:pPr lvl="0" algn="ctr">
              <a:lnSpc>
                <a:spcPct val="90000"/>
              </a:lnSpc>
              <a:buClr>
                <a:srgbClr val="000000"/>
              </a:buClr>
              <a:defRPr/>
            </a:pPr>
            <a:r>
              <a:rPr lang="en-US" sz="4400" b="1" kern="0" dirty="0">
                <a:solidFill>
                  <a:schemeClr val="bg1"/>
                </a:solidFill>
                <a:effectLst>
                  <a:outerShdw blurRad="139700" dist="38100" dir="2700000" sx="99000" sy="99000" algn="tl" rotWithShape="0">
                    <a:prstClr val="black">
                      <a:alpha val="13115"/>
                    </a:prstClr>
                  </a:outerShdw>
                </a:effectLst>
                <a:latin typeface="Cairo" pitchFamily="2" charset="-78"/>
                <a:ea typeface="Rubik"/>
                <a:cs typeface="Cairo" pitchFamily="2" charset="-78"/>
                <a:sym typeface="Rubik"/>
              </a:rPr>
              <a:t>BACKGROUND</a:t>
            </a:r>
          </a:p>
          <a:p>
            <a:pPr lvl="0" algn="ctr">
              <a:lnSpc>
                <a:spcPct val="90000"/>
              </a:lnSpc>
              <a:buClr>
                <a:srgbClr val="000000"/>
              </a:buClr>
              <a:defRPr/>
            </a:pPr>
            <a:r>
              <a:rPr lang="en-US" sz="4400" b="1" kern="0" dirty="0">
                <a:solidFill>
                  <a:schemeClr val="bg1"/>
                </a:solidFill>
                <a:effectLst>
                  <a:outerShdw blurRad="139700" dist="38100" dir="2700000" sx="99000" sy="99000" algn="tl" rotWithShape="0">
                    <a:prstClr val="black">
                      <a:alpha val="13115"/>
                    </a:prstClr>
                  </a:outerShdw>
                </a:effectLst>
                <a:latin typeface="Cairo" pitchFamily="2" charset="-78"/>
                <a:ea typeface="Rubik"/>
                <a:cs typeface="Cairo" pitchFamily="2" charset="-78"/>
                <a:sym typeface="Rubik"/>
              </a:rPr>
              <a:t>The Abolitionist Project</a:t>
            </a:r>
          </a:p>
        </p:txBody>
      </p:sp>
      <p:sp>
        <p:nvSpPr>
          <p:cNvPr id="2" name="TextBox 1">
            <a:extLst>
              <a:ext uri="{FF2B5EF4-FFF2-40B4-BE49-F238E27FC236}">
                <a16:creationId xmlns:a16="http://schemas.microsoft.com/office/drawing/2014/main" id="{FB827F4D-F875-737D-2346-9B4ED51C1BCB}"/>
              </a:ext>
            </a:extLst>
          </p:cNvPr>
          <p:cNvSpPr txBox="1"/>
          <p:nvPr/>
        </p:nvSpPr>
        <p:spPr>
          <a:xfrm>
            <a:off x="4108175" y="4809975"/>
            <a:ext cx="8083825" cy="1569660"/>
          </a:xfrm>
          <a:prstGeom prst="rect">
            <a:avLst/>
          </a:prstGeom>
          <a:noFill/>
          <a:effectLst/>
        </p:spPr>
        <p:txBody>
          <a:bodyPr wrap="square">
            <a:spAutoFit/>
          </a:bodyPr>
          <a:lstStyle/>
          <a:p>
            <a:pPr lvl="0" algn="r">
              <a:buClr>
                <a:srgbClr val="000000"/>
              </a:buClr>
              <a:defRPr/>
            </a:pPr>
            <a:r>
              <a:rPr lang="en-US" sz="2400"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"May all that have life be delivered from suffering."</a:t>
            </a:r>
          </a:p>
          <a:p>
            <a:pPr lvl="0" algn="r">
              <a:buClr>
                <a:srgbClr val="000000"/>
              </a:buClr>
              <a:defRPr/>
            </a:pP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(Gautama Buddha, attrib.)</a:t>
            </a:r>
          </a:p>
          <a:p>
            <a:pPr lvl="0">
              <a:buClr>
                <a:srgbClr val="000000"/>
              </a:buClr>
              <a:defRPr/>
            </a:pPr>
            <a:endPar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marL="0" marR="0" lvl="0" indent="0" defTabSz="914400" rtl="0" eaLnBrk="1" fontAlgn="auto" latinLnBrk="0" hangingPunct="1">
              <a:spcBef>
                <a:spcPts val="0"/>
              </a:spcBef>
              <a:spcAft>
                <a:spcPts val="0"/>
              </a:spcAft>
              <a:buClr>
                <a:srgbClr val="000000"/>
              </a:buClr>
              <a:buSzTx/>
              <a:buFont typeface="Arial"/>
              <a:buNone/>
              <a:tabLst/>
              <a:defRPr/>
            </a:pPr>
            <a:endParaRPr kumimoji="0" lang="en-GB" sz="2400" u="none" strike="noStrike" kern="0" cap="none" normalizeH="0" baseline="0" noProof="0" dirty="0">
              <a:ln>
                <a:noFill/>
              </a:ln>
              <a:solidFill>
                <a:schemeClr val="bg1"/>
              </a:solidFill>
              <a:effectLst>
                <a:outerShdw blurRad="139700" dist="38100" dir="2700000" sx="99000" sy="99000" algn="tl" rotWithShape="0">
                  <a:prstClr val="black">
                    <a:alpha val="13115"/>
                  </a:prstClr>
                </a:outerShdw>
              </a:effectLst>
              <a:uLnTx/>
              <a:uFillTx/>
              <a:latin typeface="Cairo Light" pitchFamily="2" charset="-78"/>
              <a:ea typeface="Rubik"/>
              <a:cs typeface="Cairo Light" pitchFamily="2" charset="-78"/>
              <a:sym typeface="Rubik"/>
            </a:endParaRPr>
          </a:p>
        </p:txBody>
      </p:sp>
      <p:pic>
        <p:nvPicPr>
          <p:cNvPr id="5" name="Рисунок 4">
            <a:extLst>
              <a:ext uri="{FF2B5EF4-FFF2-40B4-BE49-F238E27FC236}">
                <a16:creationId xmlns:a16="http://schemas.microsoft.com/office/drawing/2014/main" id="{B7991BA6-2745-4817-80B0-D85240350D4A}"/>
              </a:ext>
            </a:extLst>
          </p:cNvPr>
          <p:cNvPicPr>
            <a:picLocks noChangeAspect="1"/>
          </p:cNvPicPr>
          <p:nvPr/>
        </p:nvPicPr>
        <p:blipFill>
          <a:blip r:embed="rId3"/>
          <a:stretch>
            <a:fillRect/>
          </a:stretch>
        </p:blipFill>
        <p:spPr>
          <a:xfrm>
            <a:off x="8083826" y="1389043"/>
            <a:ext cx="3730083" cy="3420932"/>
          </a:xfrm>
          <a:prstGeom prst="rect">
            <a:avLst/>
          </a:prstGeom>
        </p:spPr>
      </p:pic>
      <p:sp>
        <p:nvSpPr>
          <p:cNvPr id="12" name="TextBox 11">
            <a:extLst>
              <a:ext uri="{FF2B5EF4-FFF2-40B4-BE49-F238E27FC236}">
                <a16:creationId xmlns:a16="http://schemas.microsoft.com/office/drawing/2014/main" id="{24A8C36D-B71D-47ED-9B63-597E6A2B8302}"/>
              </a:ext>
            </a:extLst>
          </p:cNvPr>
          <p:cNvSpPr txBox="1"/>
          <p:nvPr/>
        </p:nvSpPr>
        <p:spPr>
          <a:xfrm>
            <a:off x="134387" y="1447534"/>
            <a:ext cx="7124697" cy="2308324"/>
          </a:xfrm>
          <a:prstGeom prst="rect">
            <a:avLst/>
          </a:prstGeom>
          <a:noFill/>
          <a:effectLst/>
        </p:spPr>
        <p:txBody>
          <a:bodyPr wrap="square">
            <a:spAutoFit/>
          </a:bodyPr>
          <a:lstStyle/>
          <a:p>
            <a:pPr lvl="0">
              <a:buClr>
                <a:srgbClr val="000000"/>
              </a:buClr>
              <a:defRPr/>
            </a:pPr>
            <a:r>
              <a:rPr lang="en-US" sz="3600" b="1"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Buddhism plus Biotechnology</a:t>
            </a:r>
            <a:r>
              <a:rPr lang="en-US" sz="3600"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a:t>
            </a:r>
            <a:r>
              <a:rPr lang="en-US" sz="36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Combining Ancient Compassion with Modern Science to End Suffering.</a:t>
            </a:r>
            <a:endParaRPr kumimoji="0" lang="en-GB" sz="3600" u="none" strike="noStrike" kern="0" cap="none" normalizeH="0" baseline="0" noProof="0" dirty="0">
              <a:ln>
                <a:noFill/>
              </a:ln>
              <a:solidFill>
                <a:schemeClr val="bg1"/>
              </a:solidFill>
              <a:effectLst>
                <a:outerShdw blurRad="139700" dist="38100" dir="2700000" sx="99000" sy="99000" algn="tl" rotWithShape="0">
                  <a:prstClr val="black">
                    <a:alpha val="13115"/>
                  </a:prstClr>
                </a:outerShdw>
              </a:effectLst>
              <a:uLnTx/>
              <a:uFillTx/>
              <a:latin typeface="Cairo Light" pitchFamily="2" charset="-78"/>
              <a:ea typeface="Rubik"/>
              <a:cs typeface="Cairo Light" pitchFamily="2" charset="-78"/>
              <a:sym typeface="Rubik"/>
            </a:endParaRPr>
          </a:p>
        </p:txBody>
      </p:sp>
      <p:sp>
        <p:nvSpPr>
          <p:cNvPr id="13" name="TextBox 12">
            <a:extLst>
              <a:ext uri="{FF2B5EF4-FFF2-40B4-BE49-F238E27FC236}">
                <a16:creationId xmlns:a16="http://schemas.microsoft.com/office/drawing/2014/main" id="{7A2A828D-082C-4618-8C29-6E1090715B7A}"/>
              </a:ext>
            </a:extLst>
          </p:cNvPr>
          <p:cNvSpPr txBox="1"/>
          <p:nvPr/>
        </p:nvSpPr>
        <p:spPr>
          <a:xfrm>
            <a:off x="134387" y="5594805"/>
            <a:ext cx="3730083" cy="461665"/>
          </a:xfrm>
          <a:prstGeom prst="rect">
            <a:avLst/>
          </a:prstGeom>
          <a:noFill/>
          <a:effectLst/>
        </p:spPr>
        <p:txBody>
          <a:bodyPr wrap="square">
            <a:spAutoFit/>
          </a:bodyPr>
          <a:lstStyle/>
          <a:p>
            <a:pPr lvl="0">
              <a:buClr>
                <a:srgbClr val="000000"/>
              </a:buClr>
              <a:defRPr/>
            </a:pPr>
            <a:r>
              <a:rPr lang="en-US" sz="2400"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abolitionist.com</a:t>
            </a:r>
            <a:endParaRPr kumimoji="0" lang="en-GB" sz="2400" i="1" u="none" strike="noStrike" kern="0" cap="none" normalizeH="0" baseline="0" noProof="0" dirty="0">
              <a:ln>
                <a:noFill/>
              </a:ln>
              <a:solidFill>
                <a:schemeClr val="bg1"/>
              </a:solidFill>
              <a:effectLst>
                <a:outerShdw blurRad="139700" dist="38100" dir="2700000" sx="99000" sy="99000" algn="tl" rotWithShape="0">
                  <a:prstClr val="black">
                    <a:alpha val="13115"/>
                  </a:prstClr>
                </a:outerShdw>
              </a:effectLst>
              <a:uLnTx/>
              <a:uFillTx/>
              <a:latin typeface="Cairo Light" pitchFamily="2" charset="-78"/>
              <a:ea typeface="Rubik"/>
              <a:cs typeface="Cairo Light" pitchFamily="2" charset="-78"/>
              <a:sym typeface="Rubik"/>
            </a:endParaRPr>
          </a:p>
        </p:txBody>
      </p:sp>
      <p:pic>
        <p:nvPicPr>
          <p:cNvPr id="4" name="Рисунок 3">
            <a:extLst>
              <a:ext uri="{FF2B5EF4-FFF2-40B4-BE49-F238E27FC236}">
                <a16:creationId xmlns:a16="http://schemas.microsoft.com/office/drawing/2014/main" id="{9BE3FCC8-8738-47B1-BDAF-C99425028A1C}"/>
              </a:ext>
            </a:extLst>
          </p:cNvPr>
          <p:cNvPicPr>
            <a:picLocks noChangeAspect="1"/>
          </p:cNvPicPr>
          <p:nvPr/>
        </p:nvPicPr>
        <p:blipFill>
          <a:blip r:embed="rId4"/>
          <a:stretch>
            <a:fillRect/>
          </a:stretch>
        </p:blipFill>
        <p:spPr>
          <a:xfrm>
            <a:off x="276662" y="3751117"/>
            <a:ext cx="1843688" cy="1843688"/>
          </a:xfrm>
          <a:prstGeom prst="rect">
            <a:avLst/>
          </a:prstGeom>
        </p:spPr>
      </p:pic>
    </p:spTree>
    <p:extLst>
      <p:ext uri="{BB962C8B-B14F-4D97-AF65-F5344CB8AC3E}">
        <p14:creationId xmlns:p14="http://schemas.microsoft.com/office/powerpoint/2010/main" val="2550781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3F72"/>
            </a:gs>
            <a:gs pos="35000">
              <a:srgbClr val="003F72"/>
            </a:gs>
            <a:gs pos="79000">
              <a:srgbClr val="001531"/>
            </a:gs>
          </a:gsLst>
          <a:path path="circle">
            <a:fillToRect l="50000" t="-80000" r="50000" b="180000"/>
          </a:path>
        </a:gradFill>
        <a:effectLst/>
      </p:bgPr>
    </p:bg>
    <p:spTree>
      <p:nvGrpSpPr>
        <p:cNvPr id="1" name=""/>
        <p:cNvGrpSpPr/>
        <p:nvPr/>
      </p:nvGrpSpPr>
      <p:grpSpPr>
        <a:xfrm>
          <a:off x="0" y="0"/>
          <a:ext cx="0" cy="0"/>
          <a:chOff x="0" y="0"/>
          <a:chExt cx="0" cy="0"/>
        </a:xfrm>
      </p:grpSpPr>
      <p:pic>
        <p:nvPicPr>
          <p:cNvPr id="364" name="Picture 363" descr="A robot hand touching a dna strand&#10;&#10;Description automatically generated">
            <a:extLst>
              <a:ext uri="{FF2B5EF4-FFF2-40B4-BE49-F238E27FC236}">
                <a16:creationId xmlns:a16="http://schemas.microsoft.com/office/drawing/2014/main" id="{955DA52B-9CB2-F538-EEDC-9E5A1D8A58F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12141" t="10921" r="6090" b="2722"/>
          <a:stretch/>
        </p:blipFill>
        <p:spPr>
          <a:xfrm>
            <a:off x="6785848" y="170567"/>
            <a:ext cx="5893840" cy="6224711"/>
          </a:xfrm>
          <a:custGeom>
            <a:avLst/>
            <a:gdLst>
              <a:gd name="connsiteX0" fmla="*/ 3224387 w 6105993"/>
              <a:gd name="connsiteY0" fmla="*/ 0 h 6448774"/>
              <a:gd name="connsiteX1" fmla="*/ 6059608 w 6105993"/>
              <a:gd name="connsiteY1" fmla="*/ 1687453 h 6448774"/>
              <a:gd name="connsiteX2" fmla="*/ 6105993 w 6105993"/>
              <a:gd name="connsiteY2" fmla="*/ 1783742 h 6448774"/>
              <a:gd name="connsiteX3" fmla="*/ 6105993 w 6105993"/>
              <a:gd name="connsiteY3" fmla="*/ 4665032 h 6448774"/>
              <a:gd name="connsiteX4" fmla="*/ 6059608 w 6105993"/>
              <a:gd name="connsiteY4" fmla="*/ 4761321 h 6448774"/>
              <a:gd name="connsiteX5" fmla="*/ 3224387 w 6105993"/>
              <a:gd name="connsiteY5" fmla="*/ 6448774 h 6448774"/>
              <a:gd name="connsiteX6" fmla="*/ 0 w 6105993"/>
              <a:gd name="connsiteY6" fmla="*/ 3224387 h 6448774"/>
              <a:gd name="connsiteX7" fmla="*/ 3224387 w 6105993"/>
              <a:gd name="connsiteY7" fmla="*/ 0 h 644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5993" h="6448774">
                <a:moveTo>
                  <a:pt x="3224387" y="0"/>
                </a:moveTo>
                <a:cubicBezTo>
                  <a:pt x="4448673" y="0"/>
                  <a:pt x="5513593" y="682330"/>
                  <a:pt x="6059608" y="1687453"/>
                </a:cubicBezTo>
                <a:lnTo>
                  <a:pt x="6105993" y="1783742"/>
                </a:lnTo>
                <a:lnTo>
                  <a:pt x="6105993" y="4665032"/>
                </a:lnTo>
                <a:lnTo>
                  <a:pt x="6059608" y="4761321"/>
                </a:lnTo>
                <a:cubicBezTo>
                  <a:pt x="5513593" y="5766444"/>
                  <a:pt x="4448673" y="6448774"/>
                  <a:pt x="3224387" y="6448774"/>
                </a:cubicBezTo>
                <a:cubicBezTo>
                  <a:pt x="1443607" y="6448774"/>
                  <a:pt x="0" y="5005167"/>
                  <a:pt x="0" y="3224387"/>
                </a:cubicBezTo>
                <a:cubicBezTo>
                  <a:pt x="0" y="1443607"/>
                  <a:pt x="1443607" y="0"/>
                  <a:pt x="3224387" y="0"/>
                </a:cubicBezTo>
                <a:close/>
              </a:path>
            </a:pathLst>
          </a:custGeom>
          <a:effectLst>
            <a:outerShdw blurRad="381162" dist="38100" dir="10800000" sx="102000" sy="102000" algn="r" rotWithShape="0">
              <a:schemeClr val="bg1">
                <a:lumMod val="95000"/>
                <a:alpha val="29463"/>
              </a:schemeClr>
            </a:outerShdw>
          </a:effectLst>
        </p:spPr>
      </p:pic>
      <p:sp>
        <p:nvSpPr>
          <p:cNvPr id="7" name="TextBox 6">
            <a:extLst>
              <a:ext uri="{FF2B5EF4-FFF2-40B4-BE49-F238E27FC236}">
                <a16:creationId xmlns:a16="http://schemas.microsoft.com/office/drawing/2014/main" id="{0446BED6-0F46-0BCD-CDDC-FB4425831719}"/>
              </a:ext>
            </a:extLst>
          </p:cNvPr>
          <p:cNvSpPr txBox="1"/>
          <p:nvPr/>
        </p:nvSpPr>
        <p:spPr>
          <a:xfrm>
            <a:off x="404653" y="183196"/>
            <a:ext cx="9149994" cy="646331"/>
          </a:xfrm>
          <a:prstGeom prst="rect">
            <a:avLst/>
          </a:prstGeom>
          <a:noFill/>
          <a:effectLst/>
        </p:spPr>
        <p:txBody>
          <a:bodyPr wrap="square">
            <a:spAutoFit/>
          </a:bodyPr>
          <a:lstStyle>
            <a:defPPr>
              <a:defRPr lang="en-US"/>
            </a:defPPr>
            <a:lvl1pPr marR="0" lvl="0" indent="0" fontAlgn="auto">
              <a:lnSpc>
                <a:spcPct val="90000"/>
              </a:lnSpc>
              <a:spcBef>
                <a:spcPts val="0"/>
              </a:spcBef>
              <a:spcAft>
                <a:spcPts val="0"/>
              </a:spcAft>
              <a:buClr>
                <a:srgbClr val="000000"/>
              </a:buClr>
              <a:buSzTx/>
              <a:buFont typeface="Arial"/>
              <a:buNone/>
              <a:tabLst/>
              <a:defRPr kumimoji="0" sz="4000" b="1" u="none" strike="noStrike" kern="0" cap="none" spc="300" normalizeH="0" baseline="0">
                <a:ln>
                  <a:noFill/>
                </a:ln>
                <a:solidFill>
                  <a:schemeClr val="bg1"/>
                </a:solidFill>
                <a:effectLst>
                  <a:outerShdw blurRad="139700" dist="38100" dir="2700000" sx="103000" sy="103000" algn="tl" rotWithShape="0">
                    <a:prstClr val="black">
                      <a:alpha val="25376"/>
                    </a:prstClr>
                  </a:outerShdw>
                </a:effectLst>
                <a:uLnTx/>
                <a:uFillTx/>
                <a:latin typeface="Cairo" pitchFamily="2" charset="-78"/>
                <a:ea typeface="Rubik"/>
                <a:cs typeface="Cairo" pitchFamily="2" charset="-78"/>
              </a:defRPr>
            </a:lvl1pPr>
          </a:lstStyle>
          <a:p>
            <a:pPr algn="ctr"/>
            <a:r>
              <a:rPr lang="en-GB" spc="0" dirty="0">
                <a:effectLst/>
                <a:sym typeface="Rubik"/>
              </a:rPr>
              <a:t>BACKGROUND </a:t>
            </a:r>
            <a:r>
              <a:rPr lang="en-GB" b="0" spc="0" dirty="0">
                <a:effectLst/>
                <a:sym typeface="Rubik"/>
              </a:rPr>
              <a:t>(cont.)</a:t>
            </a:r>
          </a:p>
        </p:txBody>
      </p:sp>
      <p:grpSp>
        <p:nvGrpSpPr>
          <p:cNvPr id="8" name="Graphic 4">
            <a:extLst>
              <a:ext uri="{FF2B5EF4-FFF2-40B4-BE49-F238E27FC236}">
                <a16:creationId xmlns:a16="http://schemas.microsoft.com/office/drawing/2014/main" id="{BA213637-7B87-A331-DC60-2F7F672DBB9D}"/>
              </a:ext>
            </a:extLst>
          </p:cNvPr>
          <p:cNvGrpSpPr/>
          <p:nvPr/>
        </p:nvGrpSpPr>
        <p:grpSpPr>
          <a:xfrm rot="12061865">
            <a:off x="-2404425" y="5515380"/>
            <a:ext cx="5510085" cy="2685241"/>
            <a:chOff x="5100600" y="4832506"/>
            <a:chExt cx="2388199" cy="1163846"/>
          </a:xfrm>
        </p:grpSpPr>
        <p:sp>
          <p:nvSpPr>
            <p:cNvPr id="9" name="Freeform 8">
              <a:extLst>
                <a:ext uri="{FF2B5EF4-FFF2-40B4-BE49-F238E27FC236}">
                  <a16:creationId xmlns:a16="http://schemas.microsoft.com/office/drawing/2014/main" id="{31AAFF9A-C510-39C5-20EE-AA67BC945302}"/>
                </a:ext>
              </a:extLst>
            </p:cNvPr>
            <p:cNvSpPr/>
            <p:nvPr/>
          </p:nvSpPr>
          <p:spPr>
            <a:xfrm>
              <a:off x="5734821" y="4842650"/>
              <a:ext cx="139502" cy="200311"/>
            </a:xfrm>
            <a:custGeom>
              <a:avLst/>
              <a:gdLst>
                <a:gd name="connsiteX0" fmla="*/ 134916 w 139502"/>
                <a:gd name="connsiteY0" fmla="*/ 0 h 200311"/>
                <a:gd name="connsiteX1" fmla="*/ 0 w 139502"/>
                <a:gd name="connsiteY1" fmla="*/ 198400 h 200311"/>
                <a:gd name="connsiteX2" fmla="*/ 139503 w 139502"/>
                <a:gd name="connsiteY2" fmla="*/ 200311 h 200311"/>
              </a:gdLst>
              <a:ahLst/>
              <a:cxnLst>
                <a:cxn ang="0">
                  <a:pos x="connsiteX0" y="connsiteY0"/>
                </a:cxn>
                <a:cxn ang="0">
                  <a:pos x="connsiteX1" y="connsiteY1"/>
                </a:cxn>
                <a:cxn ang="0">
                  <a:pos x="connsiteX2" y="connsiteY2"/>
                </a:cxn>
              </a:cxnLst>
              <a:rect l="l" t="t" r="r" b="b"/>
              <a:pathLst>
                <a:path w="139502" h="200311">
                  <a:moveTo>
                    <a:pt x="134916" y="0"/>
                  </a:moveTo>
                  <a:lnTo>
                    <a:pt x="0" y="198400"/>
                  </a:lnTo>
                  <a:lnTo>
                    <a:pt x="139503" y="200311"/>
                  </a:lnTo>
                  <a:close/>
                </a:path>
              </a:pathLst>
            </a:custGeom>
            <a:noFill/>
            <a:ln w="734" cap="flat">
              <a:solidFill>
                <a:srgbClr val="29ABE2"/>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5C009C4-2293-6B13-93E9-BF8A99D3F8C4}"/>
                </a:ext>
              </a:extLst>
            </p:cNvPr>
            <p:cNvSpPr/>
            <p:nvPr/>
          </p:nvSpPr>
          <p:spPr>
            <a:xfrm>
              <a:off x="5791387" y="5380892"/>
              <a:ext cx="292000" cy="138765"/>
            </a:xfrm>
            <a:custGeom>
              <a:avLst/>
              <a:gdLst>
                <a:gd name="connsiteX0" fmla="*/ 0 w 292000"/>
                <a:gd name="connsiteY0" fmla="*/ 138766 h 138765"/>
                <a:gd name="connsiteX1" fmla="*/ 184220 w 292000"/>
                <a:gd name="connsiteY1" fmla="*/ 70339 h 138765"/>
                <a:gd name="connsiteX2" fmla="*/ 292000 w 292000"/>
                <a:gd name="connsiteY2" fmla="*/ 0 h 138765"/>
              </a:gdLst>
              <a:ahLst/>
              <a:cxnLst>
                <a:cxn ang="0">
                  <a:pos x="connsiteX0" y="connsiteY0"/>
                </a:cxn>
                <a:cxn ang="0">
                  <a:pos x="connsiteX1" y="connsiteY1"/>
                </a:cxn>
                <a:cxn ang="0">
                  <a:pos x="connsiteX2" y="connsiteY2"/>
                </a:cxn>
              </a:cxnLst>
              <a:rect l="l" t="t" r="r" b="b"/>
              <a:pathLst>
                <a:path w="292000" h="138765">
                  <a:moveTo>
                    <a:pt x="0" y="138766"/>
                  </a:moveTo>
                  <a:lnTo>
                    <a:pt x="184220" y="70339"/>
                  </a:lnTo>
                  <a:lnTo>
                    <a:pt x="292000" y="0"/>
                  </a:lnTo>
                  <a:close/>
                </a:path>
              </a:pathLst>
            </a:custGeom>
            <a:noFill/>
            <a:ln w="734" cap="flat">
              <a:solidFill>
                <a:srgbClr val="29ABE2"/>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111B9EA-97F7-935F-0041-5EC8AB09400A}"/>
                </a:ext>
              </a:extLst>
            </p:cNvPr>
            <p:cNvSpPr/>
            <p:nvPr/>
          </p:nvSpPr>
          <p:spPr>
            <a:xfrm>
              <a:off x="6026057" y="4994413"/>
              <a:ext cx="188042" cy="263004"/>
            </a:xfrm>
            <a:custGeom>
              <a:avLst/>
              <a:gdLst>
                <a:gd name="connsiteX0" fmla="*/ 0 w 188042"/>
                <a:gd name="connsiteY0" fmla="*/ 263005 h 263004"/>
                <a:gd name="connsiteX1" fmla="*/ 188042 w 188042"/>
                <a:gd name="connsiteY1" fmla="*/ 0 h 263004"/>
                <a:gd name="connsiteX2" fmla="*/ 32487 w 188042"/>
                <a:gd name="connsiteY2" fmla="*/ 165142 h 263004"/>
              </a:gdLst>
              <a:ahLst/>
              <a:cxnLst>
                <a:cxn ang="0">
                  <a:pos x="connsiteX0" y="connsiteY0"/>
                </a:cxn>
                <a:cxn ang="0">
                  <a:pos x="connsiteX1" y="connsiteY1"/>
                </a:cxn>
                <a:cxn ang="0">
                  <a:pos x="connsiteX2" y="connsiteY2"/>
                </a:cxn>
              </a:cxnLst>
              <a:rect l="l" t="t" r="r" b="b"/>
              <a:pathLst>
                <a:path w="188042" h="263004">
                  <a:moveTo>
                    <a:pt x="0" y="263005"/>
                  </a:moveTo>
                  <a:lnTo>
                    <a:pt x="188042" y="0"/>
                  </a:lnTo>
                  <a:lnTo>
                    <a:pt x="32487" y="165142"/>
                  </a:lnTo>
                  <a:close/>
                </a:path>
              </a:pathLst>
            </a:custGeom>
            <a:noFill/>
            <a:ln w="734" cap="flat">
              <a:solidFill>
                <a:srgbClr val="29ABE2"/>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8380980-9FFC-A092-A252-F392D5984B6F}"/>
                </a:ext>
              </a:extLst>
            </p:cNvPr>
            <p:cNvSpPr/>
            <p:nvPr/>
          </p:nvSpPr>
          <p:spPr>
            <a:xfrm>
              <a:off x="6363157" y="5358337"/>
              <a:ext cx="188041" cy="263004"/>
            </a:xfrm>
            <a:custGeom>
              <a:avLst/>
              <a:gdLst>
                <a:gd name="connsiteX0" fmla="*/ 0 w 188041"/>
                <a:gd name="connsiteY0" fmla="*/ 263005 h 263004"/>
                <a:gd name="connsiteX1" fmla="*/ 188042 w 188041"/>
                <a:gd name="connsiteY1" fmla="*/ 0 h 263004"/>
                <a:gd name="connsiteX2" fmla="*/ 32869 w 188041"/>
                <a:gd name="connsiteY2" fmla="*/ 165143 h 263004"/>
              </a:gdLst>
              <a:ahLst/>
              <a:cxnLst>
                <a:cxn ang="0">
                  <a:pos x="connsiteX0" y="connsiteY0"/>
                </a:cxn>
                <a:cxn ang="0">
                  <a:pos x="connsiteX1" y="connsiteY1"/>
                </a:cxn>
                <a:cxn ang="0">
                  <a:pos x="connsiteX2" y="connsiteY2"/>
                </a:cxn>
              </a:cxnLst>
              <a:rect l="l" t="t" r="r" b="b"/>
              <a:pathLst>
                <a:path w="188041" h="263004">
                  <a:moveTo>
                    <a:pt x="0" y="263005"/>
                  </a:moveTo>
                  <a:lnTo>
                    <a:pt x="188042" y="0"/>
                  </a:lnTo>
                  <a:lnTo>
                    <a:pt x="32869" y="165143"/>
                  </a:lnTo>
                  <a:close/>
                </a:path>
              </a:pathLst>
            </a:custGeom>
            <a:noFill/>
            <a:ln w="734" cap="flat">
              <a:solidFill>
                <a:srgbClr val="29ABE2"/>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24366C5-858D-74BE-CD54-E84EB3CC32D7}"/>
                </a:ext>
              </a:extLst>
            </p:cNvPr>
            <p:cNvSpPr/>
            <p:nvPr/>
          </p:nvSpPr>
          <p:spPr>
            <a:xfrm>
              <a:off x="6172439" y="5520804"/>
              <a:ext cx="79497" cy="162084"/>
            </a:xfrm>
            <a:custGeom>
              <a:avLst/>
              <a:gdLst>
                <a:gd name="connsiteX0" fmla="*/ 25607 w 79497"/>
                <a:gd name="connsiteY0" fmla="*/ 0 h 162084"/>
                <a:gd name="connsiteX1" fmla="*/ 0 w 79497"/>
                <a:gd name="connsiteY1" fmla="*/ 162084 h 162084"/>
                <a:gd name="connsiteX2" fmla="*/ 79497 w 79497"/>
                <a:gd name="connsiteY2" fmla="*/ 64987 h 162084"/>
              </a:gdLst>
              <a:ahLst/>
              <a:cxnLst>
                <a:cxn ang="0">
                  <a:pos x="connsiteX0" y="connsiteY0"/>
                </a:cxn>
                <a:cxn ang="0">
                  <a:pos x="connsiteX1" y="connsiteY1"/>
                </a:cxn>
                <a:cxn ang="0">
                  <a:pos x="connsiteX2" y="connsiteY2"/>
                </a:cxn>
              </a:cxnLst>
              <a:rect l="l" t="t" r="r" b="b"/>
              <a:pathLst>
                <a:path w="79497" h="162084">
                  <a:moveTo>
                    <a:pt x="25607" y="0"/>
                  </a:moveTo>
                  <a:lnTo>
                    <a:pt x="0" y="162084"/>
                  </a:lnTo>
                  <a:lnTo>
                    <a:pt x="79497" y="64987"/>
                  </a:lnTo>
                  <a:close/>
                </a:path>
              </a:pathLst>
            </a:custGeom>
            <a:noFill/>
            <a:ln w="734" cap="flat">
              <a:solidFill>
                <a:srgbClr val="29ABE2"/>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543E08-634D-491D-36B7-95E439D674BE}"/>
                </a:ext>
              </a:extLst>
            </p:cNvPr>
            <p:cNvSpPr/>
            <p:nvPr/>
          </p:nvSpPr>
          <p:spPr>
            <a:xfrm>
              <a:off x="6822178" y="5121710"/>
              <a:ext cx="123450" cy="76072"/>
            </a:xfrm>
            <a:custGeom>
              <a:avLst/>
              <a:gdLst>
                <a:gd name="connsiteX0" fmla="*/ 0 w 123450"/>
                <a:gd name="connsiteY0" fmla="*/ 64604 h 76072"/>
                <a:gd name="connsiteX1" fmla="*/ 123451 w 123450"/>
                <a:gd name="connsiteY1" fmla="*/ 76072 h 76072"/>
                <a:gd name="connsiteX2" fmla="*/ 26372 w 123450"/>
                <a:gd name="connsiteY2" fmla="*/ 0 h 76072"/>
              </a:gdLst>
              <a:ahLst/>
              <a:cxnLst>
                <a:cxn ang="0">
                  <a:pos x="connsiteX0" y="connsiteY0"/>
                </a:cxn>
                <a:cxn ang="0">
                  <a:pos x="connsiteX1" y="connsiteY1"/>
                </a:cxn>
                <a:cxn ang="0">
                  <a:pos x="connsiteX2" y="connsiteY2"/>
                </a:cxn>
              </a:cxnLst>
              <a:rect l="l" t="t" r="r" b="b"/>
              <a:pathLst>
                <a:path w="123450" h="76072">
                  <a:moveTo>
                    <a:pt x="0" y="64604"/>
                  </a:moveTo>
                  <a:lnTo>
                    <a:pt x="123451" y="76072"/>
                  </a:lnTo>
                  <a:lnTo>
                    <a:pt x="26372" y="0"/>
                  </a:lnTo>
                  <a:close/>
                </a:path>
              </a:pathLst>
            </a:custGeom>
            <a:noFill/>
            <a:ln w="734" cap="flat">
              <a:solidFill>
                <a:srgbClr val="29ABE2"/>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9ABFA87-AE86-A960-AD34-8C08854A8E33}"/>
                </a:ext>
              </a:extLst>
            </p:cNvPr>
            <p:cNvSpPr/>
            <p:nvPr/>
          </p:nvSpPr>
          <p:spPr>
            <a:xfrm>
              <a:off x="5833811" y="5669127"/>
              <a:ext cx="121921" cy="66897"/>
            </a:xfrm>
            <a:custGeom>
              <a:avLst/>
              <a:gdLst>
                <a:gd name="connsiteX0" fmla="*/ 121921 w 121921"/>
                <a:gd name="connsiteY0" fmla="*/ 32493 h 66897"/>
                <a:gd name="connsiteX1" fmla="*/ 0 w 121921"/>
                <a:gd name="connsiteY1" fmla="*/ 0 h 66897"/>
                <a:gd name="connsiteX2" fmla="*/ 1529 w 121921"/>
                <a:gd name="connsiteY2" fmla="*/ 66898 h 66897"/>
              </a:gdLst>
              <a:ahLst/>
              <a:cxnLst>
                <a:cxn ang="0">
                  <a:pos x="connsiteX0" y="connsiteY0"/>
                </a:cxn>
                <a:cxn ang="0">
                  <a:pos x="connsiteX1" y="connsiteY1"/>
                </a:cxn>
                <a:cxn ang="0">
                  <a:pos x="connsiteX2" y="connsiteY2"/>
                </a:cxn>
              </a:cxnLst>
              <a:rect l="l" t="t" r="r" b="b"/>
              <a:pathLst>
                <a:path w="121921" h="66897">
                  <a:moveTo>
                    <a:pt x="121921" y="32493"/>
                  </a:moveTo>
                  <a:lnTo>
                    <a:pt x="0" y="0"/>
                  </a:lnTo>
                  <a:lnTo>
                    <a:pt x="1529" y="66898"/>
                  </a:lnTo>
                  <a:close/>
                </a:path>
              </a:pathLst>
            </a:custGeom>
            <a:noFill/>
            <a:ln w="734" cap="flat">
              <a:solidFill>
                <a:srgbClr val="29ABE2"/>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82329E5-2B69-AB7A-F562-950D1961169B}"/>
                </a:ext>
              </a:extLst>
            </p:cNvPr>
            <p:cNvSpPr/>
            <p:nvPr/>
          </p:nvSpPr>
          <p:spPr>
            <a:xfrm>
              <a:off x="6522916" y="5474549"/>
              <a:ext cx="69177" cy="149469"/>
            </a:xfrm>
            <a:custGeom>
              <a:avLst/>
              <a:gdLst>
                <a:gd name="connsiteX0" fmla="*/ 69178 w 69177"/>
                <a:gd name="connsiteY0" fmla="*/ 142206 h 149469"/>
                <a:gd name="connsiteX1" fmla="*/ 11084 w 69177"/>
                <a:gd name="connsiteY1" fmla="*/ 0 h 149469"/>
                <a:gd name="connsiteX2" fmla="*/ 0 w 69177"/>
                <a:gd name="connsiteY2" fmla="*/ 149469 h 149469"/>
              </a:gdLst>
              <a:ahLst/>
              <a:cxnLst>
                <a:cxn ang="0">
                  <a:pos x="connsiteX0" y="connsiteY0"/>
                </a:cxn>
                <a:cxn ang="0">
                  <a:pos x="connsiteX1" y="connsiteY1"/>
                </a:cxn>
                <a:cxn ang="0">
                  <a:pos x="connsiteX2" y="connsiteY2"/>
                </a:cxn>
              </a:cxnLst>
              <a:rect l="l" t="t" r="r" b="b"/>
              <a:pathLst>
                <a:path w="69177" h="149469">
                  <a:moveTo>
                    <a:pt x="69178" y="142206"/>
                  </a:moveTo>
                  <a:lnTo>
                    <a:pt x="11084" y="0"/>
                  </a:lnTo>
                  <a:lnTo>
                    <a:pt x="0" y="149469"/>
                  </a:lnTo>
                  <a:close/>
                </a:path>
              </a:pathLst>
            </a:custGeom>
            <a:noFill/>
            <a:ln w="734" cap="flat">
              <a:solidFill>
                <a:srgbClr val="29ABE2"/>
              </a:solid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0CE971F-E561-2309-77F9-AA3DBE69C5A1}"/>
                </a:ext>
              </a:extLst>
            </p:cNvPr>
            <p:cNvSpPr/>
            <p:nvPr/>
          </p:nvSpPr>
          <p:spPr>
            <a:xfrm>
              <a:off x="6572220" y="5798335"/>
              <a:ext cx="153261" cy="89069"/>
            </a:xfrm>
            <a:custGeom>
              <a:avLst/>
              <a:gdLst>
                <a:gd name="connsiteX0" fmla="*/ 0 w 153261"/>
                <a:gd name="connsiteY0" fmla="*/ 0 h 89069"/>
                <a:gd name="connsiteX1" fmla="*/ 153262 w 153261"/>
                <a:gd name="connsiteY1" fmla="*/ 89070 h 89069"/>
                <a:gd name="connsiteX2" fmla="*/ 58094 w 153261"/>
                <a:gd name="connsiteY2" fmla="*/ 30964 h 89069"/>
              </a:gdLst>
              <a:ahLst/>
              <a:cxnLst>
                <a:cxn ang="0">
                  <a:pos x="connsiteX0" y="connsiteY0"/>
                </a:cxn>
                <a:cxn ang="0">
                  <a:pos x="connsiteX1" y="connsiteY1"/>
                </a:cxn>
                <a:cxn ang="0">
                  <a:pos x="connsiteX2" y="connsiteY2"/>
                </a:cxn>
              </a:cxnLst>
              <a:rect l="l" t="t" r="r" b="b"/>
              <a:pathLst>
                <a:path w="153261" h="89069">
                  <a:moveTo>
                    <a:pt x="0" y="0"/>
                  </a:moveTo>
                  <a:lnTo>
                    <a:pt x="153262" y="89070"/>
                  </a:lnTo>
                  <a:lnTo>
                    <a:pt x="58094" y="30964"/>
                  </a:lnTo>
                  <a:close/>
                </a:path>
              </a:pathLst>
            </a:custGeom>
            <a:noFill/>
            <a:ln w="734" cap="flat">
              <a:solidFill>
                <a:srgbClr val="29ABE2"/>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C60A7CB-1A8C-5A3F-D3C5-4D9886CE8573}"/>
                </a:ext>
              </a:extLst>
            </p:cNvPr>
            <p:cNvSpPr/>
            <p:nvPr/>
          </p:nvSpPr>
          <p:spPr>
            <a:xfrm>
              <a:off x="5532638" y="5289146"/>
              <a:ext cx="279387" cy="83718"/>
            </a:xfrm>
            <a:custGeom>
              <a:avLst/>
              <a:gdLst>
                <a:gd name="connsiteX0" fmla="*/ 279388 w 279387"/>
                <a:gd name="connsiteY0" fmla="*/ 71486 h 83718"/>
                <a:gd name="connsiteX1" fmla="*/ 169697 w 279387"/>
                <a:gd name="connsiteY1" fmla="*/ 0 h 83718"/>
                <a:gd name="connsiteX2" fmla="*/ 0 w 279387"/>
                <a:gd name="connsiteY2" fmla="*/ 83718 h 83718"/>
              </a:gdLst>
              <a:ahLst/>
              <a:cxnLst>
                <a:cxn ang="0">
                  <a:pos x="connsiteX0" y="connsiteY0"/>
                </a:cxn>
                <a:cxn ang="0">
                  <a:pos x="connsiteX1" y="connsiteY1"/>
                </a:cxn>
                <a:cxn ang="0">
                  <a:pos x="connsiteX2" y="connsiteY2"/>
                </a:cxn>
              </a:cxnLst>
              <a:rect l="l" t="t" r="r" b="b"/>
              <a:pathLst>
                <a:path w="279387" h="83718">
                  <a:moveTo>
                    <a:pt x="279388" y="71486"/>
                  </a:moveTo>
                  <a:lnTo>
                    <a:pt x="169697" y="0"/>
                  </a:lnTo>
                  <a:lnTo>
                    <a:pt x="0" y="83718"/>
                  </a:lnTo>
                  <a:close/>
                </a:path>
              </a:pathLst>
            </a:custGeom>
            <a:noFill/>
            <a:ln w="734" cap="flat">
              <a:solidFill>
                <a:srgbClr val="29ABE2"/>
              </a:solid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CFF3807-9B9C-E327-2C0D-28755E08199C}"/>
                </a:ext>
              </a:extLst>
            </p:cNvPr>
            <p:cNvSpPr/>
            <p:nvPr/>
          </p:nvSpPr>
          <p:spPr>
            <a:xfrm>
              <a:off x="7002958" y="5161466"/>
              <a:ext cx="220528" cy="72632"/>
            </a:xfrm>
            <a:custGeom>
              <a:avLst/>
              <a:gdLst>
                <a:gd name="connsiteX0" fmla="*/ 152497 w 220528"/>
                <a:gd name="connsiteY0" fmla="*/ 72632 h 72632"/>
                <a:gd name="connsiteX1" fmla="*/ 220529 w 220528"/>
                <a:gd name="connsiteY1" fmla="*/ 11468 h 72632"/>
                <a:gd name="connsiteX2" fmla="*/ 0 w 220528"/>
                <a:gd name="connsiteY2" fmla="*/ 0 h 72632"/>
              </a:gdLst>
              <a:ahLst/>
              <a:cxnLst>
                <a:cxn ang="0">
                  <a:pos x="connsiteX0" y="connsiteY0"/>
                </a:cxn>
                <a:cxn ang="0">
                  <a:pos x="connsiteX1" y="connsiteY1"/>
                </a:cxn>
                <a:cxn ang="0">
                  <a:pos x="connsiteX2" y="connsiteY2"/>
                </a:cxn>
              </a:cxnLst>
              <a:rect l="l" t="t" r="r" b="b"/>
              <a:pathLst>
                <a:path w="220528" h="72632">
                  <a:moveTo>
                    <a:pt x="152497" y="72632"/>
                  </a:moveTo>
                  <a:lnTo>
                    <a:pt x="220529" y="11468"/>
                  </a:lnTo>
                  <a:lnTo>
                    <a:pt x="0" y="0"/>
                  </a:lnTo>
                  <a:close/>
                </a:path>
              </a:pathLst>
            </a:custGeom>
            <a:noFill/>
            <a:ln w="734" cap="flat">
              <a:solidFill>
                <a:srgbClr val="29ABE2"/>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B28CAB2-9636-EAFF-4A9B-8996B0347AA9}"/>
                </a:ext>
              </a:extLst>
            </p:cNvPr>
            <p:cNvSpPr/>
            <p:nvPr/>
          </p:nvSpPr>
          <p:spPr>
            <a:xfrm>
              <a:off x="6618084" y="5588467"/>
              <a:ext cx="149822" cy="241597"/>
            </a:xfrm>
            <a:custGeom>
              <a:avLst/>
              <a:gdLst>
                <a:gd name="connsiteX0" fmla="*/ 149822 w 149822"/>
                <a:gd name="connsiteY0" fmla="*/ 204517 h 241597"/>
                <a:gd name="connsiteX1" fmla="*/ 141032 w 149822"/>
                <a:gd name="connsiteY1" fmla="*/ 0 h 241597"/>
                <a:gd name="connsiteX2" fmla="*/ 0 w 149822"/>
                <a:gd name="connsiteY2" fmla="*/ 241597 h 241597"/>
              </a:gdLst>
              <a:ahLst/>
              <a:cxnLst>
                <a:cxn ang="0">
                  <a:pos x="connsiteX0" y="connsiteY0"/>
                </a:cxn>
                <a:cxn ang="0">
                  <a:pos x="connsiteX1" y="connsiteY1"/>
                </a:cxn>
                <a:cxn ang="0">
                  <a:pos x="connsiteX2" y="connsiteY2"/>
                </a:cxn>
              </a:cxnLst>
              <a:rect l="l" t="t" r="r" b="b"/>
              <a:pathLst>
                <a:path w="149822" h="241597">
                  <a:moveTo>
                    <a:pt x="149822" y="204517"/>
                  </a:moveTo>
                  <a:lnTo>
                    <a:pt x="141032" y="0"/>
                  </a:lnTo>
                  <a:lnTo>
                    <a:pt x="0" y="241597"/>
                  </a:lnTo>
                  <a:close/>
                </a:path>
              </a:pathLst>
            </a:custGeom>
            <a:noFill/>
            <a:ln w="734" cap="flat">
              <a:solidFill>
                <a:srgbClr val="29ABE2"/>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160A929-1B05-2F45-69EF-916710A5B5D0}"/>
                </a:ext>
              </a:extLst>
            </p:cNvPr>
            <p:cNvSpPr/>
            <p:nvPr/>
          </p:nvSpPr>
          <p:spPr>
            <a:xfrm>
              <a:off x="6535911" y="5886641"/>
              <a:ext cx="100518" cy="109712"/>
            </a:xfrm>
            <a:custGeom>
              <a:avLst/>
              <a:gdLst>
                <a:gd name="connsiteX0" fmla="*/ 0 w 100518"/>
                <a:gd name="connsiteY0" fmla="*/ 55430 h 109712"/>
                <a:gd name="connsiteX1" fmla="*/ 100519 w 100518"/>
                <a:gd name="connsiteY1" fmla="*/ 109713 h 109712"/>
                <a:gd name="connsiteX2" fmla="*/ 8408 w 100518"/>
                <a:gd name="connsiteY2" fmla="*/ 0 h 109712"/>
              </a:gdLst>
              <a:ahLst/>
              <a:cxnLst>
                <a:cxn ang="0">
                  <a:pos x="connsiteX0" y="connsiteY0"/>
                </a:cxn>
                <a:cxn ang="0">
                  <a:pos x="connsiteX1" y="connsiteY1"/>
                </a:cxn>
                <a:cxn ang="0">
                  <a:pos x="connsiteX2" y="connsiteY2"/>
                </a:cxn>
              </a:cxnLst>
              <a:rect l="l" t="t" r="r" b="b"/>
              <a:pathLst>
                <a:path w="100518" h="109712">
                  <a:moveTo>
                    <a:pt x="0" y="55430"/>
                  </a:moveTo>
                  <a:lnTo>
                    <a:pt x="100519" y="109713"/>
                  </a:lnTo>
                  <a:lnTo>
                    <a:pt x="8408" y="0"/>
                  </a:lnTo>
                  <a:close/>
                </a:path>
              </a:pathLst>
            </a:custGeom>
            <a:noFill/>
            <a:ln w="734" cap="flat">
              <a:solidFill>
                <a:srgbClr val="29ABE2"/>
              </a:solid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C7296072-277C-B856-08D7-0F15E9F4919B}"/>
                </a:ext>
              </a:extLst>
            </p:cNvPr>
            <p:cNvGrpSpPr/>
            <p:nvPr/>
          </p:nvGrpSpPr>
          <p:grpSpPr>
            <a:xfrm>
              <a:off x="5100600" y="5080903"/>
              <a:ext cx="1008351" cy="880162"/>
              <a:chOff x="5100600" y="5080903"/>
              <a:chExt cx="1008351" cy="880162"/>
            </a:xfrm>
          </p:grpSpPr>
          <p:grpSp>
            <p:nvGrpSpPr>
              <p:cNvPr id="118" name="Graphic 4">
                <a:extLst>
                  <a:ext uri="{FF2B5EF4-FFF2-40B4-BE49-F238E27FC236}">
                    <a16:creationId xmlns:a16="http://schemas.microsoft.com/office/drawing/2014/main" id="{01DD0D23-D1C7-DDC2-5607-04CAD3D09242}"/>
                  </a:ext>
                </a:extLst>
              </p:cNvPr>
              <p:cNvGrpSpPr/>
              <p:nvPr/>
            </p:nvGrpSpPr>
            <p:grpSpPr>
              <a:xfrm>
                <a:off x="5702956" y="5106757"/>
                <a:ext cx="11059" cy="11061"/>
                <a:chOff x="5702956" y="5106757"/>
                <a:chExt cx="11059" cy="11061"/>
              </a:xfrm>
            </p:grpSpPr>
            <p:sp>
              <p:nvSpPr>
                <p:cNvPr id="197" name="Freeform 196">
                  <a:extLst>
                    <a:ext uri="{FF2B5EF4-FFF2-40B4-BE49-F238E27FC236}">
                      <a16:creationId xmlns:a16="http://schemas.microsoft.com/office/drawing/2014/main" id="{FEEB5CAC-74BA-8A66-1950-B15ECC70C53F}"/>
                    </a:ext>
                  </a:extLst>
                </p:cNvPr>
                <p:cNvSpPr/>
                <p:nvPr/>
              </p:nvSpPr>
              <p:spPr>
                <a:xfrm rot="-4590510">
                  <a:off x="5703900" y="5107700"/>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2126944C-2A96-CF59-869F-4C40CA82A849}"/>
                    </a:ext>
                  </a:extLst>
                </p:cNvPr>
                <p:cNvSpPr/>
                <p:nvPr/>
              </p:nvSpPr>
              <p:spPr>
                <a:xfrm>
                  <a:off x="5704049" y="5107369"/>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19" name="Graphic 4">
                <a:extLst>
                  <a:ext uri="{FF2B5EF4-FFF2-40B4-BE49-F238E27FC236}">
                    <a16:creationId xmlns:a16="http://schemas.microsoft.com/office/drawing/2014/main" id="{AEBEF999-3D36-5E0D-B302-37DF30E446B8}"/>
                  </a:ext>
                </a:extLst>
              </p:cNvPr>
              <p:cNvGrpSpPr/>
              <p:nvPr/>
            </p:nvGrpSpPr>
            <p:grpSpPr>
              <a:xfrm>
                <a:off x="5862306" y="5210629"/>
                <a:ext cx="10595" cy="10597"/>
                <a:chOff x="5862306" y="5210629"/>
                <a:chExt cx="10595" cy="10597"/>
              </a:xfrm>
            </p:grpSpPr>
            <p:sp>
              <p:nvSpPr>
                <p:cNvPr id="195" name="Freeform 194">
                  <a:extLst>
                    <a:ext uri="{FF2B5EF4-FFF2-40B4-BE49-F238E27FC236}">
                      <a16:creationId xmlns:a16="http://schemas.microsoft.com/office/drawing/2014/main" id="{CE84D98D-2AD9-DE8D-5A22-FAB38D5CE40F}"/>
                    </a:ext>
                  </a:extLst>
                </p:cNvPr>
                <p:cNvSpPr/>
                <p:nvPr/>
              </p:nvSpPr>
              <p:spPr>
                <a:xfrm rot="-4592676">
                  <a:off x="5863208" y="5211531"/>
                  <a:ext cx="8791" cy="8792"/>
                </a:xfrm>
                <a:custGeom>
                  <a:avLst/>
                  <a:gdLst>
                    <a:gd name="connsiteX0" fmla="*/ 0 w 8791"/>
                    <a:gd name="connsiteY0" fmla="*/ 0 h 8792"/>
                    <a:gd name="connsiteX1" fmla="*/ 8791 w 8791"/>
                    <a:gd name="connsiteY1" fmla="*/ 0 h 8792"/>
                    <a:gd name="connsiteX2" fmla="*/ 8791 w 8791"/>
                    <a:gd name="connsiteY2" fmla="*/ 8793 h 8792"/>
                    <a:gd name="connsiteX3" fmla="*/ 0 w 8791"/>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1"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FB31FA0F-C817-D389-5876-1FD72766E73C}"/>
                    </a:ext>
                  </a:extLst>
                </p:cNvPr>
                <p:cNvSpPr/>
                <p:nvPr/>
              </p:nvSpPr>
              <p:spPr>
                <a:xfrm>
                  <a:off x="5862786" y="5211854"/>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3130"/>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120" name="Graphic 4">
                <a:extLst>
                  <a:ext uri="{FF2B5EF4-FFF2-40B4-BE49-F238E27FC236}">
                    <a16:creationId xmlns:a16="http://schemas.microsoft.com/office/drawing/2014/main" id="{FBEC8D5C-EF33-A302-52F2-3274364AD8B5}"/>
                  </a:ext>
                </a:extLst>
              </p:cNvPr>
              <p:cNvGrpSpPr/>
              <p:nvPr/>
            </p:nvGrpSpPr>
            <p:grpSpPr>
              <a:xfrm>
                <a:off x="5817262" y="5223550"/>
                <a:ext cx="9214" cy="9215"/>
                <a:chOff x="5817262" y="5223550"/>
                <a:chExt cx="9214" cy="9215"/>
              </a:xfrm>
            </p:grpSpPr>
            <p:sp>
              <p:nvSpPr>
                <p:cNvPr id="193" name="Freeform 192">
                  <a:extLst>
                    <a:ext uri="{FF2B5EF4-FFF2-40B4-BE49-F238E27FC236}">
                      <a16:creationId xmlns:a16="http://schemas.microsoft.com/office/drawing/2014/main" id="{61E86B90-4EFF-0071-FA50-95F1761CA5CF}"/>
                    </a:ext>
                  </a:extLst>
                </p:cNvPr>
                <p:cNvSpPr/>
                <p:nvPr/>
              </p:nvSpPr>
              <p:spPr>
                <a:xfrm rot="-4591927">
                  <a:off x="5818047" y="5224335"/>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D05B82B8-80E8-0018-66E2-08B10ADD9362}"/>
                    </a:ext>
                  </a:extLst>
                </p:cNvPr>
                <p:cNvSpPr/>
                <p:nvPr/>
              </p:nvSpPr>
              <p:spPr>
                <a:xfrm>
                  <a:off x="5818067" y="5224468"/>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6" y="838"/>
                        <a:pt x="73" y="2749"/>
                      </a:cubicBezTo>
                      <a:cubicBezTo>
                        <a:pt x="-309" y="4661"/>
                        <a:pt x="838" y="6954"/>
                        <a:pt x="2749" y="7337"/>
                      </a:cubicBezTo>
                      <a:cubicBezTo>
                        <a:pt x="4660" y="7719"/>
                        <a:pt x="6953" y="6572"/>
                        <a:pt x="7335" y="4661"/>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1" name="Graphic 4">
                <a:extLst>
                  <a:ext uri="{FF2B5EF4-FFF2-40B4-BE49-F238E27FC236}">
                    <a16:creationId xmlns:a16="http://schemas.microsoft.com/office/drawing/2014/main" id="{264BE8F6-88AB-322E-7975-9F942FE854B8}"/>
                  </a:ext>
                </a:extLst>
              </p:cNvPr>
              <p:cNvGrpSpPr/>
              <p:nvPr/>
            </p:nvGrpSpPr>
            <p:grpSpPr>
              <a:xfrm>
                <a:off x="5458058" y="5080903"/>
                <a:ext cx="11518" cy="11520"/>
                <a:chOff x="5458058" y="5080903"/>
                <a:chExt cx="11518" cy="11520"/>
              </a:xfrm>
            </p:grpSpPr>
            <p:sp>
              <p:nvSpPr>
                <p:cNvPr id="191" name="Freeform 190">
                  <a:extLst>
                    <a:ext uri="{FF2B5EF4-FFF2-40B4-BE49-F238E27FC236}">
                      <a16:creationId xmlns:a16="http://schemas.microsoft.com/office/drawing/2014/main" id="{FCD322BC-B757-0941-66F6-0956BDC5DBDE}"/>
                    </a:ext>
                  </a:extLst>
                </p:cNvPr>
                <p:cNvSpPr/>
                <p:nvPr/>
              </p:nvSpPr>
              <p:spPr>
                <a:xfrm rot="-4591593">
                  <a:off x="5459040" y="5081885"/>
                  <a:ext cx="9555" cy="9557"/>
                </a:xfrm>
                <a:custGeom>
                  <a:avLst/>
                  <a:gdLst>
                    <a:gd name="connsiteX0" fmla="*/ 0 w 9555"/>
                    <a:gd name="connsiteY0" fmla="*/ 0 h 9557"/>
                    <a:gd name="connsiteX1" fmla="*/ 9555 w 9555"/>
                    <a:gd name="connsiteY1" fmla="*/ 0 h 9557"/>
                    <a:gd name="connsiteX2" fmla="*/ 9555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71FB3D5-F32D-A909-AFF4-6EC75C94E9AE}"/>
                    </a:ext>
                  </a:extLst>
                </p:cNvPr>
                <p:cNvSpPr/>
                <p:nvPr/>
              </p:nvSpPr>
              <p:spPr>
                <a:xfrm>
                  <a:off x="5459085" y="5081400"/>
                  <a:ext cx="9540" cy="9516"/>
                </a:xfrm>
                <a:custGeom>
                  <a:avLst/>
                  <a:gdLst>
                    <a:gd name="connsiteX0" fmla="*/ 5904 w 9540"/>
                    <a:gd name="connsiteY0" fmla="*/ 171 h 9516"/>
                    <a:gd name="connsiteX1" fmla="*/ 171 w 9540"/>
                    <a:gd name="connsiteY1" fmla="*/ 3611 h 9516"/>
                    <a:gd name="connsiteX2" fmla="*/ 3611 w 9540"/>
                    <a:gd name="connsiteY2" fmla="*/ 9346 h 9516"/>
                    <a:gd name="connsiteX3" fmla="*/ 9344 w 9540"/>
                    <a:gd name="connsiteY3" fmla="*/ 5905 h 9516"/>
                    <a:gd name="connsiteX4" fmla="*/ 5904 w 9540"/>
                    <a:gd name="connsiteY4" fmla="*/ 171 h 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6">
                      <a:moveTo>
                        <a:pt x="5904" y="171"/>
                      </a:moveTo>
                      <a:cubicBezTo>
                        <a:pt x="3229" y="-593"/>
                        <a:pt x="553" y="1318"/>
                        <a:pt x="171" y="3611"/>
                      </a:cubicBezTo>
                      <a:cubicBezTo>
                        <a:pt x="-593" y="6288"/>
                        <a:pt x="1318" y="8963"/>
                        <a:pt x="3611" y="9346"/>
                      </a:cubicBezTo>
                      <a:cubicBezTo>
                        <a:pt x="6286" y="10110"/>
                        <a:pt x="8962" y="8199"/>
                        <a:pt x="9344" y="5905"/>
                      </a:cubicBezTo>
                      <a:cubicBezTo>
                        <a:pt x="10108" y="3611"/>
                        <a:pt x="8579"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22" name="Graphic 4">
                <a:extLst>
                  <a:ext uri="{FF2B5EF4-FFF2-40B4-BE49-F238E27FC236}">
                    <a16:creationId xmlns:a16="http://schemas.microsoft.com/office/drawing/2014/main" id="{D8AB9857-8226-91FC-AA43-3C9ECF9A2D5C}"/>
                  </a:ext>
                </a:extLst>
              </p:cNvPr>
              <p:cNvGrpSpPr/>
              <p:nvPr/>
            </p:nvGrpSpPr>
            <p:grpSpPr>
              <a:xfrm>
                <a:off x="6096050" y="5365901"/>
                <a:ext cx="12901" cy="12904"/>
                <a:chOff x="6096050" y="5365901"/>
                <a:chExt cx="12901" cy="12904"/>
              </a:xfrm>
            </p:grpSpPr>
            <p:sp>
              <p:nvSpPr>
                <p:cNvPr id="189" name="Freeform 188">
                  <a:extLst>
                    <a:ext uri="{FF2B5EF4-FFF2-40B4-BE49-F238E27FC236}">
                      <a16:creationId xmlns:a16="http://schemas.microsoft.com/office/drawing/2014/main" id="{BBB3015D-AA6C-5658-63DC-E4C5DBED03DD}"/>
                    </a:ext>
                  </a:extLst>
                </p:cNvPr>
                <p:cNvSpPr/>
                <p:nvPr/>
              </p:nvSpPr>
              <p:spPr>
                <a:xfrm rot="-4591259">
                  <a:off x="6097150" y="5367002"/>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5F07E4CF-D787-02DF-9940-1CB822F06431}"/>
                    </a:ext>
                  </a:extLst>
                </p:cNvPr>
                <p:cNvSpPr/>
                <p:nvPr/>
              </p:nvSpPr>
              <p:spPr>
                <a:xfrm>
                  <a:off x="6096594" y="5366960"/>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8"/>
                        <a:pt x="1316" y="9727"/>
                        <a:pt x="3992" y="10491"/>
                      </a:cubicBezTo>
                      <a:cubicBezTo>
                        <a:pt x="6667" y="11256"/>
                        <a:pt x="9725" y="9344"/>
                        <a:pt x="10489" y="6668"/>
                      </a:cubicBezTo>
                      <a:cubicBezTo>
                        <a:pt x="11254" y="3610"/>
                        <a:pt x="9725" y="934"/>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id="{7BD02CDF-AB70-7B8B-9B5F-5378FEE0A3FA}"/>
                  </a:ext>
                </a:extLst>
              </p:cNvPr>
              <p:cNvGrpSpPr/>
              <p:nvPr/>
            </p:nvGrpSpPr>
            <p:grpSpPr>
              <a:xfrm>
                <a:off x="5694420" y="5204203"/>
                <a:ext cx="11980" cy="11982"/>
                <a:chOff x="5694420" y="5204203"/>
                <a:chExt cx="11980" cy="11982"/>
              </a:xfrm>
            </p:grpSpPr>
            <p:sp>
              <p:nvSpPr>
                <p:cNvPr id="187" name="Freeform 186">
                  <a:extLst>
                    <a:ext uri="{FF2B5EF4-FFF2-40B4-BE49-F238E27FC236}">
                      <a16:creationId xmlns:a16="http://schemas.microsoft.com/office/drawing/2014/main" id="{3CD3B453-109F-7D7A-2A78-54E65FFF78D4}"/>
                    </a:ext>
                  </a:extLst>
                </p:cNvPr>
                <p:cNvSpPr/>
                <p:nvPr/>
              </p:nvSpPr>
              <p:spPr>
                <a:xfrm rot="-4591259">
                  <a:off x="5695442" y="5205224"/>
                  <a:ext cx="9937" cy="9939"/>
                </a:xfrm>
                <a:custGeom>
                  <a:avLst/>
                  <a:gdLst>
                    <a:gd name="connsiteX0" fmla="*/ 0 w 9937"/>
                    <a:gd name="connsiteY0" fmla="*/ 0 h 9939"/>
                    <a:gd name="connsiteX1" fmla="*/ 9938 w 9937"/>
                    <a:gd name="connsiteY1" fmla="*/ 0 h 9939"/>
                    <a:gd name="connsiteX2" fmla="*/ 9938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8" y="0"/>
                      </a:lnTo>
                      <a:lnTo>
                        <a:pt x="9938" y="9939"/>
                      </a:lnTo>
                      <a:lnTo>
                        <a:pt x="0" y="9939"/>
                      </a:lnTo>
                      <a:close/>
                    </a:path>
                  </a:pathLst>
                </a:custGeom>
                <a:noFill/>
                <a:ln w="381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C6C774E-0AAE-7B66-D888-0DC106DB2AC9}"/>
                    </a:ext>
                  </a:extLst>
                </p:cNvPr>
                <p:cNvSpPr/>
                <p:nvPr/>
              </p:nvSpPr>
              <p:spPr>
                <a:xfrm>
                  <a:off x="5695285" y="5204876"/>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5" y="6669"/>
                        <a:pt x="1316" y="9344"/>
                        <a:pt x="3992" y="10109"/>
                      </a:cubicBezTo>
                      <a:cubicBezTo>
                        <a:pt x="6667" y="10874"/>
                        <a:pt x="9343" y="8962"/>
                        <a:pt x="10107" y="6286"/>
                      </a:cubicBezTo>
                      <a:cubicBezTo>
                        <a:pt x="10489" y="3610"/>
                        <a:pt x="8960" y="935"/>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4" name="Graphic 4">
                <a:extLst>
                  <a:ext uri="{FF2B5EF4-FFF2-40B4-BE49-F238E27FC236}">
                    <a16:creationId xmlns:a16="http://schemas.microsoft.com/office/drawing/2014/main" id="{3E7F15C8-E2A0-DCAD-2964-0B6D0C5FE7BB}"/>
                  </a:ext>
                </a:extLst>
              </p:cNvPr>
              <p:cNvGrpSpPr/>
              <p:nvPr/>
            </p:nvGrpSpPr>
            <p:grpSpPr>
              <a:xfrm>
                <a:off x="5847669" y="5278541"/>
                <a:ext cx="13360" cy="13363"/>
                <a:chOff x="5847669" y="5278541"/>
                <a:chExt cx="13360" cy="13363"/>
              </a:xfrm>
            </p:grpSpPr>
            <p:sp>
              <p:nvSpPr>
                <p:cNvPr id="185" name="Freeform 184">
                  <a:extLst>
                    <a:ext uri="{FF2B5EF4-FFF2-40B4-BE49-F238E27FC236}">
                      <a16:creationId xmlns:a16="http://schemas.microsoft.com/office/drawing/2014/main" id="{35F24096-993D-12B6-0AE8-97D888B4174C}"/>
                    </a:ext>
                  </a:extLst>
                </p:cNvPr>
                <p:cNvSpPr/>
                <p:nvPr/>
              </p:nvSpPr>
              <p:spPr>
                <a:xfrm rot="-4591927">
                  <a:off x="5848807" y="5279679"/>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25531AA-5A6E-32D2-E68B-7D505EA6C8EF}"/>
                    </a:ext>
                  </a:extLst>
                </p:cNvPr>
                <p:cNvSpPr/>
                <p:nvPr/>
              </p:nvSpPr>
              <p:spPr>
                <a:xfrm>
                  <a:off x="5848548" y="5279803"/>
                  <a:ext cx="11038" cy="11040"/>
                </a:xfrm>
                <a:custGeom>
                  <a:avLst/>
                  <a:gdLst>
                    <a:gd name="connsiteX0" fmla="*/ 6666 w 11038"/>
                    <a:gd name="connsiteY0" fmla="*/ 169 h 11040"/>
                    <a:gd name="connsiteX1" fmla="*/ 169 w 11038"/>
                    <a:gd name="connsiteY1" fmla="*/ 4374 h 11040"/>
                    <a:gd name="connsiteX2" fmla="*/ 4373 w 11038"/>
                    <a:gd name="connsiteY2" fmla="*/ 10872 h 11040"/>
                    <a:gd name="connsiteX3" fmla="*/ 10870 w 11038"/>
                    <a:gd name="connsiteY3" fmla="*/ 6667 h 11040"/>
                    <a:gd name="connsiteX4" fmla="*/ 6666 w 1103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8" h="11040">
                      <a:moveTo>
                        <a:pt x="6666" y="169"/>
                      </a:moveTo>
                      <a:cubicBezTo>
                        <a:pt x="3608" y="-596"/>
                        <a:pt x="933" y="1316"/>
                        <a:pt x="169" y="4374"/>
                      </a:cubicBezTo>
                      <a:cubicBezTo>
                        <a:pt x="-596" y="7432"/>
                        <a:pt x="1315" y="10108"/>
                        <a:pt x="4373" y="10872"/>
                      </a:cubicBezTo>
                      <a:cubicBezTo>
                        <a:pt x="7430" y="11637"/>
                        <a:pt x="10106" y="9725"/>
                        <a:pt x="10870" y="6667"/>
                      </a:cubicBezTo>
                      <a:cubicBezTo>
                        <a:pt x="11635" y="3609"/>
                        <a:pt x="9724"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125" name="Graphic 4">
                <a:extLst>
                  <a:ext uri="{FF2B5EF4-FFF2-40B4-BE49-F238E27FC236}">
                    <a16:creationId xmlns:a16="http://schemas.microsoft.com/office/drawing/2014/main" id="{B6C96E69-0F2A-A4EF-8750-2E4296076774}"/>
                  </a:ext>
                </a:extLst>
              </p:cNvPr>
              <p:cNvGrpSpPr/>
              <p:nvPr/>
            </p:nvGrpSpPr>
            <p:grpSpPr>
              <a:xfrm>
                <a:off x="6078171" y="5408946"/>
                <a:ext cx="15205" cy="15208"/>
                <a:chOff x="6078171" y="5408946"/>
                <a:chExt cx="15205" cy="15208"/>
              </a:xfrm>
            </p:grpSpPr>
            <p:sp>
              <p:nvSpPr>
                <p:cNvPr id="183" name="Freeform 182">
                  <a:extLst>
                    <a:ext uri="{FF2B5EF4-FFF2-40B4-BE49-F238E27FC236}">
                      <a16:creationId xmlns:a16="http://schemas.microsoft.com/office/drawing/2014/main" id="{99471786-39EF-FBBC-ECA8-360389215EEE}"/>
                    </a:ext>
                  </a:extLst>
                </p:cNvPr>
                <p:cNvSpPr/>
                <p:nvPr/>
              </p:nvSpPr>
              <p:spPr>
                <a:xfrm rot="-4590844">
                  <a:off x="6079468" y="5410243"/>
                  <a:ext cx="12612" cy="12614"/>
                </a:xfrm>
                <a:custGeom>
                  <a:avLst/>
                  <a:gdLst>
                    <a:gd name="connsiteX0" fmla="*/ 0 w 12612"/>
                    <a:gd name="connsiteY0" fmla="*/ 0 h 12614"/>
                    <a:gd name="connsiteX1" fmla="*/ 12612 w 12612"/>
                    <a:gd name="connsiteY1" fmla="*/ 0 h 12614"/>
                    <a:gd name="connsiteX2" fmla="*/ 12612 w 12612"/>
                    <a:gd name="connsiteY2" fmla="*/ 12615 h 12614"/>
                    <a:gd name="connsiteX3" fmla="*/ 0 w 12612"/>
                    <a:gd name="connsiteY3" fmla="*/ 12615 h 12614"/>
                  </a:gdLst>
                  <a:ahLst/>
                  <a:cxnLst>
                    <a:cxn ang="0">
                      <a:pos x="connsiteX0" y="connsiteY0"/>
                    </a:cxn>
                    <a:cxn ang="0">
                      <a:pos x="connsiteX1" y="connsiteY1"/>
                    </a:cxn>
                    <a:cxn ang="0">
                      <a:pos x="connsiteX2" y="connsiteY2"/>
                    </a:cxn>
                    <a:cxn ang="0">
                      <a:pos x="connsiteX3" y="connsiteY3"/>
                    </a:cxn>
                  </a:cxnLst>
                  <a:rect l="l" t="t" r="r" b="b"/>
                  <a:pathLst>
                    <a:path w="12612" h="12614">
                      <a:moveTo>
                        <a:pt x="0" y="0"/>
                      </a:moveTo>
                      <a:lnTo>
                        <a:pt x="12612" y="0"/>
                      </a:lnTo>
                      <a:lnTo>
                        <a:pt x="12612" y="12615"/>
                      </a:lnTo>
                      <a:lnTo>
                        <a:pt x="0" y="12615"/>
                      </a:lnTo>
                      <a:close/>
                    </a:path>
                  </a:pathLst>
                </a:custGeom>
                <a:noFill/>
                <a:ln w="381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45D582B-014C-128B-277F-6266A0A4BA53}"/>
                    </a:ext>
                  </a:extLst>
                </p:cNvPr>
                <p:cNvSpPr/>
                <p:nvPr/>
              </p:nvSpPr>
              <p:spPr>
                <a:xfrm>
                  <a:off x="6079780" y="5410160"/>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2" y="-597"/>
                        <a:pt x="932" y="1314"/>
                        <a:pt x="167" y="4755"/>
                      </a:cubicBezTo>
                      <a:cubicBezTo>
                        <a:pt x="-597" y="8195"/>
                        <a:pt x="1314" y="11636"/>
                        <a:pt x="4754" y="12400"/>
                      </a:cubicBezTo>
                      <a:cubicBezTo>
                        <a:pt x="8194" y="13164"/>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26" name="Graphic 4">
                <a:extLst>
                  <a:ext uri="{FF2B5EF4-FFF2-40B4-BE49-F238E27FC236}">
                    <a16:creationId xmlns:a16="http://schemas.microsoft.com/office/drawing/2014/main" id="{59B34F0B-9F4F-1C67-945F-313697171CE2}"/>
                  </a:ext>
                </a:extLst>
              </p:cNvPr>
              <p:cNvGrpSpPr/>
              <p:nvPr/>
            </p:nvGrpSpPr>
            <p:grpSpPr>
              <a:xfrm>
                <a:off x="5502958" y="5204441"/>
                <a:ext cx="14742" cy="14745"/>
                <a:chOff x="5502958" y="5204441"/>
                <a:chExt cx="14742" cy="14745"/>
              </a:xfrm>
            </p:grpSpPr>
            <p:sp>
              <p:nvSpPr>
                <p:cNvPr id="181" name="Freeform 180">
                  <a:extLst>
                    <a:ext uri="{FF2B5EF4-FFF2-40B4-BE49-F238E27FC236}">
                      <a16:creationId xmlns:a16="http://schemas.microsoft.com/office/drawing/2014/main" id="{A9463C45-1A84-E308-B246-7885AB2C5EED}"/>
                    </a:ext>
                  </a:extLst>
                </p:cNvPr>
                <p:cNvSpPr/>
                <p:nvPr/>
              </p:nvSpPr>
              <p:spPr>
                <a:xfrm rot="-4591927">
                  <a:off x="5504214" y="5205698"/>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4AEC61FD-9674-41DA-95B8-52F15828B918}"/>
                    </a:ext>
                  </a:extLst>
                </p:cNvPr>
                <p:cNvSpPr/>
                <p:nvPr/>
              </p:nvSpPr>
              <p:spPr>
                <a:xfrm>
                  <a:off x="5504188" y="5205260"/>
                  <a:ext cx="12182" cy="12185"/>
                </a:xfrm>
                <a:custGeom>
                  <a:avLst/>
                  <a:gdLst>
                    <a:gd name="connsiteX0" fmla="*/ 7429 w 12182"/>
                    <a:gd name="connsiteY0" fmla="*/ 167 h 12185"/>
                    <a:gd name="connsiteX1" fmla="*/ 167 w 12182"/>
                    <a:gd name="connsiteY1" fmla="*/ 4755 h 12185"/>
                    <a:gd name="connsiteX2" fmla="*/ 4754 w 12182"/>
                    <a:gd name="connsiteY2" fmla="*/ 12018 h 12185"/>
                    <a:gd name="connsiteX3" fmla="*/ 12015 w 12182"/>
                    <a:gd name="connsiteY3" fmla="*/ 7431 h 12185"/>
                    <a:gd name="connsiteX4" fmla="*/ 7429 w 12182"/>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 h="12185">
                      <a:moveTo>
                        <a:pt x="7429" y="167"/>
                      </a:moveTo>
                      <a:cubicBezTo>
                        <a:pt x="3989" y="-597"/>
                        <a:pt x="932" y="1314"/>
                        <a:pt x="167" y="4755"/>
                      </a:cubicBezTo>
                      <a:cubicBezTo>
                        <a:pt x="-597" y="8195"/>
                        <a:pt x="1314" y="11253"/>
                        <a:pt x="4754" y="12018"/>
                      </a:cubicBezTo>
                      <a:cubicBezTo>
                        <a:pt x="8193" y="12783"/>
                        <a:pt x="11251" y="10871"/>
                        <a:pt x="12015" y="7431"/>
                      </a:cubicBezTo>
                      <a:cubicBezTo>
                        <a:pt x="12780" y="4373"/>
                        <a:pt x="10869"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127" name="Graphic 4">
                <a:extLst>
                  <a:ext uri="{FF2B5EF4-FFF2-40B4-BE49-F238E27FC236}">
                    <a16:creationId xmlns:a16="http://schemas.microsoft.com/office/drawing/2014/main" id="{D0EC5EB6-D4DA-4000-1EC6-337F2CC68FA5}"/>
                  </a:ext>
                </a:extLst>
              </p:cNvPr>
              <p:cNvGrpSpPr/>
              <p:nvPr/>
            </p:nvGrpSpPr>
            <p:grpSpPr>
              <a:xfrm>
                <a:off x="5478810" y="5232027"/>
                <a:ext cx="12441" cy="12443"/>
                <a:chOff x="5478810" y="5232027"/>
                <a:chExt cx="12441" cy="12443"/>
              </a:xfrm>
            </p:grpSpPr>
            <p:sp>
              <p:nvSpPr>
                <p:cNvPr id="179" name="Freeform 178">
                  <a:extLst>
                    <a:ext uri="{FF2B5EF4-FFF2-40B4-BE49-F238E27FC236}">
                      <a16:creationId xmlns:a16="http://schemas.microsoft.com/office/drawing/2014/main" id="{23894A47-23EB-F199-F195-7E83E41946EA}"/>
                    </a:ext>
                  </a:extLst>
                </p:cNvPr>
                <p:cNvSpPr/>
                <p:nvPr/>
              </p:nvSpPr>
              <p:spPr>
                <a:xfrm rot="-4590844">
                  <a:off x="5479871" y="5233088"/>
                  <a:ext cx="10319" cy="10321"/>
                </a:xfrm>
                <a:custGeom>
                  <a:avLst/>
                  <a:gdLst>
                    <a:gd name="connsiteX0" fmla="*/ 0 w 10319"/>
                    <a:gd name="connsiteY0" fmla="*/ 0 h 10321"/>
                    <a:gd name="connsiteX1" fmla="*/ 10319 w 10319"/>
                    <a:gd name="connsiteY1" fmla="*/ 0 h 10321"/>
                    <a:gd name="connsiteX2" fmla="*/ 10319 w 10319"/>
                    <a:gd name="connsiteY2" fmla="*/ 10321 h 10321"/>
                    <a:gd name="connsiteX3" fmla="*/ 0 w 10319"/>
                    <a:gd name="connsiteY3" fmla="*/ 10321 h 10321"/>
                  </a:gdLst>
                  <a:ahLst/>
                  <a:cxnLst>
                    <a:cxn ang="0">
                      <a:pos x="connsiteX0" y="connsiteY0"/>
                    </a:cxn>
                    <a:cxn ang="0">
                      <a:pos x="connsiteX1" y="connsiteY1"/>
                    </a:cxn>
                    <a:cxn ang="0">
                      <a:pos x="connsiteX2" y="connsiteY2"/>
                    </a:cxn>
                    <a:cxn ang="0">
                      <a:pos x="connsiteX3" y="connsiteY3"/>
                    </a:cxn>
                  </a:cxnLst>
                  <a:rect l="l" t="t" r="r" b="b"/>
                  <a:pathLst>
                    <a:path w="10319" h="10321">
                      <a:moveTo>
                        <a:pt x="0" y="0"/>
                      </a:moveTo>
                      <a:lnTo>
                        <a:pt x="10319" y="0"/>
                      </a:lnTo>
                      <a:lnTo>
                        <a:pt x="10319" y="10321"/>
                      </a:lnTo>
                      <a:lnTo>
                        <a:pt x="0" y="10321"/>
                      </a:lnTo>
                      <a:close/>
                    </a:path>
                  </a:pathLst>
                </a:custGeom>
                <a:noFill/>
                <a:ln w="381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388CCE2A-B3E2-C14B-53AF-DA3BD3B4BCAD}"/>
                    </a:ext>
                  </a:extLst>
                </p:cNvPr>
                <p:cNvSpPr/>
                <p:nvPr/>
              </p:nvSpPr>
              <p:spPr>
                <a:xfrm>
                  <a:off x="5479724" y="5233164"/>
                  <a:ext cx="10276" cy="10278"/>
                </a:xfrm>
                <a:custGeom>
                  <a:avLst/>
                  <a:gdLst>
                    <a:gd name="connsiteX0" fmla="*/ 6285 w 10276"/>
                    <a:gd name="connsiteY0" fmla="*/ 170 h 10278"/>
                    <a:gd name="connsiteX1" fmla="*/ 170 w 10276"/>
                    <a:gd name="connsiteY1" fmla="*/ 3993 h 10278"/>
                    <a:gd name="connsiteX2" fmla="*/ 3992 w 10276"/>
                    <a:gd name="connsiteY2" fmla="*/ 10109 h 10278"/>
                    <a:gd name="connsiteX3" fmla="*/ 10107 w 10276"/>
                    <a:gd name="connsiteY3" fmla="*/ 6286 h 10278"/>
                    <a:gd name="connsiteX4" fmla="*/ 6285 w 10276"/>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0278">
                      <a:moveTo>
                        <a:pt x="6285" y="170"/>
                      </a:moveTo>
                      <a:cubicBezTo>
                        <a:pt x="3610" y="-595"/>
                        <a:pt x="934" y="1317"/>
                        <a:pt x="170" y="3993"/>
                      </a:cubicBezTo>
                      <a:cubicBezTo>
                        <a:pt x="-595" y="6668"/>
                        <a:pt x="1316" y="9344"/>
                        <a:pt x="3992" y="10109"/>
                      </a:cubicBezTo>
                      <a:cubicBezTo>
                        <a:pt x="6667" y="10874"/>
                        <a:pt x="9343" y="8962"/>
                        <a:pt x="10107" y="6286"/>
                      </a:cubicBezTo>
                      <a:cubicBezTo>
                        <a:pt x="10871" y="3610"/>
                        <a:pt x="8960"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8" name="Graphic 4">
                <a:extLst>
                  <a:ext uri="{FF2B5EF4-FFF2-40B4-BE49-F238E27FC236}">
                    <a16:creationId xmlns:a16="http://schemas.microsoft.com/office/drawing/2014/main" id="{C3558C11-840B-D559-3E98-E0404F8A9805}"/>
                  </a:ext>
                </a:extLst>
              </p:cNvPr>
              <p:cNvGrpSpPr/>
              <p:nvPr/>
            </p:nvGrpSpPr>
            <p:grpSpPr>
              <a:xfrm>
                <a:off x="5617800" y="5344700"/>
                <a:ext cx="8754" cy="8755"/>
                <a:chOff x="5617800" y="5344700"/>
                <a:chExt cx="8754" cy="8755"/>
              </a:xfrm>
            </p:grpSpPr>
            <p:sp>
              <p:nvSpPr>
                <p:cNvPr id="177" name="Freeform 176">
                  <a:extLst>
                    <a:ext uri="{FF2B5EF4-FFF2-40B4-BE49-F238E27FC236}">
                      <a16:creationId xmlns:a16="http://schemas.microsoft.com/office/drawing/2014/main" id="{7FE72C3D-1FBC-3190-5B3F-CA50B35B2FDE}"/>
                    </a:ext>
                  </a:extLst>
                </p:cNvPr>
                <p:cNvSpPr/>
                <p:nvPr/>
              </p:nvSpPr>
              <p:spPr>
                <a:xfrm rot="-4591593">
                  <a:off x="5618547" y="5345446"/>
                  <a:ext cx="7261" cy="7263"/>
                </a:xfrm>
                <a:custGeom>
                  <a:avLst/>
                  <a:gdLst>
                    <a:gd name="connsiteX0" fmla="*/ 0 w 7261"/>
                    <a:gd name="connsiteY0" fmla="*/ 0 h 7263"/>
                    <a:gd name="connsiteX1" fmla="*/ 7262 w 7261"/>
                    <a:gd name="connsiteY1" fmla="*/ 0 h 7263"/>
                    <a:gd name="connsiteX2" fmla="*/ 7262 w 7261"/>
                    <a:gd name="connsiteY2" fmla="*/ 7264 h 7263"/>
                    <a:gd name="connsiteX3" fmla="*/ 0 w 7261"/>
                    <a:gd name="connsiteY3" fmla="*/ 7264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4"/>
                      </a:lnTo>
                      <a:lnTo>
                        <a:pt x="0" y="7264"/>
                      </a:lnTo>
                      <a:close/>
                    </a:path>
                  </a:pathLst>
                </a:custGeom>
                <a:noFill/>
                <a:ln w="381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6F4EB3A-CDA5-8639-A6B5-818657C76EE5}"/>
                    </a:ext>
                  </a:extLst>
                </p:cNvPr>
                <p:cNvSpPr/>
                <p:nvPr/>
              </p:nvSpPr>
              <p:spPr>
                <a:xfrm>
                  <a:off x="5618177" y="5345267"/>
                  <a:ext cx="7408" cy="7409"/>
                </a:xfrm>
                <a:custGeom>
                  <a:avLst/>
                  <a:gdLst>
                    <a:gd name="connsiteX0" fmla="*/ 4660 w 7408"/>
                    <a:gd name="connsiteY0" fmla="*/ 73 h 7409"/>
                    <a:gd name="connsiteX1" fmla="*/ 73 w 7408"/>
                    <a:gd name="connsiteY1" fmla="*/ 2749 h 7409"/>
                    <a:gd name="connsiteX2" fmla="*/ 2749 w 7408"/>
                    <a:gd name="connsiteY2" fmla="*/ 7336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6"/>
                      </a:cubicBezTo>
                      <a:cubicBezTo>
                        <a:pt x="4660" y="7719"/>
                        <a:pt x="6571" y="6572"/>
                        <a:pt x="7335" y="4660"/>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9" name="Graphic 4">
                <a:extLst>
                  <a:ext uri="{FF2B5EF4-FFF2-40B4-BE49-F238E27FC236}">
                    <a16:creationId xmlns:a16="http://schemas.microsoft.com/office/drawing/2014/main" id="{6DF38A1D-CF9D-E1C0-EB79-0DDF722034F8}"/>
                  </a:ext>
                </a:extLst>
              </p:cNvPr>
              <p:cNvGrpSpPr/>
              <p:nvPr/>
            </p:nvGrpSpPr>
            <p:grpSpPr>
              <a:xfrm>
                <a:off x="5954732" y="5541828"/>
                <a:ext cx="11520" cy="11522"/>
                <a:chOff x="5954732" y="5541828"/>
                <a:chExt cx="11520" cy="11522"/>
              </a:xfrm>
            </p:grpSpPr>
            <p:sp>
              <p:nvSpPr>
                <p:cNvPr id="175" name="Freeform 174">
                  <a:extLst>
                    <a:ext uri="{FF2B5EF4-FFF2-40B4-BE49-F238E27FC236}">
                      <a16:creationId xmlns:a16="http://schemas.microsoft.com/office/drawing/2014/main" id="{A03A53EC-5627-2F36-78CA-B2A6F30B0583}"/>
                    </a:ext>
                  </a:extLst>
                </p:cNvPr>
                <p:cNvSpPr/>
                <p:nvPr/>
              </p:nvSpPr>
              <p:spPr>
                <a:xfrm rot="-4590510">
                  <a:off x="5955715" y="5542810"/>
                  <a:ext cx="9554" cy="9556"/>
                </a:xfrm>
                <a:custGeom>
                  <a:avLst/>
                  <a:gdLst>
                    <a:gd name="connsiteX0" fmla="*/ 0 w 9554"/>
                    <a:gd name="connsiteY0" fmla="*/ 0 h 9556"/>
                    <a:gd name="connsiteX1" fmla="*/ 9555 w 9554"/>
                    <a:gd name="connsiteY1" fmla="*/ 0 h 9556"/>
                    <a:gd name="connsiteX2" fmla="*/ 9555 w 9554"/>
                    <a:gd name="connsiteY2" fmla="*/ 9557 h 9556"/>
                    <a:gd name="connsiteX3" fmla="*/ 0 w 9554"/>
                    <a:gd name="connsiteY3" fmla="*/ 9557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3D700CA0-949B-7962-9CEE-A44B5B87D0C3}"/>
                    </a:ext>
                  </a:extLst>
                </p:cNvPr>
                <p:cNvSpPr/>
                <p:nvPr/>
              </p:nvSpPr>
              <p:spPr>
                <a:xfrm>
                  <a:off x="5955561" y="554242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554" y="1318"/>
                        <a:pt x="171" y="3612"/>
                      </a:cubicBezTo>
                      <a:cubicBezTo>
                        <a:pt x="-593" y="6288"/>
                        <a:pt x="1318" y="8963"/>
                        <a:pt x="3611" y="9346"/>
                      </a:cubicBezTo>
                      <a:cubicBezTo>
                        <a:pt x="6287" y="10110"/>
                        <a:pt x="8962"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30" name="Graphic 4">
                <a:extLst>
                  <a:ext uri="{FF2B5EF4-FFF2-40B4-BE49-F238E27FC236}">
                    <a16:creationId xmlns:a16="http://schemas.microsoft.com/office/drawing/2014/main" id="{51442459-8526-544E-BEF7-3D5E997672F8}"/>
                  </a:ext>
                </a:extLst>
              </p:cNvPr>
              <p:cNvGrpSpPr/>
              <p:nvPr/>
            </p:nvGrpSpPr>
            <p:grpSpPr>
              <a:xfrm>
                <a:off x="5936982" y="5692097"/>
                <a:ext cx="15204" cy="15207"/>
                <a:chOff x="5936982" y="5692097"/>
                <a:chExt cx="15204" cy="15207"/>
              </a:xfrm>
            </p:grpSpPr>
            <p:sp>
              <p:nvSpPr>
                <p:cNvPr id="173" name="Freeform 172">
                  <a:extLst>
                    <a:ext uri="{FF2B5EF4-FFF2-40B4-BE49-F238E27FC236}">
                      <a16:creationId xmlns:a16="http://schemas.microsoft.com/office/drawing/2014/main" id="{246F5E57-3D20-8DC3-CC62-86D8D457F912}"/>
                    </a:ext>
                  </a:extLst>
                </p:cNvPr>
                <p:cNvSpPr/>
                <p:nvPr/>
              </p:nvSpPr>
              <p:spPr>
                <a:xfrm rot="-4591593">
                  <a:off x="5938278" y="5693393"/>
                  <a:ext cx="12612" cy="12615"/>
                </a:xfrm>
                <a:custGeom>
                  <a:avLst/>
                  <a:gdLst>
                    <a:gd name="connsiteX0" fmla="*/ 0 w 12612"/>
                    <a:gd name="connsiteY0" fmla="*/ 0 h 12615"/>
                    <a:gd name="connsiteX1" fmla="*/ 12613 w 12612"/>
                    <a:gd name="connsiteY1" fmla="*/ 0 h 12615"/>
                    <a:gd name="connsiteX2" fmla="*/ 12613 w 12612"/>
                    <a:gd name="connsiteY2" fmla="*/ 12616 h 12615"/>
                    <a:gd name="connsiteX3" fmla="*/ 0 w 12612"/>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8A6FD13A-10BB-DE39-65AA-CA9C666F325D}"/>
                    </a:ext>
                  </a:extLst>
                </p:cNvPr>
                <p:cNvSpPr/>
                <p:nvPr/>
              </p:nvSpPr>
              <p:spPr>
                <a:xfrm>
                  <a:off x="5937984" y="5693425"/>
                  <a:ext cx="12695" cy="12567"/>
                </a:xfrm>
                <a:custGeom>
                  <a:avLst/>
                  <a:gdLst>
                    <a:gd name="connsiteX0" fmla="*/ 7811 w 12695"/>
                    <a:gd name="connsiteY0" fmla="*/ 167 h 12567"/>
                    <a:gd name="connsiteX1" fmla="*/ 167 w 12695"/>
                    <a:gd name="connsiteY1" fmla="*/ 4755 h 12567"/>
                    <a:gd name="connsiteX2" fmla="*/ 4754 w 12695"/>
                    <a:gd name="connsiteY2" fmla="*/ 12400 h 12567"/>
                    <a:gd name="connsiteX3" fmla="*/ 12398 w 12695"/>
                    <a:gd name="connsiteY3" fmla="*/ 7813 h 12567"/>
                    <a:gd name="connsiteX4" fmla="*/ 7811 w 1269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 h="12567">
                      <a:moveTo>
                        <a:pt x="7811" y="167"/>
                      </a:moveTo>
                      <a:cubicBezTo>
                        <a:pt x="4371" y="-597"/>
                        <a:pt x="932" y="1314"/>
                        <a:pt x="167" y="4755"/>
                      </a:cubicBezTo>
                      <a:cubicBezTo>
                        <a:pt x="-597" y="8195"/>
                        <a:pt x="1314" y="11636"/>
                        <a:pt x="4754" y="12400"/>
                      </a:cubicBezTo>
                      <a:cubicBezTo>
                        <a:pt x="8193" y="13165"/>
                        <a:pt x="11633" y="11253"/>
                        <a:pt x="12398" y="7813"/>
                      </a:cubicBezTo>
                      <a:cubicBezTo>
                        <a:pt x="13544" y="4372"/>
                        <a:pt x="11251" y="1314"/>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1" name="Graphic 4">
                <a:extLst>
                  <a:ext uri="{FF2B5EF4-FFF2-40B4-BE49-F238E27FC236}">
                    <a16:creationId xmlns:a16="http://schemas.microsoft.com/office/drawing/2014/main" id="{A5BA6129-FAFC-8AD9-8062-729A8DDA9E35}"/>
                  </a:ext>
                </a:extLst>
              </p:cNvPr>
              <p:cNvGrpSpPr/>
              <p:nvPr/>
            </p:nvGrpSpPr>
            <p:grpSpPr>
              <a:xfrm>
                <a:off x="5732968" y="5705000"/>
                <a:ext cx="9216" cy="9218"/>
                <a:chOff x="5732968" y="5705000"/>
                <a:chExt cx="9216" cy="9218"/>
              </a:xfrm>
            </p:grpSpPr>
            <p:sp>
              <p:nvSpPr>
                <p:cNvPr id="171" name="Freeform 170">
                  <a:extLst>
                    <a:ext uri="{FF2B5EF4-FFF2-40B4-BE49-F238E27FC236}">
                      <a16:creationId xmlns:a16="http://schemas.microsoft.com/office/drawing/2014/main" id="{B107DBC6-027F-8B00-E72D-263FA987553C}"/>
                    </a:ext>
                  </a:extLst>
                </p:cNvPr>
                <p:cNvSpPr/>
                <p:nvPr/>
              </p:nvSpPr>
              <p:spPr>
                <a:xfrm rot="-4590510">
                  <a:off x="5733754" y="5705786"/>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92473FFA-F25E-59D3-F309-F6319EEB55E6}"/>
                    </a:ext>
                  </a:extLst>
                </p:cNvPr>
                <p:cNvSpPr/>
                <p:nvPr/>
              </p:nvSpPr>
              <p:spPr>
                <a:xfrm>
                  <a:off x="5733984" y="5705752"/>
                  <a:ext cx="7716" cy="7790"/>
                </a:xfrm>
                <a:custGeom>
                  <a:avLst/>
                  <a:gdLst>
                    <a:gd name="connsiteX0" fmla="*/ 4659 w 7716"/>
                    <a:gd name="connsiteY0" fmla="*/ 72 h 7790"/>
                    <a:gd name="connsiteX1" fmla="*/ 72 w 7716"/>
                    <a:gd name="connsiteY1" fmla="*/ 3131 h 7790"/>
                    <a:gd name="connsiteX2" fmla="*/ 3130 w 7716"/>
                    <a:gd name="connsiteY2" fmla="*/ 7718 h 7790"/>
                    <a:gd name="connsiteX3" fmla="*/ 7716 w 7716"/>
                    <a:gd name="connsiteY3" fmla="*/ 4660 h 7790"/>
                    <a:gd name="connsiteX4" fmla="*/ 4659 w 7716"/>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 h="7790">
                      <a:moveTo>
                        <a:pt x="4659" y="72"/>
                      </a:moveTo>
                      <a:cubicBezTo>
                        <a:pt x="2748" y="-310"/>
                        <a:pt x="455" y="837"/>
                        <a:pt x="72" y="3131"/>
                      </a:cubicBezTo>
                      <a:cubicBezTo>
                        <a:pt x="-310" y="5042"/>
                        <a:pt x="837" y="7336"/>
                        <a:pt x="3130" y="7718"/>
                      </a:cubicBezTo>
                      <a:cubicBezTo>
                        <a:pt x="5041" y="8100"/>
                        <a:pt x="7334" y="6954"/>
                        <a:pt x="7716" y="4660"/>
                      </a:cubicBezTo>
                      <a:cubicBezTo>
                        <a:pt x="7716" y="2749"/>
                        <a:pt x="6570"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2" name="Graphic 4">
                <a:extLst>
                  <a:ext uri="{FF2B5EF4-FFF2-40B4-BE49-F238E27FC236}">
                    <a16:creationId xmlns:a16="http://schemas.microsoft.com/office/drawing/2014/main" id="{450936AE-E1E5-B356-D480-940E9D68E233}"/>
                  </a:ext>
                </a:extLst>
              </p:cNvPr>
              <p:cNvGrpSpPr/>
              <p:nvPr/>
            </p:nvGrpSpPr>
            <p:grpSpPr>
              <a:xfrm>
                <a:off x="5851354" y="5815331"/>
                <a:ext cx="16588" cy="16591"/>
                <a:chOff x="5851354" y="5815331"/>
                <a:chExt cx="16588" cy="16591"/>
              </a:xfrm>
            </p:grpSpPr>
            <p:sp>
              <p:nvSpPr>
                <p:cNvPr id="169" name="Freeform 168">
                  <a:extLst>
                    <a:ext uri="{FF2B5EF4-FFF2-40B4-BE49-F238E27FC236}">
                      <a16:creationId xmlns:a16="http://schemas.microsoft.com/office/drawing/2014/main" id="{9B91BC00-B278-88AA-C0BD-BFB92FACB491}"/>
                    </a:ext>
                  </a:extLst>
                </p:cNvPr>
                <p:cNvSpPr/>
                <p:nvPr/>
              </p:nvSpPr>
              <p:spPr>
                <a:xfrm rot="-4591259">
                  <a:off x="5852768" y="5816745"/>
                  <a:ext cx="13759" cy="13762"/>
                </a:xfrm>
                <a:custGeom>
                  <a:avLst/>
                  <a:gdLst>
                    <a:gd name="connsiteX0" fmla="*/ 0 w 13759"/>
                    <a:gd name="connsiteY0" fmla="*/ 0 h 13762"/>
                    <a:gd name="connsiteX1" fmla="*/ 13760 w 13759"/>
                    <a:gd name="connsiteY1" fmla="*/ 0 h 13762"/>
                    <a:gd name="connsiteX2" fmla="*/ 13760 w 13759"/>
                    <a:gd name="connsiteY2" fmla="*/ 13762 h 13762"/>
                    <a:gd name="connsiteX3" fmla="*/ 0 w 13759"/>
                    <a:gd name="connsiteY3" fmla="*/ 13762 h 13762"/>
                  </a:gdLst>
                  <a:ahLst/>
                  <a:cxnLst>
                    <a:cxn ang="0">
                      <a:pos x="connsiteX0" y="connsiteY0"/>
                    </a:cxn>
                    <a:cxn ang="0">
                      <a:pos x="connsiteX1" y="connsiteY1"/>
                    </a:cxn>
                    <a:cxn ang="0">
                      <a:pos x="connsiteX2" y="connsiteY2"/>
                    </a:cxn>
                    <a:cxn ang="0">
                      <a:pos x="connsiteX3" y="connsiteY3"/>
                    </a:cxn>
                  </a:cxnLst>
                  <a:rect l="l" t="t" r="r" b="b"/>
                  <a:pathLst>
                    <a:path w="13759" h="13762">
                      <a:moveTo>
                        <a:pt x="0" y="0"/>
                      </a:moveTo>
                      <a:lnTo>
                        <a:pt x="13760" y="0"/>
                      </a:lnTo>
                      <a:lnTo>
                        <a:pt x="13760" y="13762"/>
                      </a:lnTo>
                      <a:lnTo>
                        <a:pt x="0" y="13762"/>
                      </a:lnTo>
                      <a:close/>
                    </a:path>
                  </a:pathLst>
                </a:custGeom>
                <a:noFill/>
                <a:ln w="381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D69DEA4-A8C6-8261-A1A4-DF436D35EA1F}"/>
                    </a:ext>
                  </a:extLst>
                </p:cNvPr>
                <p:cNvSpPr/>
                <p:nvPr/>
              </p:nvSpPr>
              <p:spPr>
                <a:xfrm>
                  <a:off x="5852391" y="5816537"/>
                  <a:ext cx="13820" cy="13674"/>
                </a:xfrm>
                <a:custGeom>
                  <a:avLst/>
                  <a:gdLst>
                    <a:gd name="connsiteX0" fmla="*/ 8556 w 13820"/>
                    <a:gd name="connsiteY0" fmla="*/ 147 h 13674"/>
                    <a:gd name="connsiteX1" fmla="*/ 147 w 13820"/>
                    <a:gd name="connsiteY1" fmla="*/ 5117 h 13674"/>
                    <a:gd name="connsiteX2" fmla="*/ 5116 w 13820"/>
                    <a:gd name="connsiteY2" fmla="*/ 13527 h 13674"/>
                    <a:gd name="connsiteX3" fmla="*/ 13524 w 13820"/>
                    <a:gd name="connsiteY3" fmla="*/ 8558 h 13674"/>
                    <a:gd name="connsiteX4" fmla="*/ 8556 w 13820"/>
                    <a:gd name="connsiteY4" fmla="*/ 147 h 1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0" h="13674">
                      <a:moveTo>
                        <a:pt x="8556" y="147"/>
                      </a:moveTo>
                      <a:cubicBezTo>
                        <a:pt x="4734" y="-617"/>
                        <a:pt x="912" y="1676"/>
                        <a:pt x="147" y="5117"/>
                      </a:cubicBezTo>
                      <a:cubicBezTo>
                        <a:pt x="-617" y="8940"/>
                        <a:pt x="1676" y="12763"/>
                        <a:pt x="5116" y="13527"/>
                      </a:cubicBezTo>
                      <a:cubicBezTo>
                        <a:pt x="8938" y="14292"/>
                        <a:pt x="12760" y="11998"/>
                        <a:pt x="13524" y="8558"/>
                      </a:cubicBezTo>
                      <a:cubicBezTo>
                        <a:pt x="14671" y="5117"/>
                        <a:pt x="12378" y="1294"/>
                        <a:pt x="8556" y="147"/>
                      </a:cubicBezTo>
                      <a:close/>
                    </a:path>
                  </a:pathLst>
                </a:custGeom>
                <a:solidFill>
                  <a:srgbClr val="29ABE2"/>
                </a:solidFill>
                <a:ln w="3819" cap="flat">
                  <a:noFill/>
                  <a:prstDash val="solid"/>
                  <a:miter/>
                </a:ln>
              </p:spPr>
              <p:txBody>
                <a:bodyPr rtlCol="0" anchor="ctr"/>
                <a:lstStyle/>
                <a:p>
                  <a:endParaRPr lang="en-US"/>
                </a:p>
              </p:txBody>
            </p:sp>
          </p:grpSp>
          <p:grpSp>
            <p:nvGrpSpPr>
              <p:cNvPr id="133" name="Graphic 4">
                <a:extLst>
                  <a:ext uri="{FF2B5EF4-FFF2-40B4-BE49-F238E27FC236}">
                    <a16:creationId xmlns:a16="http://schemas.microsoft.com/office/drawing/2014/main" id="{FEB761EF-5328-B720-F512-7F40B75C98B8}"/>
                  </a:ext>
                </a:extLst>
              </p:cNvPr>
              <p:cNvGrpSpPr/>
              <p:nvPr/>
            </p:nvGrpSpPr>
            <p:grpSpPr>
              <a:xfrm>
                <a:off x="5473686" y="5524751"/>
                <a:ext cx="15205" cy="15208"/>
                <a:chOff x="5473686" y="5524751"/>
                <a:chExt cx="15205" cy="15208"/>
              </a:xfrm>
            </p:grpSpPr>
            <p:sp>
              <p:nvSpPr>
                <p:cNvPr id="167" name="Freeform 166">
                  <a:extLst>
                    <a:ext uri="{FF2B5EF4-FFF2-40B4-BE49-F238E27FC236}">
                      <a16:creationId xmlns:a16="http://schemas.microsoft.com/office/drawing/2014/main" id="{E9CD5C37-1FA6-766C-C91C-F3DA6DFFA53C}"/>
                    </a:ext>
                  </a:extLst>
                </p:cNvPr>
                <p:cNvSpPr/>
                <p:nvPr/>
              </p:nvSpPr>
              <p:spPr>
                <a:xfrm rot="-4591259">
                  <a:off x="5474982" y="5526047"/>
                  <a:ext cx="12613" cy="12615"/>
                </a:xfrm>
                <a:custGeom>
                  <a:avLst/>
                  <a:gdLst>
                    <a:gd name="connsiteX0" fmla="*/ 0 w 12613"/>
                    <a:gd name="connsiteY0" fmla="*/ 0 h 12615"/>
                    <a:gd name="connsiteX1" fmla="*/ 12613 w 12613"/>
                    <a:gd name="connsiteY1" fmla="*/ 0 h 12615"/>
                    <a:gd name="connsiteX2" fmla="*/ 12613 w 12613"/>
                    <a:gd name="connsiteY2" fmla="*/ 12616 h 12615"/>
                    <a:gd name="connsiteX3" fmla="*/ 0 w 12613"/>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3"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B6D98674-096F-F940-3B06-33F8086C9971}"/>
                    </a:ext>
                  </a:extLst>
                </p:cNvPr>
                <p:cNvSpPr/>
                <p:nvPr/>
              </p:nvSpPr>
              <p:spPr>
                <a:xfrm>
                  <a:off x="5474758" y="5525989"/>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1" y="-597"/>
                        <a:pt x="932" y="1314"/>
                        <a:pt x="167" y="4755"/>
                      </a:cubicBezTo>
                      <a:cubicBezTo>
                        <a:pt x="-597" y="8195"/>
                        <a:pt x="1314" y="11635"/>
                        <a:pt x="4754" y="12400"/>
                      </a:cubicBezTo>
                      <a:cubicBezTo>
                        <a:pt x="8193" y="13165"/>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4" name="Graphic 4">
                <a:extLst>
                  <a:ext uri="{FF2B5EF4-FFF2-40B4-BE49-F238E27FC236}">
                    <a16:creationId xmlns:a16="http://schemas.microsoft.com/office/drawing/2014/main" id="{A99EED7B-9D1A-F1EF-04CC-AAB0FA67D559}"/>
                  </a:ext>
                </a:extLst>
              </p:cNvPr>
              <p:cNvGrpSpPr/>
              <p:nvPr/>
            </p:nvGrpSpPr>
            <p:grpSpPr>
              <a:xfrm>
                <a:off x="5400386" y="5486749"/>
                <a:ext cx="11056" cy="11059"/>
                <a:chOff x="5400386" y="5486749"/>
                <a:chExt cx="11056" cy="11059"/>
              </a:xfrm>
            </p:grpSpPr>
            <p:sp>
              <p:nvSpPr>
                <p:cNvPr id="165" name="Freeform 164">
                  <a:extLst>
                    <a:ext uri="{FF2B5EF4-FFF2-40B4-BE49-F238E27FC236}">
                      <a16:creationId xmlns:a16="http://schemas.microsoft.com/office/drawing/2014/main" id="{4428BE42-B24A-9B78-6B3C-9A633A30BF54}"/>
                    </a:ext>
                  </a:extLst>
                </p:cNvPr>
                <p:cNvSpPr/>
                <p:nvPr/>
              </p:nvSpPr>
              <p:spPr>
                <a:xfrm rot="-4591927">
                  <a:off x="5401328" y="5487691"/>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39BB750-62DE-605E-9652-866DC47B9B5C}"/>
                    </a:ext>
                  </a:extLst>
                </p:cNvPr>
                <p:cNvSpPr/>
                <p:nvPr/>
              </p:nvSpPr>
              <p:spPr>
                <a:xfrm>
                  <a:off x="5401347" y="5487732"/>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35" name="Graphic 4">
                <a:extLst>
                  <a:ext uri="{FF2B5EF4-FFF2-40B4-BE49-F238E27FC236}">
                    <a16:creationId xmlns:a16="http://schemas.microsoft.com/office/drawing/2014/main" id="{BB5DE059-8300-6CE4-C1A8-0B3CAD760F71}"/>
                  </a:ext>
                </a:extLst>
              </p:cNvPr>
              <p:cNvGrpSpPr/>
              <p:nvPr/>
            </p:nvGrpSpPr>
            <p:grpSpPr>
              <a:xfrm>
                <a:off x="5276442" y="5435147"/>
                <a:ext cx="8754" cy="8756"/>
                <a:chOff x="5276442" y="5435147"/>
                <a:chExt cx="8754" cy="8756"/>
              </a:xfrm>
            </p:grpSpPr>
            <p:sp>
              <p:nvSpPr>
                <p:cNvPr id="163" name="Freeform 162">
                  <a:extLst>
                    <a:ext uri="{FF2B5EF4-FFF2-40B4-BE49-F238E27FC236}">
                      <a16:creationId xmlns:a16="http://schemas.microsoft.com/office/drawing/2014/main" id="{9F08C6CA-3742-965A-F724-BFC33D270A31}"/>
                    </a:ext>
                  </a:extLst>
                </p:cNvPr>
                <p:cNvSpPr/>
                <p:nvPr/>
              </p:nvSpPr>
              <p:spPr>
                <a:xfrm rot="-4590844">
                  <a:off x="5277189" y="5435894"/>
                  <a:ext cx="7261" cy="7263"/>
                </a:xfrm>
                <a:custGeom>
                  <a:avLst/>
                  <a:gdLst>
                    <a:gd name="connsiteX0" fmla="*/ 0 w 7261"/>
                    <a:gd name="connsiteY0" fmla="*/ 0 h 7263"/>
                    <a:gd name="connsiteX1" fmla="*/ 7262 w 7261"/>
                    <a:gd name="connsiteY1" fmla="*/ 0 h 7263"/>
                    <a:gd name="connsiteX2" fmla="*/ 7262 w 7261"/>
                    <a:gd name="connsiteY2" fmla="*/ 7263 h 7263"/>
                    <a:gd name="connsiteX3" fmla="*/ 0 w 7261"/>
                    <a:gd name="connsiteY3" fmla="*/ 7263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3"/>
                      </a:lnTo>
                      <a:lnTo>
                        <a:pt x="0" y="7263"/>
                      </a:lnTo>
                      <a:close/>
                    </a:path>
                  </a:pathLst>
                </a:custGeom>
                <a:noFill/>
                <a:ln w="381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9230AEF9-2A35-AF14-FB8B-159715FBA213}"/>
                    </a:ext>
                  </a:extLst>
                </p:cNvPr>
                <p:cNvSpPr/>
                <p:nvPr/>
              </p:nvSpPr>
              <p:spPr>
                <a:xfrm>
                  <a:off x="5277256" y="5435866"/>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7"/>
                      </a:cubicBezTo>
                      <a:cubicBezTo>
                        <a:pt x="4660" y="7719"/>
                        <a:pt x="6571" y="6572"/>
                        <a:pt x="7335" y="4660"/>
                      </a:cubicBezTo>
                      <a:cubicBezTo>
                        <a:pt x="7717" y="2367"/>
                        <a:pt x="6571" y="455"/>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36" name="Graphic 4">
                <a:extLst>
                  <a:ext uri="{FF2B5EF4-FFF2-40B4-BE49-F238E27FC236}">
                    <a16:creationId xmlns:a16="http://schemas.microsoft.com/office/drawing/2014/main" id="{56560D55-66E0-D519-EC6D-F10A683BF7E2}"/>
                  </a:ext>
                </a:extLst>
              </p:cNvPr>
              <p:cNvGrpSpPr/>
              <p:nvPr/>
            </p:nvGrpSpPr>
            <p:grpSpPr>
              <a:xfrm>
                <a:off x="5534454" y="5701185"/>
                <a:ext cx="17508" cy="17511"/>
                <a:chOff x="5534454" y="5701185"/>
                <a:chExt cx="17508" cy="17511"/>
              </a:xfrm>
            </p:grpSpPr>
            <p:sp>
              <p:nvSpPr>
                <p:cNvPr id="161" name="Freeform 160">
                  <a:extLst>
                    <a:ext uri="{FF2B5EF4-FFF2-40B4-BE49-F238E27FC236}">
                      <a16:creationId xmlns:a16="http://schemas.microsoft.com/office/drawing/2014/main" id="{BDD73893-3C50-F85C-DED9-FD2555FBCCA9}"/>
                    </a:ext>
                  </a:extLst>
                </p:cNvPr>
                <p:cNvSpPr/>
                <p:nvPr/>
              </p:nvSpPr>
              <p:spPr>
                <a:xfrm rot="-4591593">
                  <a:off x="5535946" y="5702677"/>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CDFF212C-CCCD-2998-7825-6F88B717D94A}"/>
                    </a:ext>
                  </a:extLst>
                </p:cNvPr>
                <p:cNvSpPr/>
                <p:nvPr/>
              </p:nvSpPr>
              <p:spPr>
                <a:xfrm>
                  <a:off x="5535549" y="5702620"/>
                  <a:ext cx="14434" cy="14436"/>
                </a:xfrm>
                <a:custGeom>
                  <a:avLst/>
                  <a:gdLst>
                    <a:gd name="connsiteX0" fmla="*/ 8937 w 14434"/>
                    <a:gd name="connsiteY0" fmla="*/ 147 h 14436"/>
                    <a:gd name="connsiteX1" fmla="*/ 146 w 14434"/>
                    <a:gd name="connsiteY1" fmla="*/ 5498 h 14436"/>
                    <a:gd name="connsiteX2" fmla="*/ 5497 w 14434"/>
                    <a:gd name="connsiteY2" fmla="*/ 14291 h 14436"/>
                    <a:gd name="connsiteX3" fmla="*/ 14288 w 14434"/>
                    <a:gd name="connsiteY3" fmla="*/ 8939 h 14436"/>
                    <a:gd name="connsiteX4" fmla="*/ 8937 w 14434"/>
                    <a:gd name="connsiteY4" fmla="*/ 147 h 1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4" h="14436">
                      <a:moveTo>
                        <a:pt x="8937" y="147"/>
                      </a:moveTo>
                      <a:cubicBezTo>
                        <a:pt x="5115" y="-618"/>
                        <a:pt x="1293" y="1675"/>
                        <a:pt x="146" y="5498"/>
                      </a:cubicBezTo>
                      <a:cubicBezTo>
                        <a:pt x="-618" y="9321"/>
                        <a:pt x="1675" y="13144"/>
                        <a:pt x="5497" y="14291"/>
                      </a:cubicBezTo>
                      <a:cubicBezTo>
                        <a:pt x="9319" y="15055"/>
                        <a:pt x="13141" y="12761"/>
                        <a:pt x="14288" y="8939"/>
                      </a:cubicBezTo>
                      <a:cubicBezTo>
                        <a:pt x="15052" y="5116"/>
                        <a:pt x="12759" y="1293"/>
                        <a:pt x="8937" y="147"/>
                      </a:cubicBezTo>
                      <a:close/>
                    </a:path>
                  </a:pathLst>
                </a:custGeom>
                <a:solidFill>
                  <a:srgbClr val="29ABE2"/>
                </a:solidFill>
                <a:ln w="3819" cap="flat">
                  <a:noFill/>
                  <a:prstDash val="solid"/>
                  <a:miter/>
                </a:ln>
              </p:spPr>
              <p:txBody>
                <a:bodyPr rtlCol="0" anchor="ctr"/>
                <a:lstStyle/>
                <a:p>
                  <a:endParaRPr lang="en-US"/>
                </a:p>
              </p:txBody>
            </p:sp>
          </p:grpSp>
          <p:grpSp>
            <p:nvGrpSpPr>
              <p:cNvPr id="137" name="Graphic 4">
                <a:extLst>
                  <a:ext uri="{FF2B5EF4-FFF2-40B4-BE49-F238E27FC236}">
                    <a16:creationId xmlns:a16="http://schemas.microsoft.com/office/drawing/2014/main" id="{DBC3C4D2-E528-5883-15C2-546885989229}"/>
                  </a:ext>
                </a:extLst>
              </p:cNvPr>
              <p:cNvGrpSpPr/>
              <p:nvPr/>
            </p:nvGrpSpPr>
            <p:grpSpPr>
              <a:xfrm>
                <a:off x="5360005" y="5601994"/>
                <a:ext cx="9214" cy="9215"/>
                <a:chOff x="5360005" y="5601994"/>
                <a:chExt cx="9214" cy="9215"/>
              </a:xfrm>
            </p:grpSpPr>
            <p:sp>
              <p:nvSpPr>
                <p:cNvPr id="159" name="Freeform 158">
                  <a:extLst>
                    <a:ext uri="{FF2B5EF4-FFF2-40B4-BE49-F238E27FC236}">
                      <a16:creationId xmlns:a16="http://schemas.microsoft.com/office/drawing/2014/main" id="{5051B132-EAEC-6928-AA08-0BAB4ACE3289}"/>
                    </a:ext>
                  </a:extLst>
                </p:cNvPr>
                <p:cNvSpPr/>
                <p:nvPr/>
              </p:nvSpPr>
              <p:spPr>
                <a:xfrm rot="-4591927">
                  <a:off x="5360790" y="5602780"/>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3D56E07-76A4-D6DE-23DD-D1506A90F9F1}"/>
                    </a:ext>
                  </a:extLst>
                </p:cNvPr>
                <p:cNvSpPr/>
                <p:nvPr/>
              </p:nvSpPr>
              <p:spPr>
                <a:xfrm>
                  <a:off x="5360958" y="5602921"/>
                  <a:ext cx="7788" cy="7790"/>
                </a:xfrm>
                <a:custGeom>
                  <a:avLst/>
                  <a:gdLst>
                    <a:gd name="connsiteX0" fmla="*/ 4659 w 7788"/>
                    <a:gd name="connsiteY0" fmla="*/ 72 h 7790"/>
                    <a:gd name="connsiteX1" fmla="*/ 72 w 7788"/>
                    <a:gd name="connsiteY1" fmla="*/ 3131 h 7790"/>
                    <a:gd name="connsiteX2" fmla="*/ 3130 w 7788"/>
                    <a:gd name="connsiteY2" fmla="*/ 7718 h 7790"/>
                    <a:gd name="connsiteX3" fmla="*/ 7716 w 7788"/>
                    <a:gd name="connsiteY3" fmla="*/ 4660 h 7790"/>
                    <a:gd name="connsiteX4" fmla="*/ 4659 w 7788"/>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 h="7790">
                      <a:moveTo>
                        <a:pt x="4659" y="72"/>
                      </a:moveTo>
                      <a:cubicBezTo>
                        <a:pt x="2748" y="-310"/>
                        <a:pt x="455" y="837"/>
                        <a:pt x="72" y="3131"/>
                      </a:cubicBezTo>
                      <a:cubicBezTo>
                        <a:pt x="-310" y="5042"/>
                        <a:pt x="837" y="7336"/>
                        <a:pt x="3130" y="7718"/>
                      </a:cubicBezTo>
                      <a:cubicBezTo>
                        <a:pt x="5041" y="8101"/>
                        <a:pt x="7334" y="6954"/>
                        <a:pt x="7716" y="4660"/>
                      </a:cubicBezTo>
                      <a:cubicBezTo>
                        <a:pt x="8099" y="2366"/>
                        <a:pt x="6952"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8" name="Graphic 4">
                <a:extLst>
                  <a:ext uri="{FF2B5EF4-FFF2-40B4-BE49-F238E27FC236}">
                    <a16:creationId xmlns:a16="http://schemas.microsoft.com/office/drawing/2014/main" id="{C06DFA78-B55B-1E8B-DF3D-2C2424264156}"/>
                  </a:ext>
                </a:extLst>
              </p:cNvPr>
              <p:cNvGrpSpPr/>
              <p:nvPr/>
            </p:nvGrpSpPr>
            <p:grpSpPr>
              <a:xfrm>
                <a:off x="5418338" y="5684047"/>
                <a:ext cx="14742" cy="14745"/>
                <a:chOff x="5418338" y="5684047"/>
                <a:chExt cx="14742" cy="14745"/>
              </a:xfrm>
            </p:grpSpPr>
            <p:sp>
              <p:nvSpPr>
                <p:cNvPr id="157" name="Freeform 156">
                  <a:extLst>
                    <a:ext uri="{FF2B5EF4-FFF2-40B4-BE49-F238E27FC236}">
                      <a16:creationId xmlns:a16="http://schemas.microsoft.com/office/drawing/2014/main" id="{E051B672-942C-3D9B-571C-1BBC0FD245A0}"/>
                    </a:ext>
                  </a:extLst>
                </p:cNvPr>
                <p:cNvSpPr/>
                <p:nvPr/>
              </p:nvSpPr>
              <p:spPr>
                <a:xfrm rot="-4591927">
                  <a:off x="5419594" y="5685304"/>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8B9764EC-943E-4D39-5045-455C62FEEAF9}"/>
                    </a:ext>
                  </a:extLst>
                </p:cNvPr>
                <p:cNvSpPr/>
                <p:nvPr/>
              </p:nvSpPr>
              <p:spPr>
                <a:xfrm>
                  <a:off x="5419340" y="5685015"/>
                  <a:ext cx="12348" cy="12567"/>
                </a:xfrm>
                <a:custGeom>
                  <a:avLst/>
                  <a:gdLst>
                    <a:gd name="connsiteX0" fmla="*/ 7811 w 12348"/>
                    <a:gd name="connsiteY0" fmla="*/ 167 h 12567"/>
                    <a:gd name="connsiteX1" fmla="*/ 167 w 12348"/>
                    <a:gd name="connsiteY1" fmla="*/ 4755 h 12567"/>
                    <a:gd name="connsiteX2" fmla="*/ 4754 w 12348"/>
                    <a:gd name="connsiteY2" fmla="*/ 12400 h 12567"/>
                    <a:gd name="connsiteX3" fmla="*/ 12015 w 12348"/>
                    <a:gd name="connsiteY3" fmla="*/ 7813 h 12567"/>
                    <a:gd name="connsiteX4" fmla="*/ 7811 w 12348"/>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8" h="12567">
                      <a:moveTo>
                        <a:pt x="7811" y="167"/>
                      </a:moveTo>
                      <a:cubicBezTo>
                        <a:pt x="4371" y="-597"/>
                        <a:pt x="1314" y="1314"/>
                        <a:pt x="167" y="4755"/>
                      </a:cubicBezTo>
                      <a:cubicBezTo>
                        <a:pt x="-597" y="8195"/>
                        <a:pt x="1314" y="11253"/>
                        <a:pt x="4754" y="12400"/>
                      </a:cubicBezTo>
                      <a:cubicBezTo>
                        <a:pt x="8193" y="13165"/>
                        <a:pt x="11251" y="11253"/>
                        <a:pt x="12015"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9" name="Graphic 4">
                <a:extLst>
                  <a:ext uri="{FF2B5EF4-FFF2-40B4-BE49-F238E27FC236}">
                    <a16:creationId xmlns:a16="http://schemas.microsoft.com/office/drawing/2014/main" id="{1AE683BD-9DFD-50B7-F9C2-CD41CA8455D6}"/>
                  </a:ext>
                </a:extLst>
              </p:cNvPr>
              <p:cNvGrpSpPr/>
              <p:nvPr/>
            </p:nvGrpSpPr>
            <p:grpSpPr>
              <a:xfrm>
                <a:off x="5664775" y="5919706"/>
                <a:ext cx="10597" cy="10600"/>
                <a:chOff x="5664775" y="5919706"/>
                <a:chExt cx="10597" cy="10600"/>
              </a:xfrm>
            </p:grpSpPr>
            <p:sp>
              <p:nvSpPr>
                <p:cNvPr id="155" name="Freeform 154">
                  <a:extLst>
                    <a:ext uri="{FF2B5EF4-FFF2-40B4-BE49-F238E27FC236}">
                      <a16:creationId xmlns:a16="http://schemas.microsoft.com/office/drawing/2014/main" id="{409C1807-1D0D-ECAA-6FE8-1796B33CD146}"/>
                    </a:ext>
                  </a:extLst>
                </p:cNvPr>
                <p:cNvSpPr/>
                <p:nvPr/>
              </p:nvSpPr>
              <p:spPr>
                <a:xfrm rot="-4591259">
                  <a:off x="5665679" y="592061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2CE066B3-FFD7-FCBB-DD85-CC7D0204ADD2}"/>
                    </a:ext>
                  </a:extLst>
                </p:cNvPr>
                <p:cNvSpPr/>
                <p:nvPr/>
              </p:nvSpPr>
              <p:spPr>
                <a:xfrm>
                  <a:off x="5665572" y="5920209"/>
                  <a:ext cx="8920" cy="8935"/>
                </a:xfrm>
                <a:custGeom>
                  <a:avLst/>
                  <a:gdLst>
                    <a:gd name="connsiteX0" fmla="*/ 5422 w 8920"/>
                    <a:gd name="connsiteY0" fmla="*/ 72 h 8935"/>
                    <a:gd name="connsiteX1" fmla="*/ 72 w 8920"/>
                    <a:gd name="connsiteY1" fmla="*/ 3512 h 8935"/>
                    <a:gd name="connsiteX2" fmla="*/ 3511 w 8920"/>
                    <a:gd name="connsiteY2" fmla="*/ 8864 h 8935"/>
                    <a:gd name="connsiteX3" fmla="*/ 8862 w 8920"/>
                    <a:gd name="connsiteY3" fmla="*/ 5424 h 8935"/>
                    <a:gd name="connsiteX4" fmla="*/ 5422 w 8920"/>
                    <a:gd name="connsiteY4" fmla="*/ 72 h 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0" h="8935">
                      <a:moveTo>
                        <a:pt x="5422" y="72"/>
                      </a:moveTo>
                      <a:cubicBezTo>
                        <a:pt x="3129" y="-311"/>
                        <a:pt x="454" y="836"/>
                        <a:pt x="72" y="3512"/>
                      </a:cubicBezTo>
                      <a:cubicBezTo>
                        <a:pt x="-311" y="5806"/>
                        <a:pt x="836" y="8482"/>
                        <a:pt x="3511" y="8864"/>
                      </a:cubicBezTo>
                      <a:cubicBezTo>
                        <a:pt x="5805" y="9246"/>
                        <a:pt x="8480" y="8100"/>
                        <a:pt x="8862" y="5424"/>
                      </a:cubicBezTo>
                      <a:cubicBezTo>
                        <a:pt x="9244" y="3130"/>
                        <a:pt x="7716" y="836"/>
                        <a:pt x="5422" y="72"/>
                      </a:cubicBezTo>
                      <a:close/>
                    </a:path>
                  </a:pathLst>
                </a:custGeom>
                <a:solidFill>
                  <a:srgbClr val="29ABE2"/>
                </a:solidFill>
                <a:ln w="3819" cap="flat">
                  <a:noFill/>
                  <a:prstDash val="solid"/>
                  <a:miter/>
                </a:ln>
              </p:spPr>
              <p:txBody>
                <a:bodyPr rtlCol="0" anchor="ctr"/>
                <a:lstStyle/>
                <a:p>
                  <a:endParaRPr lang="en-US"/>
                </a:p>
              </p:txBody>
            </p:sp>
          </p:grpSp>
          <p:grpSp>
            <p:nvGrpSpPr>
              <p:cNvPr id="140" name="Graphic 4">
                <a:extLst>
                  <a:ext uri="{FF2B5EF4-FFF2-40B4-BE49-F238E27FC236}">
                    <a16:creationId xmlns:a16="http://schemas.microsoft.com/office/drawing/2014/main" id="{9DC3FFD6-2A50-57FA-5BB9-C08C04DFD81A}"/>
                  </a:ext>
                </a:extLst>
              </p:cNvPr>
              <p:cNvGrpSpPr/>
              <p:nvPr/>
            </p:nvGrpSpPr>
            <p:grpSpPr>
              <a:xfrm>
                <a:off x="5439328" y="5783616"/>
                <a:ext cx="17048" cy="17052"/>
                <a:chOff x="5439328" y="5783616"/>
                <a:chExt cx="17048" cy="17052"/>
              </a:xfrm>
            </p:grpSpPr>
            <p:sp>
              <p:nvSpPr>
                <p:cNvPr id="153" name="Freeform 152">
                  <a:extLst>
                    <a:ext uri="{FF2B5EF4-FFF2-40B4-BE49-F238E27FC236}">
                      <a16:creationId xmlns:a16="http://schemas.microsoft.com/office/drawing/2014/main" id="{BD1D6786-7217-559E-AF3B-A840378D2062}"/>
                    </a:ext>
                  </a:extLst>
                </p:cNvPr>
                <p:cNvSpPr/>
                <p:nvPr/>
              </p:nvSpPr>
              <p:spPr>
                <a:xfrm rot="-4591259">
                  <a:off x="5440782" y="5785069"/>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449D6B30-F5C5-E026-14CC-858765A34BA1}"/>
                    </a:ext>
                  </a:extLst>
                </p:cNvPr>
                <p:cNvSpPr/>
                <p:nvPr/>
              </p:nvSpPr>
              <p:spPr>
                <a:xfrm>
                  <a:off x="5440764" y="5785191"/>
                  <a:ext cx="14052" cy="14054"/>
                </a:xfrm>
                <a:custGeom>
                  <a:avLst/>
                  <a:gdLst>
                    <a:gd name="connsiteX0" fmla="*/ 8555 w 14052"/>
                    <a:gd name="connsiteY0" fmla="*/ 147 h 14054"/>
                    <a:gd name="connsiteX1" fmla="*/ 146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6" y="5498"/>
                      </a:cubicBezTo>
                      <a:cubicBezTo>
                        <a:pt x="-618" y="9321"/>
                        <a:pt x="1675" y="13144"/>
                        <a:pt x="5497" y="13908"/>
                      </a:cubicBezTo>
                      <a:cubicBezTo>
                        <a:pt x="9319" y="14673"/>
                        <a:pt x="13141" y="12379"/>
                        <a:pt x="13906" y="8556"/>
                      </a:cubicBezTo>
                      <a:cubicBezTo>
                        <a:pt x="14670" y="4734"/>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141" name="Graphic 4">
                <a:extLst>
                  <a:ext uri="{FF2B5EF4-FFF2-40B4-BE49-F238E27FC236}">
                    <a16:creationId xmlns:a16="http://schemas.microsoft.com/office/drawing/2014/main" id="{1D94D4E0-7213-2710-4649-DE3B28B440CA}"/>
                  </a:ext>
                </a:extLst>
              </p:cNvPr>
              <p:cNvGrpSpPr/>
              <p:nvPr/>
            </p:nvGrpSpPr>
            <p:grpSpPr>
              <a:xfrm>
                <a:off x="5199796" y="5615661"/>
                <a:ext cx="15666" cy="15669"/>
                <a:chOff x="5199796" y="5615661"/>
                <a:chExt cx="15666" cy="15669"/>
              </a:xfrm>
            </p:grpSpPr>
            <p:sp>
              <p:nvSpPr>
                <p:cNvPr id="151" name="Freeform 150">
                  <a:extLst>
                    <a:ext uri="{FF2B5EF4-FFF2-40B4-BE49-F238E27FC236}">
                      <a16:creationId xmlns:a16="http://schemas.microsoft.com/office/drawing/2014/main" id="{3A35F8BB-D85D-586A-D44F-96E40D2408A4}"/>
                    </a:ext>
                  </a:extLst>
                </p:cNvPr>
                <p:cNvSpPr/>
                <p:nvPr/>
              </p:nvSpPr>
              <p:spPr>
                <a:xfrm rot="-4591259">
                  <a:off x="5201132" y="5616997"/>
                  <a:ext cx="12995" cy="12997"/>
                </a:xfrm>
                <a:custGeom>
                  <a:avLst/>
                  <a:gdLst>
                    <a:gd name="connsiteX0" fmla="*/ 0 w 12995"/>
                    <a:gd name="connsiteY0" fmla="*/ 0 h 12997"/>
                    <a:gd name="connsiteX1" fmla="*/ 12995 w 12995"/>
                    <a:gd name="connsiteY1" fmla="*/ 0 h 12997"/>
                    <a:gd name="connsiteX2" fmla="*/ 12995 w 12995"/>
                    <a:gd name="connsiteY2" fmla="*/ 12998 h 12997"/>
                    <a:gd name="connsiteX3" fmla="*/ 0 w 12995"/>
                    <a:gd name="connsiteY3" fmla="*/ 12998 h 12997"/>
                  </a:gdLst>
                  <a:ahLst/>
                  <a:cxnLst>
                    <a:cxn ang="0">
                      <a:pos x="connsiteX0" y="connsiteY0"/>
                    </a:cxn>
                    <a:cxn ang="0">
                      <a:pos x="connsiteX1" y="connsiteY1"/>
                    </a:cxn>
                    <a:cxn ang="0">
                      <a:pos x="connsiteX2" y="connsiteY2"/>
                    </a:cxn>
                    <a:cxn ang="0">
                      <a:pos x="connsiteX3" y="connsiteY3"/>
                    </a:cxn>
                  </a:cxnLst>
                  <a:rect l="l" t="t" r="r" b="b"/>
                  <a:pathLst>
                    <a:path w="12995" h="12997">
                      <a:moveTo>
                        <a:pt x="0" y="0"/>
                      </a:moveTo>
                      <a:lnTo>
                        <a:pt x="12995" y="0"/>
                      </a:lnTo>
                      <a:lnTo>
                        <a:pt x="12995" y="12998"/>
                      </a:lnTo>
                      <a:lnTo>
                        <a:pt x="0" y="12998"/>
                      </a:lnTo>
                      <a:close/>
                    </a:path>
                  </a:pathLst>
                </a:custGeom>
                <a:noFill/>
                <a:ln w="381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61F8A6C-99B2-CD1B-1A3E-0BF3CCCCEB5D}"/>
                    </a:ext>
                  </a:extLst>
                </p:cNvPr>
                <p:cNvSpPr/>
                <p:nvPr/>
              </p:nvSpPr>
              <p:spPr>
                <a:xfrm>
                  <a:off x="5200723" y="5616971"/>
                  <a:ext cx="13308" cy="13329"/>
                </a:xfrm>
                <a:custGeom>
                  <a:avLst/>
                  <a:gdLst>
                    <a:gd name="connsiteX0" fmla="*/ 8192 w 13308"/>
                    <a:gd name="connsiteY0" fmla="*/ 166 h 13329"/>
                    <a:gd name="connsiteX1" fmla="*/ 166 w 13308"/>
                    <a:gd name="connsiteY1" fmla="*/ 5136 h 13329"/>
                    <a:gd name="connsiteX2" fmla="*/ 5135 w 13308"/>
                    <a:gd name="connsiteY2" fmla="*/ 13164 h 13329"/>
                    <a:gd name="connsiteX3" fmla="*/ 13161 w 13308"/>
                    <a:gd name="connsiteY3" fmla="*/ 8194 h 13329"/>
                    <a:gd name="connsiteX4" fmla="*/ 8192 w 13308"/>
                    <a:gd name="connsiteY4" fmla="*/ 166 h 13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8" h="13329">
                      <a:moveTo>
                        <a:pt x="8192" y="166"/>
                      </a:moveTo>
                      <a:cubicBezTo>
                        <a:pt x="4753" y="-599"/>
                        <a:pt x="1313" y="1313"/>
                        <a:pt x="166" y="5136"/>
                      </a:cubicBezTo>
                      <a:cubicBezTo>
                        <a:pt x="-598" y="8576"/>
                        <a:pt x="1313" y="12017"/>
                        <a:pt x="5135" y="13164"/>
                      </a:cubicBezTo>
                      <a:cubicBezTo>
                        <a:pt x="8575" y="13928"/>
                        <a:pt x="12014" y="12017"/>
                        <a:pt x="13161" y="8194"/>
                      </a:cubicBezTo>
                      <a:cubicBezTo>
                        <a:pt x="13925" y="4753"/>
                        <a:pt x="11632" y="1313"/>
                        <a:pt x="8192" y="166"/>
                      </a:cubicBezTo>
                      <a:close/>
                    </a:path>
                  </a:pathLst>
                </a:custGeom>
                <a:solidFill>
                  <a:srgbClr val="29ABE2"/>
                </a:solidFill>
                <a:ln w="3819" cap="flat">
                  <a:noFill/>
                  <a:prstDash val="solid"/>
                  <a:miter/>
                </a:ln>
              </p:spPr>
              <p:txBody>
                <a:bodyPr rtlCol="0" anchor="ctr"/>
                <a:lstStyle/>
                <a:p>
                  <a:endParaRPr lang="en-US"/>
                </a:p>
              </p:txBody>
            </p:sp>
          </p:grpSp>
          <p:grpSp>
            <p:nvGrpSpPr>
              <p:cNvPr id="142" name="Graphic 4">
                <a:extLst>
                  <a:ext uri="{FF2B5EF4-FFF2-40B4-BE49-F238E27FC236}">
                    <a16:creationId xmlns:a16="http://schemas.microsoft.com/office/drawing/2014/main" id="{26F0E96A-4712-28C2-A06A-5BD257BE7532}"/>
                  </a:ext>
                </a:extLst>
              </p:cNvPr>
              <p:cNvGrpSpPr/>
              <p:nvPr/>
            </p:nvGrpSpPr>
            <p:grpSpPr>
              <a:xfrm>
                <a:off x="5335738" y="5764169"/>
                <a:ext cx="11058" cy="11060"/>
                <a:chOff x="5335738" y="5764169"/>
                <a:chExt cx="11058" cy="11060"/>
              </a:xfrm>
            </p:grpSpPr>
            <p:sp>
              <p:nvSpPr>
                <p:cNvPr id="149" name="Freeform 148">
                  <a:extLst>
                    <a:ext uri="{FF2B5EF4-FFF2-40B4-BE49-F238E27FC236}">
                      <a16:creationId xmlns:a16="http://schemas.microsoft.com/office/drawing/2014/main" id="{6C10E822-D0EC-A528-DFB8-16DCA0A1BD6D}"/>
                    </a:ext>
                  </a:extLst>
                </p:cNvPr>
                <p:cNvSpPr/>
                <p:nvPr/>
              </p:nvSpPr>
              <p:spPr>
                <a:xfrm rot="-4590844">
                  <a:off x="5336681" y="576511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DC970C35-64E6-ADD8-4499-24DE5958D00C}"/>
                    </a:ext>
                  </a:extLst>
                </p:cNvPr>
                <p:cNvSpPr/>
                <p:nvPr/>
              </p:nvSpPr>
              <p:spPr>
                <a:xfrm>
                  <a:off x="5336755" y="5764881"/>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636" y="-568"/>
                        <a:pt x="961" y="962"/>
                        <a:pt x="197" y="3637"/>
                      </a:cubicBezTo>
                      <a:cubicBezTo>
                        <a:pt x="-568" y="5931"/>
                        <a:pt x="961" y="8607"/>
                        <a:pt x="3636" y="9371"/>
                      </a:cubicBezTo>
                      <a:cubicBezTo>
                        <a:pt x="5930" y="10136"/>
                        <a:pt x="8605" y="8607"/>
                        <a:pt x="9369" y="5931"/>
                      </a:cubicBezTo>
                      <a:cubicBezTo>
                        <a:pt x="10134" y="3255"/>
                        <a:pt x="8605" y="579"/>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143" name="Graphic 4">
                <a:extLst>
                  <a:ext uri="{FF2B5EF4-FFF2-40B4-BE49-F238E27FC236}">
                    <a16:creationId xmlns:a16="http://schemas.microsoft.com/office/drawing/2014/main" id="{314AA749-DFA9-B630-D6B6-6E3A07E74B6F}"/>
                  </a:ext>
                </a:extLst>
              </p:cNvPr>
              <p:cNvGrpSpPr/>
              <p:nvPr/>
            </p:nvGrpSpPr>
            <p:grpSpPr>
              <a:xfrm>
                <a:off x="5100600" y="5573095"/>
                <a:ext cx="12901" cy="12904"/>
                <a:chOff x="5100600" y="5573095"/>
                <a:chExt cx="12901" cy="12904"/>
              </a:xfrm>
            </p:grpSpPr>
            <p:sp>
              <p:nvSpPr>
                <p:cNvPr id="147" name="Freeform 146">
                  <a:extLst>
                    <a:ext uri="{FF2B5EF4-FFF2-40B4-BE49-F238E27FC236}">
                      <a16:creationId xmlns:a16="http://schemas.microsoft.com/office/drawing/2014/main" id="{EA9B673A-9E68-17B6-9184-34FE8A74FB39}"/>
                    </a:ext>
                  </a:extLst>
                </p:cNvPr>
                <p:cNvSpPr/>
                <p:nvPr/>
              </p:nvSpPr>
              <p:spPr>
                <a:xfrm rot="-4591259">
                  <a:off x="5101700" y="5574195"/>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AEE076A-EFA0-D25D-6029-96C45DCD3933}"/>
                    </a:ext>
                  </a:extLst>
                </p:cNvPr>
                <p:cNvSpPr/>
                <p:nvPr/>
              </p:nvSpPr>
              <p:spPr>
                <a:xfrm>
                  <a:off x="5100965" y="5574153"/>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9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9"/>
                        <a:pt x="1316" y="9727"/>
                        <a:pt x="3992" y="10491"/>
                      </a:cubicBezTo>
                      <a:cubicBezTo>
                        <a:pt x="6667" y="11256"/>
                        <a:pt x="9725" y="9344"/>
                        <a:pt x="10489" y="6669"/>
                      </a:cubicBezTo>
                      <a:cubicBezTo>
                        <a:pt x="11254" y="3610"/>
                        <a:pt x="9725" y="935"/>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44" name="Graphic 4">
                <a:extLst>
                  <a:ext uri="{FF2B5EF4-FFF2-40B4-BE49-F238E27FC236}">
                    <a16:creationId xmlns:a16="http://schemas.microsoft.com/office/drawing/2014/main" id="{8B105281-CB0F-8CDD-CACF-9AC362BC8713}"/>
                  </a:ext>
                </a:extLst>
              </p:cNvPr>
              <p:cNvGrpSpPr/>
              <p:nvPr/>
            </p:nvGrpSpPr>
            <p:grpSpPr>
              <a:xfrm>
                <a:off x="5495946" y="5948163"/>
                <a:ext cx="12899" cy="12902"/>
                <a:chOff x="5495946" y="5948163"/>
                <a:chExt cx="12899" cy="12902"/>
              </a:xfrm>
            </p:grpSpPr>
            <p:sp>
              <p:nvSpPr>
                <p:cNvPr id="145" name="Freeform 144">
                  <a:extLst>
                    <a:ext uri="{FF2B5EF4-FFF2-40B4-BE49-F238E27FC236}">
                      <a16:creationId xmlns:a16="http://schemas.microsoft.com/office/drawing/2014/main" id="{E7774525-74A1-1934-955D-D2D5B0D3C92E}"/>
                    </a:ext>
                  </a:extLst>
                </p:cNvPr>
                <p:cNvSpPr/>
                <p:nvPr/>
              </p:nvSpPr>
              <p:spPr>
                <a:xfrm rot="-4591927">
                  <a:off x="5497045" y="5949262"/>
                  <a:ext cx="10701" cy="10703"/>
                </a:xfrm>
                <a:custGeom>
                  <a:avLst/>
                  <a:gdLst>
                    <a:gd name="connsiteX0" fmla="*/ 0 w 10701"/>
                    <a:gd name="connsiteY0" fmla="*/ 0 h 10703"/>
                    <a:gd name="connsiteX1" fmla="*/ 10701 w 10701"/>
                    <a:gd name="connsiteY1" fmla="*/ 0 h 10703"/>
                    <a:gd name="connsiteX2" fmla="*/ 10701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1" y="0"/>
                      </a:lnTo>
                      <a:lnTo>
                        <a:pt x="10701" y="10704"/>
                      </a:lnTo>
                      <a:lnTo>
                        <a:pt x="0" y="10704"/>
                      </a:lnTo>
                      <a:close/>
                    </a:path>
                  </a:pathLst>
                </a:custGeom>
                <a:noFill/>
                <a:ln w="381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6A38E1BB-ECCE-F5E4-9F1C-EB43DD0E3558}"/>
                    </a:ext>
                  </a:extLst>
                </p:cNvPr>
                <p:cNvSpPr/>
                <p:nvPr/>
              </p:nvSpPr>
              <p:spPr>
                <a:xfrm>
                  <a:off x="5496923" y="5949164"/>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610" y="-595"/>
                        <a:pt x="934" y="1317"/>
                        <a:pt x="170" y="3993"/>
                      </a:cubicBezTo>
                      <a:cubicBezTo>
                        <a:pt x="-595" y="7051"/>
                        <a:pt x="1316" y="9727"/>
                        <a:pt x="3992" y="10491"/>
                      </a:cubicBezTo>
                      <a:cubicBezTo>
                        <a:pt x="7049" y="11256"/>
                        <a:pt x="9725" y="9344"/>
                        <a:pt x="10489" y="6668"/>
                      </a:cubicBezTo>
                      <a:cubicBezTo>
                        <a:pt x="11254" y="3993"/>
                        <a:pt x="9725" y="934"/>
                        <a:pt x="6667" y="170"/>
                      </a:cubicBezTo>
                      <a:close/>
                    </a:path>
                  </a:pathLst>
                </a:custGeom>
                <a:solidFill>
                  <a:srgbClr val="29ABE2"/>
                </a:solidFill>
                <a:ln w="3819" cap="flat">
                  <a:noFill/>
                  <a:prstDash val="solid"/>
                  <a:miter/>
                </a:ln>
              </p:spPr>
              <p:txBody>
                <a:bodyPr rtlCol="0" anchor="ctr"/>
                <a:lstStyle/>
                <a:p>
                  <a:endParaRPr lang="en-US"/>
                </a:p>
              </p:txBody>
            </p:sp>
          </p:grpSp>
        </p:grpSp>
        <p:grpSp>
          <p:nvGrpSpPr>
            <p:cNvPr id="23" name="Graphic 4">
              <a:extLst>
                <a:ext uri="{FF2B5EF4-FFF2-40B4-BE49-F238E27FC236}">
                  <a16:creationId xmlns:a16="http://schemas.microsoft.com/office/drawing/2014/main" id="{E81F91F7-6C1C-EB4D-CA5B-AA6D18F55D33}"/>
                </a:ext>
              </a:extLst>
            </p:cNvPr>
            <p:cNvGrpSpPr/>
            <p:nvPr/>
          </p:nvGrpSpPr>
          <p:grpSpPr>
            <a:xfrm>
              <a:off x="6889272" y="5169830"/>
              <a:ext cx="599528" cy="666539"/>
              <a:chOff x="6889272" y="5169830"/>
              <a:chExt cx="599528" cy="666539"/>
            </a:xfrm>
          </p:grpSpPr>
          <p:grpSp>
            <p:nvGrpSpPr>
              <p:cNvPr id="67" name="Graphic 4">
                <a:extLst>
                  <a:ext uri="{FF2B5EF4-FFF2-40B4-BE49-F238E27FC236}">
                    <a16:creationId xmlns:a16="http://schemas.microsoft.com/office/drawing/2014/main" id="{79F54FDE-7D37-86AF-60AF-F5DB88F4171F}"/>
                  </a:ext>
                </a:extLst>
              </p:cNvPr>
              <p:cNvGrpSpPr/>
              <p:nvPr/>
            </p:nvGrpSpPr>
            <p:grpSpPr>
              <a:xfrm>
                <a:off x="7209868" y="5169830"/>
                <a:ext cx="14744" cy="14747"/>
                <a:chOff x="7209868" y="5169830"/>
                <a:chExt cx="14744" cy="14747"/>
              </a:xfrm>
            </p:grpSpPr>
            <p:sp>
              <p:nvSpPr>
                <p:cNvPr id="116" name="Freeform 115">
                  <a:extLst>
                    <a:ext uri="{FF2B5EF4-FFF2-40B4-BE49-F238E27FC236}">
                      <a16:creationId xmlns:a16="http://schemas.microsoft.com/office/drawing/2014/main" id="{9AD2EE15-7B26-A9B3-D796-9BE4FDDCFDDB}"/>
                    </a:ext>
                  </a:extLst>
                </p:cNvPr>
                <p:cNvSpPr/>
                <p:nvPr/>
              </p:nvSpPr>
              <p:spPr>
                <a:xfrm rot="-4591259">
                  <a:off x="7211125" y="5171087"/>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0299D2A4-30CC-A038-A97A-3F6AEFF222E6}"/>
                    </a:ext>
                  </a:extLst>
                </p:cNvPr>
                <p:cNvSpPr/>
                <p:nvPr/>
              </p:nvSpPr>
              <p:spPr>
                <a:xfrm>
                  <a:off x="7211090" y="5171238"/>
                  <a:ext cx="12163" cy="12185"/>
                </a:xfrm>
                <a:custGeom>
                  <a:avLst/>
                  <a:gdLst>
                    <a:gd name="connsiteX0" fmla="*/ 7429 w 12163"/>
                    <a:gd name="connsiteY0" fmla="*/ 167 h 12185"/>
                    <a:gd name="connsiteX1" fmla="*/ 167 w 12163"/>
                    <a:gd name="connsiteY1" fmla="*/ 4755 h 12185"/>
                    <a:gd name="connsiteX2" fmla="*/ 4754 w 12163"/>
                    <a:gd name="connsiteY2" fmla="*/ 12018 h 12185"/>
                    <a:gd name="connsiteX3" fmla="*/ 12015 w 12163"/>
                    <a:gd name="connsiteY3" fmla="*/ 7430 h 12185"/>
                    <a:gd name="connsiteX4" fmla="*/ 7429 w 12163"/>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3" h="12185">
                      <a:moveTo>
                        <a:pt x="7429" y="167"/>
                      </a:moveTo>
                      <a:cubicBezTo>
                        <a:pt x="3989" y="-597"/>
                        <a:pt x="932" y="1314"/>
                        <a:pt x="167" y="4755"/>
                      </a:cubicBezTo>
                      <a:cubicBezTo>
                        <a:pt x="-597" y="8195"/>
                        <a:pt x="1314" y="11253"/>
                        <a:pt x="4754" y="12018"/>
                      </a:cubicBezTo>
                      <a:cubicBezTo>
                        <a:pt x="8194" y="12782"/>
                        <a:pt x="11251" y="10871"/>
                        <a:pt x="12015" y="7430"/>
                      </a:cubicBezTo>
                      <a:cubicBezTo>
                        <a:pt x="12780" y="3990"/>
                        <a:pt x="10487"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68" name="Graphic 4">
                <a:extLst>
                  <a:ext uri="{FF2B5EF4-FFF2-40B4-BE49-F238E27FC236}">
                    <a16:creationId xmlns:a16="http://schemas.microsoft.com/office/drawing/2014/main" id="{510A476A-199A-9F1E-A6B4-29C0C15E73A0}"/>
                  </a:ext>
                </a:extLst>
              </p:cNvPr>
              <p:cNvGrpSpPr/>
              <p:nvPr/>
            </p:nvGrpSpPr>
            <p:grpSpPr>
              <a:xfrm>
                <a:off x="7361054" y="5371926"/>
                <a:ext cx="14282" cy="14285"/>
                <a:chOff x="7361054" y="5371926"/>
                <a:chExt cx="14282" cy="14285"/>
              </a:xfrm>
            </p:grpSpPr>
            <p:sp>
              <p:nvSpPr>
                <p:cNvPr id="114" name="Freeform 113">
                  <a:extLst>
                    <a:ext uri="{FF2B5EF4-FFF2-40B4-BE49-F238E27FC236}">
                      <a16:creationId xmlns:a16="http://schemas.microsoft.com/office/drawing/2014/main" id="{DD5C6F8F-133F-CE63-D910-CC4D47DBD8D8}"/>
                    </a:ext>
                  </a:extLst>
                </p:cNvPr>
                <p:cNvSpPr/>
                <p:nvPr/>
              </p:nvSpPr>
              <p:spPr>
                <a:xfrm rot="-4591593">
                  <a:off x="7362271" y="5373143"/>
                  <a:ext cx="11848" cy="11850"/>
                </a:xfrm>
                <a:custGeom>
                  <a:avLst/>
                  <a:gdLst>
                    <a:gd name="connsiteX0" fmla="*/ 0 w 11848"/>
                    <a:gd name="connsiteY0" fmla="*/ 0 h 11850"/>
                    <a:gd name="connsiteX1" fmla="*/ 11849 w 11848"/>
                    <a:gd name="connsiteY1" fmla="*/ 0 h 11850"/>
                    <a:gd name="connsiteX2" fmla="*/ 11849 w 11848"/>
                    <a:gd name="connsiteY2" fmla="*/ 11851 h 11850"/>
                    <a:gd name="connsiteX3" fmla="*/ 0 w 11848"/>
                    <a:gd name="connsiteY3" fmla="*/ 11851 h 11850"/>
                  </a:gdLst>
                  <a:ahLst/>
                  <a:cxnLst>
                    <a:cxn ang="0">
                      <a:pos x="connsiteX0" y="connsiteY0"/>
                    </a:cxn>
                    <a:cxn ang="0">
                      <a:pos x="connsiteX1" y="connsiteY1"/>
                    </a:cxn>
                    <a:cxn ang="0">
                      <a:pos x="connsiteX2" y="connsiteY2"/>
                    </a:cxn>
                    <a:cxn ang="0">
                      <a:pos x="connsiteX3" y="connsiteY3"/>
                    </a:cxn>
                  </a:cxnLst>
                  <a:rect l="l" t="t" r="r" b="b"/>
                  <a:pathLst>
                    <a:path w="11848" h="11850">
                      <a:moveTo>
                        <a:pt x="0" y="0"/>
                      </a:moveTo>
                      <a:lnTo>
                        <a:pt x="11849" y="0"/>
                      </a:lnTo>
                      <a:lnTo>
                        <a:pt x="11849" y="11851"/>
                      </a:lnTo>
                      <a:lnTo>
                        <a:pt x="0" y="11851"/>
                      </a:lnTo>
                      <a:close/>
                    </a:path>
                  </a:pathLst>
                </a:custGeom>
                <a:noFill/>
                <a:ln w="381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44024B0B-1722-2650-E052-486B38452B2F}"/>
                    </a:ext>
                  </a:extLst>
                </p:cNvPr>
                <p:cNvSpPr/>
                <p:nvPr/>
              </p:nvSpPr>
              <p:spPr>
                <a:xfrm>
                  <a:off x="7362439" y="5373460"/>
                  <a:ext cx="11421" cy="11423"/>
                </a:xfrm>
                <a:custGeom>
                  <a:avLst/>
                  <a:gdLst>
                    <a:gd name="connsiteX0" fmla="*/ 7048 w 11421"/>
                    <a:gd name="connsiteY0" fmla="*/ 169 h 11423"/>
                    <a:gd name="connsiteX1" fmla="*/ 169 w 11421"/>
                    <a:gd name="connsiteY1" fmla="*/ 4374 h 11423"/>
                    <a:gd name="connsiteX2" fmla="*/ 4373 w 11421"/>
                    <a:gd name="connsiteY2" fmla="*/ 11255 h 11423"/>
                    <a:gd name="connsiteX3" fmla="*/ 11253 w 11421"/>
                    <a:gd name="connsiteY3" fmla="*/ 7050 h 11423"/>
                    <a:gd name="connsiteX4" fmla="*/ 7048 w 11421"/>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 h="11423">
                      <a:moveTo>
                        <a:pt x="7048" y="169"/>
                      </a:moveTo>
                      <a:cubicBezTo>
                        <a:pt x="3991" y="-596"/>
                        <a:pt x="933" y="1316"/>
                        <a:pt x="169" y="4374"/>
                      </a:cubicBezTo>
                      <a:cubicBezTo>
                        <a:pt x="-596" y="7432"/>
                        <a:pt x="1315" y="10490"/>
                        <a:pt x="4373" y="11255"/>
                      </a:cubicBezTo>
                      <a:cubicBezTo>
                        <a:pt x="7431" y="12019"/>
                        <a:pt x="10488" y="10108"/>
                        <a:pt x="11253"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69" name="Graphic 4">
                <a:extLst>
                  <a:ext uri="{FF2B5EF4-FFF2-40B4-BE49-F238E27FC236}">
                    <a16:creationId xmlns:a16="http://schemas.microsoft.com/office/drawing/2014/main" id="{34723A32-3B65-CE25-CB5A-931C4D6F1E85}"/>
                  </a:ext>
                </a:extLst>
              </p:cNvPr>
              <p:cNvGrpSpPr/>
              <p:nvPr/>
            </p:nvGrpSpPr>
            <p:grpSpPr>
              <a:xfrm>
                <a:off x="7314483" y="5336755"/>
                <a:ext cx="12899" cy="12902"/>
                <a:chOff x="7314483" y="5336755"/>
                <a:chExt cx="12899" cy="12902"/>
              </a:xfrm>
            </p:grpSpPr>
            <p:sp>
              <p:nvSpPr>
                <p:cNvPr id="112" name="Freeform 111">
                  <a:extLst>
                    <a:ext uri="{FF2B5EF4-FFF2-40B4-BE49-F238E27FC236}">
                      <a16:creationId xmlns:a16="http://schemas.microsoft.com/office/drawing/2014/main" id="{0D8642CC-49D3-E80F-F80D-EA84CDA7BFF0}"/>
                    </a:ext>
                  </a:extLst>
                </p:cNvPr>
                <p:cNvSpPr/>
                <p:nvPr/>
              </p:nvSpPr>
              <p:spPr>
                <a:xfrm rot="-4591927">
                  <a:off x="7315582" y="5337855"/>
                  <a:ext cx="10701" cy="10703"/>
                </a:xfrm>
                <a:custGeom>
                  <a:avLst/>
                  <a:gdLst>
                    <a:gd name="connsiteX0" fmla="*/ 0 w 10701"/>
                    <a:gd name="connsiteY0" fmla="*/ 0 h 10703"/>
                    <a:gd name="connsiteX1" fmla="*/ 10702 w 10701"/>
                    <a:gd name="connsiteY1" fmla="*/ 0 h 10703"/>
                    <a:gd name="connsiteX2" fmla="*/ 10702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9DB474FA-2EEE-6137-982D-89E157CC6691}"/>
                    </a:ext>
                  </a:extLst>
                </p:cNvPr>
                <p:cNvSpPr/>
                <p:nvPr/>
              </p:nvSpPr>
              <p:spPr>
                <a:xfrm>
                  <a:off x="7315427" y="5337907"/>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4" y="6668"/>
                        <a:pt x="1317" y="9727"/>
                        <a:pt x="3992" y="10491"/>
                      </a:cubicBezTo>
                      <a:cubicBezTo>
                        <a:pt x="6667" y="11256"/>
                        <a:pt x="9725" y="9345"/>
                        <a:pt x="10489" y="6668"/>
                      </a:cubicBezTo>
                      <a:cubicBezTo>
                        <a:pt x="11254" y="3611"/>
                        <a:pt x="9725" y="552"/>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70" name="Graphic 4">
                <a:extLst>
                  <a:ext uri="{FF2B5EF4-FFF2-40B4-BE49-F238E27FC236}">
                    <a16:creationId xmlns:a16="http://schemas.microsoft.com/office/drawing/2014/main" id="{7DCAC2D2-AB02-7A46-B83E-474A98DF6D8C}"/>
                  </a:ext>
                </a:extLst>
              </p:cNvPr>
              <p:cNvGrpSpPr/>
              <p:nvPr/>
            </p:nvGrpSpPr>
            <p:grpSpPr>
              <a:xfrm>
                <a:off x="7440968" y="5501202"/>
                <a:ext cx="9214" cy="9216"/>
                <a:chOff x="7440968" y="5501202"/>
                <a:chExt cx="9214" cy="9216"/>
              </a:xfrm>
            </p:grpSpPr>
            <p:sp>
              <p:nvSpPr>
                <p:cNvPr id="110" name="Freeform 109">
                  <a:extLst>
                    <a:ext uri="{FF2B5EF4-FFF2-40B4-BE49-F238E27FC236}">
                      <a16:creationId xmlns:a16="http://schemas.microsoft.com/office/drawing/2014/main" id="{4DF2F870-ABD1-553A-994F-8075380F227B}"/>
                    </a:ext>
                  </a:extLst>
                </p:cNvPr>
                <p:cNvSpPr/>
                <p:nvPr/>
              </p:nvSpPr>
              <p:spPr>
                <a:xfrm rot="-4591593">
                  <a:off x="7441753" y="5501988"/>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1F7A213A-5015-E92E-122A-247636CCAF3E}"/>
                    </a:ext>
                  </a:extLst>
                </p:cNvPr>
                <p:cNvSpPr/>
                <p:nvPr/>
              </p:nvSpPr>
              <p:spPr>
                <a:xfrm>
                  <a:off x="7441650" y="5501617"/>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5" y="838"/>
                        <a:pt x="73" y="2749"/>
                      </a:cubicBezTo>
                      <a:cubicBezTo>
                        <a:pt x="-309" y="4661"/>
                        <a:pt x="838" y="6954"/>
                        <a:pt x="2749" y="7337"/>
                      </a:cubicBezTo>
                      <a:cubicBezTo>
                        <a:pt x="4660" y="7719"/>
                        <a:pt x="6953" y="6572"/>
                        <a:pt x="7335" y="4661"/>
                      </a:cubicBezTo>
                      <a:cubicBezTo>
                        <a:pt x="7717" y="2749"/>
                        <a:pt x="6571"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71" name="Graphic 4">
                <a:extLst>
                  <a:ext uri="{FF2B5EF4-FFF2-40B4-BE49-F238E27FC236}">
                    <a16:creationId xmlns:a16="http://schemas.microsoft.com/office/drawing/2014/main" id="{FB10A162-F8E1-3F05-DF06-413E0A71E970}"/>
                  </a:ext>
                </a:extLst>
              </p:cNvPr>
              <p:cNvGrpSpPr/>
              <p:nvPr/>
            </p:nvGrpSpPr>
            <p:grpSpPr>
              <a:xfrm>
                <a:off x="7347584" y="5415242"/>
                <a:ext cx="13361" cy="13364"/>
                <a:chOff x="7347584" y="5415242"/>
                <a:chExt cx="13361" cy="13364"/>
              </a:xfrm>
            </p:grpSpPr>
            <p:sp>
              <p:nvSpPr>
                <p:cNvPr id="108" name="Freeform 107">
                  <a:extLst>
                    <a:ext uri="{FF2B5EF4-FFF2-40B4-BE49-F238E27FC236}">
                      <a16:creationId xmlns:a16="http://schemas.microsoft.com/office/drawing/2014/main" id="{15D12088-2744-B73E-EB6D-AA1EF9B18C3A}"/>
                    </a:ext>
                  </a:extLst>
                </p:cNvPr>
                <p:cNvSpPr/>
                <p:nvPr/>
              </p:nvSpPr>
              <p:spPr>
                <a:xfrm rot="-4591593">
                  <a:off x="7348723" y="5416381"/>
                  <a:ext cx="11084" cy="11086"/>
                </a:xfrm>
                <a:custGeom>
                  <a:avLst/>
                  <a:gdLst>
                    <a:gd name="connsiteX0" fmla="*/ 0 w 11084"/>
                    <a:gd name="connsiteY0" fmla="*/ 0 h 11086"/>
                    <a:gd name="connsiteX1" fmla="*/ 11084 w 11084"/>
                    <a:gd name="connsiteY1" fmla="*/ 0 h 11086"/>
                    <a:gd name="connsiteX2" fmla="*/ 11084 w 11084"/>
                    <a:gd name="connsiteY2" fmla="*/ 11086 h 11086"/>
                    <a:gd name="connsiteX3" fmla="*/ 0 w 11084"/>
                    <a:gd name="connsiteY3" fmla="*/ 11086 h 11086"/>
                  </a:gdLst>
                  <a:ahLst/>
                  <a:cxnLst>
                    <a:cxn ang="0">
                      <a:pos x="connsiteX0" y="connsiteY0"/>
                    </a:cxn>
                    <a:cxn ang="0">
                      <a:pos x="connsiteX1" y="connsiteY1"/>
                    </a:cxn>
                    <a:cxn ang="0">
                      <a:pos x="connsiteX2" y="connsiteY2"/>
                    </a:cxn>
                    <a:cxn ang="0">
                      <a:pos x="connsiteX3" y="connsiteY3"/>
                    </a:cxn>
                  </a:cxnLst>
                  <a:rect l="l" t="t" r="r" b="b"/>
                  <a:pathLst>
                    <a:path w="11084" h="11086">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E577716-5EB8-B8D2-1750-0F722EEF972F}"/>
                    </a:ext>
                  </a:extLst>
                </p:cNvPr>
                <p:cNvSpPr/>
                <p:nvPr/>
              </p:nvSpPr>
              <p:spPr>
                <a:xfrm>
                  <a:off x="7348680" y="5416657"/>
                  <a:ext cx="11420" cy="11423"/>
                </a:xfrm>
                <a:custGeom>
                  <a:avLst/>
                  <a:gdLst>
                    <a:gd name="connsiteX0" fmla="*/ 7048 w 11420"/>
                    <a:gd name="connsiteY0" fmla="*/ 169 h 11423"/>
                    <a:gd name="connsiteX1" fmla="*/ 169 w 11420"/>
                    <a:gd name="connsiteY1" fmla="*/ 4373 h 11423"/>
                    <a:gd name="connsiteX2" fmla="*/ 4373 w 11420"/>
                    <a:gd name="connsiteY2" fmla="*/ 11255 h 11423"/>
                    <a:gd name="connsiteX3" fmla="*/ 11252 w 11420"/>
                    <a:gd name="connsiteY3" fmla="*/ 7050 h 11423"/>
                    <a:gd name="connsiteX4" fmla="*/ 7048 w 11420"/>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0" h="11423">
                      <a:moveTo>
                        <a:pt x="7048" y="169"/>
                      </a:moveTo>
                      <a:cubicBezTo>
                        <a:pt x="3991" y="-596"/>
                        <a:pt x="933" y="1316"/>
                        <a:pt x="169" y="4373"/>
                      </a:cubicBezTo>
                      <a:cubicBezTo>
                        <a:pt x="-596" y="7432"/>
                        <a:pt x="1315" y="10490"/>
                        <a:pt x="4373" y="11255"/>
                      </a:cubicBezTo>
                      <a:cubicBezTo>
                        <a:pt x="7430" y="12019"/>
                        <a:pt x="10488" y="10108"/>
                        <a:pt x="11252"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BBE82B73-DF2C-D648-8E74-5FF81298B22E}"/>
                  </a:ext>
                </a:extLst>
              </p:cNvPr>
              <p:cNvGrpSpPr/>
              <p:nvPr/>
            </p:nvGrpSpPr>
            <p:grpSpPr>
              <a:xfrm>
                <a:off x="7242351" y="5311832"/>
                <a:ext cx="11519" cy="11521"/>
                <a:chOff x="7242351" y="5311832"/>
                <a:chExt cx="11519" cy="11521"/>
              </a:xfrm>
            </p:grpSpPr>
            <p:sp>
              <p:nvSpPr>
                <p:cNvPr id="106" name="Freeform 105">
                  <a:extLst>
                    <a:ext uri="{FF2B5EF4-FFF2-40B4-BE49-F238E27FC236}">
                      <a16:creationId xmlns:a16="http://schemas.microsoft.com/office/drawing/2014/main" id="{5B91CF82-7321-879C-3AD7-8D4B5A330418}"/>
                    </a:ext>
                  </a:extLst>
                </p:cNvPr>
                <p:cNvSpPr/>
                <p:nvPr/>
              </p:nvSpPr>
              <p:spPr>
                <a:xfrm rot="-4590844">
                  <a:off x="7243333" y="5312814"/>
                  <a:ext cx="9554" cy="9556"/>
                </a:xfrm>
                <a:custGeom>
                  <a:avLst/>
                  <a:gdLst>
                    <a:gd name="connsiteX0" fmla="*/ 0 w 9554"/>
                    <a:gd name="connsiteY0" fmla="*/ 0 h 9556"/>
                    <a:gd name="connsiteX1" fmla="*/ 9555 w 9554"/>
                    <a:gd name="connsiteY1" fmla="*/ 0 h 9556"/>
                    <a:gd name="connsiteX2" fmla="*/ 9555 w 9554"/>
                    <a:gd name="connsiteY2" fmla="*/ 9556 h 9556"/>
                    <a:gd name="connsiteX3" fmla="*/ 0 w 9554"/>
                    <a:gd name="connsiteY3" fmla="*/ 9556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6"/>
                      </a:lnTo>
                      <a:lnTo>
                        <a:pt x="0" y="9556"/>
                      </a:lnTo>
                      <a:close/>
                    </a:path>
                  </a:pathLst>
                </a:custGeom>
                <a:noFill/>
                <a:ln w="381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9065E6C1-51EC-E556-8725-BDE81230160D}"/>
                    </a:ext>
                  </a:extLst>
                </p:cNvPr>
                <p:cNvSpPr/>
                <p:nvPr/>
              </p:nvSpPr>
              <p:spPr>
                <a:xfrm>
                  <a:off x="7243190" y="531229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936" y="1318"/>
                        <a:pt x="171" y="3612"/>
                      </a:cubicBezTo>
                      <a:cubicBezTo>
                        <a:pt x="-593" y="6288"/>
                        <a:pt x="1318" y="8581"/>
                        <a:pt x="3611" y="9346"/>
                      </a:cubicBezTo>
                      <a:cubicBezTo>
                        <a:pt x="6287" y="10111"/>
                        <a:pt x="8580"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73" name="Graphic 4">
                <a:extLst>
                  <a:ext uri="{FF2B5EF4-FFF2-40B4-BE49-F238E27FC236}">
                    <a16:creationId xmlns:a16="http://schemas.microsoft.com/office/drawing/2014/main" id="{0FDAEE34-6DBE-5221-C2CF-6AB8DF15BB21}"/>
                  </a:ext>
                </a:extLst>
              </p:cNvPr>
              <p:cNvGrpSpPr/>
              <p:nvPr/>
            </p:nvGrpSpPr>
            <p:grpSpPr>
              <a:xfrm>
                <a:off x="7474516" y="5607626"/>
                <a:ext cx="14284" cy="14286"/>
                <a:chOff x="7474516" y="5607626"/>
                <a:chExt cx="14284" cy="14286"/>
              </a:xfrm>
            </p:grpSpPr>
            <p:sp>
              <p:nvSpPr>
                <p:cNvPr id="104" name="Freeform 103">
                  <a:extLst>
                    <a:ext uri="{FF2B5EF4-FFF2-40B4-BE49-F238E27FC236}">
                      <a16:creationId xmlns:a16="http://schemas.microsoft.com/office/drawing/2014/main" id="{D0B3D08C-55FE-7041-2E23-C2A24D0DC650}"/>
                    </a:ext>
                  </a:extLst>
                </p:cNvPr>
                <p:cNvSpPr/>
                <p:nvPr/>
              </p:nvSpPr>
              <p:spPr>
                <a:xfrm rot="-4590844">
                  <a:off x="7475734" y="5608845"/>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3685299-9F30-90D1-EE2A-97BD591DB203}"/>
                    </a:ext>
                  </a:extLst>
                </p:cNvPr>
                <p:cNvSpPr/>
                <p:nvPr/>
              </p:nvSpPr>
              <p:spPr>
                <a:xfrm>
                  <a:off x="7475952" y="5608559"/>
                  <a:ext cx="11585" cy="11423"/>
                </a:xfrm>
                <a:custGeom>
                  <a:avLst/>
                  <a:gdLst>
                    <a:gd name="connsiteX0" fmla="*/ 7048 w 11585"/>
                    <a:gd name="connsiteY0" fmla="*/ 169 h 11423"/>
                    <a:gd name="connsiteX1" fmla="*/ 168 w 11585"/>
                    <a:gd name="connsiteY1" fmla="*/ 4374 h 11423"/>
                    <a:gd name="connsiteX2" fmla="*/ 4373 w 11585"/>
                    <a:gd name="connsiteY2" fmla="*/ 11255 h 11423"/>
                    <a:gd name="connsiteX3" fmla="*/ 11252 w 11585"/>
                    <a:gd name="connsiteY3" fmla="*/ 7050 h 11423"/>
                    <a:gd name="connsiteX4" fmla="*/ 7048 w 11585"/>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 h="11423">
                      <a:moveTo>
                        <a:pt x="7048" y="169"/>
                      </a:moveTo>
                      <a:cubicBezTo>
                        <a:pt x="3990" y="-596"/>
                        <a:pt x="933" y="1316"/>
                        <a:pt x="168" y="4374"/>
                      </a:cubicBezTo>
                      <a:cubicBezTo>
                        <a:pt x="-596" y="7432"/>
                        <a:pt x="1315" y="10490"/>
                        <a:pt x="4373" y="11255"/>
                      </a:cubicBezTo>
                      <a:cubicBezTo>
                        <a:pt x="7430" y="12019"/>
                        <a:pt x="10488" y="10108"/>
                        <a:pt x="11252" y="7050"/>
                      </a:cubicBezTo>
                      <a:cubicBezTo>
                        <a:pt x="12399" y="4374"/>
                        <a:pt x="10488"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id="{255B7E2D-B0DF-0DE3-28F5-A8A0875EE8E8}"/>
                  </a:ext>
                </a:extLst>
              </p:cNvPr>
              <p:cNvGrpSpPr/>
              <p:nvPr/>
            </p:nvGrpSpPr>
            <p:grpSpPr>
              <a:xfrm>
                <a:off x="7201471" y="5352085"/>
                <a:ext cx="11519" cy="11521"/>
                <a:chOff x="7201471" y="5352085"/>
                <a:chExt cx="11519" cy="11521"/>
              </a:xfrm>
            </p:grpSpPr>
            <p:sp>
              <p:nvSpPr>
                <p:cNvPr id="102" name="Freeform 101">
                  <a:extLst>
                    <a:ext uri="{FF2B5EF4-FFF2-40B4-BE49-F238E27FC236}">
                      <a16:creationId xmlns:a16="http://schemas.microsoft.com/office/drawing/2014/main" id="{EC364DC3-4698-B9CC-5C0D-99437E4B5E6B}"/>
                    </a:ext>
                  </a:extLst>
                </p:cNvPr>
                <p:cNvSpPr/>
                <p:nvPr/>
              </p:nvSpPr>
              <p:spPr>
                <a:xfrm rot="-4591259">
                  <a:off x="7202453" y="5353067"/>
                  <a:ext cx="9555" cy="9557"/>
                </a:xfrm>
                <a:custGeom>
                  <a:avLst/>
                  <a:gdLst>
                    <a:gd name="connsiteX0" fmla="*/ 0 w 9555"/>
                    <a:gd name="connsiteY0" fmla="*/ 0 h 9557"/>
                    <a:gd name="connsiteX1" fmla="*/ 9556 w 9555"/>
                    <a:gd name="connsiteY1" fmla="*/ 0 h 9557"/>
                    <a:gd name="connsiteX2" fmla="*/ 9556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6" y="0"/>
                      </a:lnTo>
                      <a:lnTo>
                        <a:pt x="9556" y="9557"/>
                      </a:lnTo>
                      <a:lnTo>
                        <a:pt x="0" y="9557"/>
                      </a:lnTo>
                      <a:close/>
                    </a:path>
                  </a:pathLst>
                </a:custGeom>
                <a:noFill/>
                <a:ln w="381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1E36DB4-B94F-EB16-C9E0-EDBBCC2F0874}"/>
                    </a:ext>
                  </a:extLst>
                </p:cNvPr>
                <p:cNvSpPr/>
                <p:nvPr/>
              </p:nvSpPr>
              <p:spPr>
                <a:xfrm>
                  <a:off x="7201887" y="5353171"/>
                  <a:ext cx="9428" cy="9542"/>
                </a:xfrm>
                <a:custGeom>
                  <a:avLst/>
                  <a:gdLst>
                    <a:gd name="connsiteX0" fmla="*/ 5930 w 9428"/>
                    <a:gd name="connsiteY0" fmla="*/ 197 h 9542"/>
                    <a:gd name="connsiteX1" fmla="*/ 197 w 9428"/>
                    <a:gd name="connsiteY1" fmla="*/ 3637 h 9542"/>
                    <a:gd name="connsiteX2" fmla="*/ 3637 w 9428"/>
                    <a:gd name="connsiteY2" fmla="*/ 9372 h 9542"/>
                    <a:gd name="connsiteX3" fmla="*/ 9370 w 9428"/>
                    <a:gd name="connsiteY3" fmla="*/ 5931 h 9542"/>
                    <a:gd name="connsiteX4" fmla="*/ 5930 w 9428"/>
                    <a:gd name="connsiteY4" fmla="*/ 197 h 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 h="9542">
                      <a:moveTo>
                        <a:pt x="5930" y="197"/>
                      </a:moveTo>
                      <a:cubicBezTo>
                        <a:pt x="3254" y="-568"/>
                        <a:pt x="961" y="961"/>
                        <a:pt x="197" y="3637"/>
                      </a:cubicBezTo>
                      <a:cubicBezTo>
                        <a:pt x="-568" y="6313"/>
                        <a:pt x="961" y="8607"/>
                        <a:pt x="3637" y="9372"/>
                      </a:cubicBezTo>
                      <a:cubicBezTo>
                        <a:pt x="6312" y="10136"/>
                        <a:pt x="8605" y="8225"/>
                        <a:pt x="9370" y="5931"/>
                      </a:cubicBezTo>
                      <a:cubicBezTo>
                        <a:pt x="9752" y="3255"/>
                        <a:pt x="8223"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5" name="Graphic 4">
                <a:extLst>
                  <a:ext uri="{FF2B5EF4-FFF2-40B4-BE49-F238E27FC236}">
                    <a16:creationId xmlns:a16="http://schemas.microsoft.com/office/drawing/2014/main" id="{6B3DDFA2-ED11-5BC6-18E1-89DB7F458F71}"/>
                  </a:ext>
                </a:extLst>
              </p:cNvPr>
              <p:cNvGrpSpPr/>
              <p:nvPr/>
            </p:nvGrpSpPr>
            <p:grpSpPr>
              <a:xfrm>
                <a:off x="7111711" y="5300679"/>
                <a:ext cx="11056" cy="11059"/>
                <a:chOff x="7111711" y="5300679"/>
                <a:chExt cx="11056" cy="11059"/>
              </a:xfrm>
            </p:grpSpPr>
            <p:sp>
              <p:nvSpPr>
                <p:cNvPr id="100" name="Freeform 99">
                  <a:extLst>
                    <a:ext uri="{FF2B5EF4-FFF2-40B4-BE49-F238E27FC236}">
                      <a16:creationId xmlns:a16="http://schemas.microsoft.com/office/drawing/2014/main" id="{0B66B923-E7AD-53A0-E331-C6332A9E8E53}"/>
                    </a:ext>
                  </a:extLst>
                </p:cNvPr>
                <p:cNvSpPr/>
                <p:nvPr/>
              </p:nvSpPr>
              <p:spPr>
                <a:xfrm rot="-4591927">
                  <a:off x="7112653" y="530162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C8874BA2-50E9-1B94-9D65-4F20BCE411CB}"/>
                    </a:ext>
                  </a:extLst>
                </p:cNvPr>
                <p:cNvSpPr/>
                <p:nvPr/>
              </p:nvSpPr>
              <p:spPr>
                <a:xfrm>
                  <a:off x="7112453" y="5301947"/>
                  <a:ext cx="9184" cy="9185"/>
                </a:xfrm>
                <a:custGeom>
                  <a:avLst/>
                  <a:gdLst>
                    <a:gd name="connsiteX0" fmla="*/ 5548 w 9184"/>
                    <a:gd name="connsiteY0" fmla="*/ 197 h 9185"/>
                    <a:gd name="connsiteX1" fmla="*/ 197 w 9184"/>
                    <a:gd name="connsiteY1" fmla="*/ 3637 h 9185"/>
                    <a:gd name="connsiteX2" fmla="*/ 3637 w 9184"/>
                    <a:gd name="connsiteY2" fmla="*/ 8989 h 9185"/>
                    <a:gd name="connsiteX3" fmla="*/ 8987 w 9184"/>
                    <a:gd name="connsiteY3" fmla="*/ 5549 h 9185"/>
                    <a:gd name="connsiteX4" fmla="*/ 5548 w 9184"/>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 h="9185">
                      <a:moveTo>
                        <a:pt x="5548" y="197"/>
                      </a:moveTo>
                      <a:cubicBezTo>
                        <a:pt x="3254" y="-568"/>
                        <a:pt x="579" y="961"/>
                        <a:pt x="197" y="3637"/>
                      </a:cubicBezTo>
                      <a:cubicBezTo>
                        <a:pt x="-567" y="5931"/>
                        <a:pt x="961" y="8607"/>
                        <a:pt x="3637" y="8989"/>
                      </a:cubicBezTo>
                      <a:cubicBezTo>
                        <a:pt x="5930" y="9754"/>
                        <a:pt x="8605" y="8224"/>
                        <a:pt x="8987" y="5549"/>
                      </a:cubicBezTo>
                      <a:cubicBezTo>
                        <a:pt x="9752" y="3255"/>
                        <a:pt x="8223" y="579"/>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76" name="Graphic 4">
                <a:extLst>
                  <a:ext uri="{FF2B5EF4-FFF2-40B4-BE49-F238E27FC236}">
                    <a16:creationId xmlns:a16="http://schemas.microsoft.com/office/drawing/2014/main" id="{178F2181-074E-8F79-EA33-B3CEA8730B65}"/>
                  </a:ext>
                </a:extLst>
              </p:cNvPr>
              <p:cNvGrpSpPr/>
              <p:nvPr/>
            </p:nvGrpSpPr>
            <p:grpSpPr>
              <a:xfrm>
                <a:off x="7078999" y="5334637"/>
                <a:ext cx="10596" cy="10598"/>
                <a:chOff x="7078999" y="5334637"/>
                <a:chExt cx="10596" cy="10598"/>
              </a:xfrm>
            </p:grpSpPr>
            <p:sp>
              <p:nvSpPr>
                <p:cNvPr id="98" name="Freeform 97">
                  <a:extLst>
                    <a:ext uri="{FF2B5EF4-FFF2-40B4-BE49-F238E27FC236}">
                      <a16:creationId xmlns:a16="http://schemas.microsoft.com/office/drawing/2014/main" id="{84D8AA72-5BCB-E186-6EEA-4285A6E4A352}"/>
                    </a:ext>
                  </a:extLst>
                </p:cNvPr>
                <p:cNvSpPr/>
                <p:nvPr/>
              </p:nvSpPr>
              <p:spPr>
                <a:xfrm rot="-4591927">
                  <a:off x="7079902" y="533554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2209B7A-7297-D50C-21CE-B18E0CB96D42}"/>
                    </a:ext>
                  </a:extLst>
                </p:cNvPr>
                <p:cNvSpPr/>
                <p:nvPr/>
              </p:nvSpPr>
              <p:spPr>
                <a:xfrm>
                  <a:off x="7080090" y="5336093"/>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2748"/>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77" name="Graphic 4">
                <a:extLst>
                  <a:ext uri="{FF2B5EF4-FFF2-40B4-BE49-F238E27FC236}">
                    <a16:creationId xmlns:a16="http://schemas.microsoft.com/office/drawing/2014/main" id="{28C7BE1D-5727-69CF-1183-657D10B32F77}"/>
                  </a:ext>
                </a:extLst>
              </p:cNvPr>
              <p:cNvGrpSpPr/>
              <p:nvPr/>
            </p:nvGrpSpPr>
            <p:grpSpPr>
              <a:xfrm>
                <a:off x="7351218" y="5680791"/>
                <a:ext cx="17044" cy="17047"/>
                <a:chOff x="7351218" y="5680791"/>
                <a:chExt cx="17044" cy="17047"/>
              </a:xfrm>
            </p:grpSpPr>
            <p:sp>
              <p:nvSpPr>
                <p:cNvPr id="96" name="Freeform 95">
                  <a:extLst>
                    <a:ext uri="{FF2B5EF4-FFF2-40B4-BE49-F238E27FC236}">
                      <a16:creationId xmlns:a16="http://schemas.microsoft.com/office/drawing/2014/main" id="{5A7FEA0F-6DF7-493A-1B85-212C569DE506}"/>
                    </a:ext>
                  </a:extLst>
                </p:cNvPr>
                <p:cNvSpPr/>
                <p:nvPr/>
              </p:nvSpPr>
              <p:spPr>
                <a:xfrm rot="-4592262">
                  <a:off x="7352670" y="5682243"/>
                  <a:ext cx="14141" cy="14143"/>
                </a:xfrm>
                <a:custGeom>
                  <a:avLst/>
                  <a:gdLst>
                    <a:gd name="connsiteX0" fmla="*/ 0 w 14141"/>
                    <a:gd name="connsiteY0" fmla="*/ 0 h 14143"/>
                    <a:gd name="connsiteX1" fmla="*/ 14141 w 14141"/>
                    <a:gd name="connsiteY1" fmla="*/ 0 h 14143"/>
                    <a:gd name="connsiteX2" fmla="*/ 14141 w 14141"/>
                    <a:gd name="connsiteY2" fmla="*/ 14144 h 14143"/>
                    <a:gd name="connsiteX3" fmla="*/ 0 w 14141"/>
                    <a:gd name="connsiteY3" fmla="*/ 14144 h 14143"/>
                  </a:gdLst>
                  <a:ahLst/>
                  <a:cxnLst>
                    <a:cxn ang="0">
                      <a:pos x="connsiteX0" y="connsiteY0"/>
                    </a:cxn>
                    <a:cxn ang="0">
                      <a:pos x="connsiteX1" y="connsiteY1"/>
                    </a:cxn>
                    <a:cxn ang="0">
                      <a:pos x="connsiteX2" y="connsiteY2"/>
                    </a:cxn>
                    <a:cxn ang="0">
                      <a:pos x="connsiteX3" y="connsiteY3"/>
                    </a:cxn>
                  </a:cxnLst>
                  <a:rect l="l" t="t" r="r" b="b"/>
                  <a:pathLst>
                    <a:path w="14141" h="14143">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7938904C-6A8A-E99F-F354-D37A984F1D13}"/>
                    </a:ext>
                  </a:extLst>
                </p:cNvPr>
                <p:cNvSpPr/>
                <p:nvPr/>
              </p:nvSpPr>
              <p:spPr>
                <a:xfrm>
                  <a:off x="7352906" y="5681977"/>
                  <a:ext cx="14052" cy="14054"/>
                </a:xfrm>
                <a:custGeom>
                  <a:avLst/>
                  <a:gdLst>
                    <a:gd name="connsiteX0" fmla="*/ 8555 w 14052"/>
                    <a:gd name="connsiteY0" fmla="*/ 147 h 14054"/>
                    <a:gd name="connsiteX1" fmla="*/ 147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7" y="5498"/>
                      </a:cubicBezTo>
                      <a:cubicBezTo>
                        <a:pt x="-618" y="9321"/>
                        <a:pt x="1675" y="13144"/>
                        <a:pt x="5497" y="13908"/>
                      </a:cubicBezTo>
                      <a:cubicBezTo>
                        <a:pt x="9319" y="14673"/>
                        <a:pt x="13141" y="12379"/>
                        <a:pt x="13906" y="8556"/>
                      </a:cubicBezTo>
                      <a:cubicBezTo>
                        <a:pt x="14670" y="5116"/>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78" name="Graphic 4">
                <a:extLst>
                  <a:ext uri="{FF2B5EF4-FFF2-40B4-BE49-F238E27FC236}">
                    <a16:creationId xmlns:a16="http://schemas.microsoft.com/office/drawing/2014/main" id="{74AF855E-BE95-2178-6936-0C824BF32AB8}"/>
                  </a:ext>
                </a:extLst>
              </p:cNvPr>
              <p:cNvGrpSpPr/>
              <p:nvPr/>
            </p:nvGrpSpPr>
            <p:grpSpPr>
              <a:xfrm>
                <a:off x="7371097" y="5719716"/>
                <a:ext cx="11057" cy="11059"/>
                <a:chOff x="7371097" y="5719716"/>
                <a:chExt cx="11057" cy="11059"/>
              </a:xfrm>
            </p:grpSpPr>
            <p:sp>
              <p:nvSpPr>
                <p:cNvPr id="94" name="Freeform 93">
                  <a:extLst>
                    <a:ext uri="{FF2B5EF4-FFF2-40B4-BE49-F238E27FC236}">
                      <a16:creationId xmlns:a16="http://schemas.microsoft.com/office/drawing/2014/main" id="{F0AB720B-78A5-8518-98D1-5BB2A28ADC8F}"/>
                    </a:ext>
                  </a:extLst>
                </p:cNvPr>
                <p:cNvSpPr/>
                <p:nvPr/>
              </p:nvSpPr>
              <p:spPr>
                <a:xfrm rot="-4591593">
                  <a:off x="7372039" y="5720658"/>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0064361F-9DB6-581F-D8F3-2F27077456A0}"/>
                    </a:ext>
                  </a:extLst>
                </p:cNvPr>
                <p:cNvSpPr/>
                <p:nvPr/>
              </p:nvSpPr>
              <p:spPr>
                <a:xfrm>
                  <a:off x="7371584" y="5720537"/>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254" y="-568"/>
                        <a:pt x="961" y="961"/>
                        <a:pt x="197" y="3637"/>
                      </a:cubicBezTo>
                      <a:cubicBezTo>
                        <a:pt x="-568" y="6313"/>
                        <a:pt x="961" y="8607"/>
                        <a:pt x="3636" y="9371"/>
                      </a:cubicBezTo>
                      <a:cubicBezTo>
                        <a:pt x="6312" y="10136"/>
                        <a:pt x="8605" y="8607"/>
                        <a:pt x="9369" y="5931"/>
                      </a:cubicBezTo>
                      <a:cubicBezTo>
                        <a:pt x="10134" y="3255"/>
                        <a:pt x="8605"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9" name="Graphic 4">
                <a:extLst>
                  <a:ext uri="{FF2B5EF4-FFF2-40B4-BE49-F238E27FC236}">
                    <a16:creationId xmlns:a16="http://schemas.microsoft.com/office/drawing/2014/main" id="{CFA458B9-C65F-424F-846C-C7A884DAFA7D}"/>
                  </a:ext>
                </a:extLst>
              </p:cNvPr>
              <p:cNvGrpSpPr/>
              <p:nvPr/>
            </p:nvGrpSpPr>
            <p:grpSpPr>
              <a:xfrm>
                <a:off x="6964479" y="5287694"/>
                <a:ext cx="13360" cy="13363"/>
                <a:chOff x="6964479" y="5287694"/>
                <a:chExt cx="13360" cy="13363"/>
              </a:xfrm>
            </p:grpSpPr>
            <p:sp>
              <p:nvSpPr>
                <p:cNvPr id="92" name="Freeform 91">
                  <a:extLst>
                    <a:ext uri="{FF2B5EF4-FFF2-40B4-BE49-F238E27FC236}">
                      <a16:creationId xmlns:a16="http://schemas.microsoft.com/office/drawing/2014/main" id="{B2E420EC-ABBD-BD78-2940-B53E3AC8147E}"/>
                    </a:ext>
                  </a:extLst>
                </p:cNvPr>
                <p:cNvSpPr/>
                <p:nvPr/>
              </p:nvSpPr>
              <p:spPr>
                <a:xfrm rot="-4591927">
                  <a:off x="6965617" y="5288833"/>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56F86A6-269A-62C8-C7DF-F67D4449F837}"/>
                    </a:ext>
                  </a:extLst>
                </p:cNvPr>
                <p:cNvSpPr/>
                <p:nvPr/>
              </p:nvSpPr>
              <p:spPr>
                <a:xfrm>
                  <a:off x="6965716" y="5288977"/>
                  <a:ext cx="10918" cy="11040"/>
                </a:xfrm>
                <a:custGeom>
                  <a:avLst/>
                  <a:gdLst>
                    <a:gd name="connsiteX0" fmla="*/ 6666 w 10918"/>
                    <a:gd name="connsiteY0" fmla="*/ 169 h 11040"/>
                    <a:gd name="connsiteX1" fmla="*/ 168 w 10918"/>
                    <a:gd name="connsiteY1" fmla="*/ 4373 h 11040"/>
                    <a:gd name="connsiteX2" fmla="*/ 4373 w 10918"/>
                    <a:gd name="connsiteY2" fmla="*/ 10872 h 11040"/>
                    <a:gd name="connsiteX3" fmla="*/ 10870 w 10918"/>
                    <a:gd name="connsiteY3" fmla="*/ 6667 h 11040"/>
                    <a:gd name="connsiteX4" fmla="*/ 6666 w 1091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 h="11040">
                      <a:moveTo>
                        <a:pt x="6666" y="169"/>
                      </a:moveTo>
                      <a:cubicBezTo>
                        <a:pt x="3608" y="-596"/>
                        <a:pt x="933" y="1316"/>
                        <a:pt x="168" y="4373"/>
                      </a:cubicBezTo>
                      <a:cubicBezTo>
                        <a:pt x="-596" y="7432"/>
                        <a:pt x="1315" y="10108"/>
                        <a:pt x="4373" y="10872"/>
                      </a:cubicBezTo>
                      <a:cubicBezTo>
                        <a:pt x="7430" y="11637"/>
                        <a:pt x="10106" y="9725"/>
                        <a:pt x="10870" y="6667"/>
                      </a:cubicBezTo>
                      <a:cubicBezTo>
                        <a:pt x="11252" y="3991"/>
                        <a:pt x="9341"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7E84682E-40CA-9959-3FED-59F9CFD95087}"/>
                  </a:ext>
                </a:extLst>
              </p:cNvPr>
              <p:cNvGrpSpPr/>
              <p:nvPr/>
            </p:nvGrpSpPr>
            <p:grpSpPr>
              <a:xfrm>
                <a:off x="7212670" y="5614418"/>
                <a:ext cx="15204" cy="15207"/>
                <a:chOff x="7212670" y="5614418"/>
                <a:chExt cx="15204" cy="15207"/>
              </a:xfrm>
            </p:grpSpPr>
            <p:sp>
              <p:nvSpPr>
                <p:cNvPr id="90" name="Freeform 89">
                  <a:extLst>
                    <a:ext uri="{FF2B5EF4-FFF2-40B4-BE49-F238E27FC236}">
                      <a16:creationId xmlns:a16="http://schemas.microsoft.com/office/drawing/2014/main" id="{427C58BF-B401-BA63-7EE8-BCB20793C0B2}"/>
                    </a:ext>
                  </a:extLst>
                </p:cNvPr>
                <p:cNvSpPr/>
                <p:nvPr/>
              </p:nvSpPr>
              <p:spPr>
                <a:xfrm rot="-4591593">
                  <a:off x="7213966" y="5615714"/>
                  <a:ext cx="12612" cy="12615"/>
                </a:xfrm>
                <a:custGeom>
                  <a:avLst/>
                  <a:gdLst>
                    <a:gd name="connsiteX0" fmla="*/ 0 w 12612"/>
                    <a:gd name="connsiteY0" fmla="*/ 0 h 12615"/>
                    <a:gd name="connsiteX1" fmla="*/ 12613 w 12612"/>
                    <a:gd name="connsiteY1" fmla="*/ 0 h 12615"/>
                    <a:gd name="connsiteX2" fmla="*/ 12613 w 12612"/>
                    <a:gd name="connsiteY2" fmla="*/ 12615 h 12615"/>
                    <a:gd name="connsiteX3" fmla="*/ 0 w 12612"/>
                    <a:gd name="connsiteY3" fmla="*/ 12615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5"/>
                      </a:lnTo>
                      <a:lnTo>
                        <a:pt x="0" y="12615"/>
                      </a:lnTo>
                      <a:close/>
                    </a:path>
                  </a:pathLst>
                </a:custGeom>
                <a:noFill/>
                <a:ln w="381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648B2B0-37C0-7FBC-0E5D-E294816BB5FC}"/>
                    </a:ext>
                  </a:extLst>
                </p:cNvPr>
                <p:cNvSpPr/>
                <p:nvPr/>
              </p:nvSpPr>
              <p:spPr>
                <a:xfrm>
                  <a:off x="7213765" y="5616205"/>
                  <a:ext cx="12564" cy="12567"/>
                </a:xfrm>
                <a:custGeom>
                  <a:avLst/>
                  <a:gdLst>
                    <a:gd name="connsiteX0" fmla="*/ 7811 w 12564"/>
                    <a:gd name="connsiteY0" fmla="*/ 167 h 12567"/>
                    <a:gd name="connsiteX1" fmla="*/ 167 w 12564"/>
                    <a:gd name="connsiteY1" fmla="*/ 4755 h 12567"/>
                    <a:gd name="connsiteX2" fmla="*/ 4753 w 12564"/>
                    <a:gd name="connsiteY2" fmla="*/ 12400 h 12567"/>
                    <a:gd name="connsiteX3" fmla="*/ 12397 w 12564"/>
                    <a:gd name="connsiteY3" fmla="*/ 7813 h 12567"/>
                    <a:gd name="connsiteX4" fmla="*/ 7811 w 12564"/>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 h="12567">
                      <a:moveTo>
                        <a:pt x="7811" y="167"/>
                      </a:moveTo>
                      <a:cubicBezTo>
                        <a:pt x="4371" y="-597"/>
                        <a:pt x="931" y="1314"/>
                        <a:pt x="167" y="4755"/>
                      </a:cubicBezTo>
                      <a:cubicBezTo>
                        <a:pt x="-597" y="8195"/>
                        <a:pt x="1314" y="11635"/>
                        <a:pt x="4753" y="12400"/>
                      </a:cubicBezTo>
                      <a:cubicBezTo>
                        <a:pt x="8193" y="13165"/>
                        <a:pt x="11633" y="11253"/>
                        <a:pt x="12397"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AAEAC4CE-1099-AF4E-DCFB-2D6586B1F8EC}"/>
                  </a:ext>
                </a:extLst>
              </p:cNvPr>
              <p:cNvGrpSpPr/>
              <p:nvPr/>
            </p:nvGrpSpPr>
            <p:grpSpPr>
              <a:xfrm>
                <a:off x="6889272" y="5328425"/>
                <a:ext cx="9215" cy="9217"/>
                <a:chOff x="6889272" y="5328425"/>
                <a:chExt cx="9215" cy="9217"/>
              </a:xfrm>
            </p:grpSpPr>
            <p:sp>
              <p:nvSpPr>
                <p:cNvPr id="88" name="Freeform 87">
                  <a:extLst>
                    <a:ext uri="{FF2B5EF4-FFF2-40B4-BE49-F238E27FC236}">
                      <a16:creationId xmlns:a16="http://schemas.microsoft.com/office/drawing/2014/main" id="{D9F17E85-AE7E-EBEA-7927-1DCE51C3A1C1}"/>
                    </a:ext>
                  </a:extLst>
                </p:cNvPr>
                <p:cNvSpPr/>
                <p:nvPr/>
              </p:nvSpPr>
              <p:spPr>
                <a:xfrm rot="-4591259">
                  <a:off x="6890057" y="5329211"/>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F6DB097-D271-B776-45A5-760F54CF72CC}"/>
                    </a:ext>
                  </a:extLst>
                </p:cNvPr>
                <p:cNvSpPr/>
                <p:nvPr/>
              </p:nvSpPr>
              <p:spPr>
                <a:xfrm>
                  <a:off x="6889754" y="5329211"/>
                  <a:ext cx="7571" cy="7409"/>
                </a:xfrm>
                <a:custGeom>
                  <a:avLst/>
                  <a:gdLst>
                    <a:gd name="connsiteX0" fmla="*/ 4660 w 7571"/>
                    <a:gd name="connsiteY0" fmla="*/ 73 h 7409"/>
                    <a:gd name="connsiteX1" fmla="*/ 73 w 7571"/>
                    <a:gd name="connsiteY1" fmla="*/ 2749 h 7409"/>
                    <a:gd name="connsiteX2" fmla="*/ 2749 w 7571"/>
                    <a:gd name="connsiteY2" fmla="*/ 7337 h 7409"/>
                    <a:gd name="connsiteX3" fmla="*/ 7335 w 7571"/>
                    <a:gd name="connsiteY3" fmla="*/ 4661 h 7409"/>
                    <a:gd name="connsiteX4" fmla="*/ 4660 w 7571"/>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 h="7409">
                      <a:moveTo>
                        <a:pt x="4660" y="73"/>
                      </a:moveTo>
                      <a:cubicBezTo>
                        <a:pt x="2749" y="-309"/>
                        <a:pt x="456" y="838"/>
                        <a:pt x="73" y="2749"/>
                      </a:cubicBezTo>
                      <a:cubicBezTo>
                        <a:pt x="-309" y="4661"/>
                        <a:pt x="838" y="6954"/>
                        <a:pt x="2749" y="7337"/>
                      </a:cubicBezTo>
                      <a:cubicBezTo>
                        <a:pt x="4660" y="7719"/>
                        <a:pt x="6953" y="6572"/>
                        <a:pt x="7335" y="4661"/>
                      </a:cubicBezTo>
                      <a:cubicBezTo>
                        <a:pt x="8100" y="2749"/>
                        <a:pt x="6953"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82" name="Graphic 4">
                <a:extLst>
                  <a:ext uri="{FF2B5EF4-FFF2-40B4-BE49-F238E27FC236}">
                    <a16:creationId xmlns:a16="http://schemas.microsoft.com/office/drawing/2014/main" id="{313F3438-AA77-2F3E-D1FB-167CC7001950}"/>
                  </a:ext>
                </a:extLst>
              </p:cNvPr>
              <p:cNvGrpSpPr/>
              <p:nvPr/>
            </p:nvGrpSpPr>
            <p:grpSpPr>
              <a:xfrm>
                <a:off x="7330373" y="5824388"/>
                <a:ext cx="11979" cy="11981"/>
                <a:chOff x="7330373" y="5824388"/>
                <a:chExt cx="11979" cy="11981"/>
              </a:xfrm>
            </p:grpSpPr>
            <p:sp>
              <p:nvSpPr>
                <p:cNvPr id="86" name="Freeform 85">
                  <a:extLst>
                    <a:ext uri="{FF2B5EF4-FFF2-40B4-BE49-F238E27FC236}">
                      <a16:creationId xmlns:a16="http://schemas.microsoft.com/office/drawing/2014/main" id="{26FB61D6-10F1-303B-4840-551F89074264}"/>
                    </a:ext>
                  </a:extLst>
                </p:cNvPr>
                <p:cNvSpPr/>
                <p:nvPr/>
              </p:nvSpPr>
              <p:spPr>
                <a:xfrm rot="-4591593">
                  <a:off x="7331394" y="5825409"/>
                  <a:ext cx="9937" cy="9939"/>
                </a:xfrm>
                <a:custGeom>
                  <a:avLst/>
                  <a:gdLst>
                    <a:gd name="connsiteX0" fmla="*/ 0 w 9937"/>
                    <a:gd name="connsiteY0" fmla="*/ 0 h 9939"/>
                    <a:gd name="connsiteX1" fmla="*/ 9937 w 9937"/>
                    <a:gd name="connsiteY1" fmla="*/ 0 h 9939"/>
                    <a:gd name="connsiteX2" fmla="*/ 9937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7" y="0"/>
                      </a:lnTo>
                      <a:lnTo>
                        <a:pt x="9937" y="9939"/>
                      </a:lnTo>
                      <a:lnTo>
                        <a:pt x="0" y="9939"/>
                      </a:lnTo>
                      <a:close/>
                    </a:path>
                  </a:pathLst>
                </a:custGeom>
                <a:noFill/>
                <a:ln w="381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4812D79-9648-2B65-44D5-73F4884497FE}"/>
                    </a:ext>
                  </a:extLst>
                </p:cNvPr>
                <p:cNvSpPr/>
                <p:nvPr/>
              </p:nvSpPr>
              <p:spPr>
                <a:xfrm>
                  <a:off x="7331097" y="5825689"/>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4" y="6668"/>
                        <a:pt x="1317" y="9344"/>
                        <a:pt x="3992" y="10109"/>
                      </a:cubicBezTo>
                      <a:cubicBezTo>
                        <a:pt x="6667" y="10874"/>
                        <a:pt x="9343" y="8962"/>
                        <a:pt x="10107" y="6286"/>
                      </a:cubicBezTo>
                      <a:cubicBezTo>
                        <a:pt x="10489" y="3610"/>
                        <a:pt x="8961"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83" name="Graphic 4">
                <a:extLst>
                  <a:ext uri="{FF2B5EF4-FFF2-40B4-BE49-F238E27FC236}">
                    <a16:creationId xmlns:a16="http://schemas.microsoft.com/office/drawing/2014/main" id="{135422A0-AF97-4E98-B0EF-E7DDC7C62FDA}"/>
                  </a:ext>
                </a:extLst>
              </p:cNvPr>
              <p:cNvGrpSpPr/>
              <p:nvPr/>
            </p:nvGrpSpPr>
            <p:grpSpPr>
              <a:xfrm>
                <a:off x="7001690" y="5493089"/>
                <a:ext cx="16128" cy="16131"/>
                <a:chOff x="7001690" y="5493089"/>
                <a:chExt cx="16128" cy="16131"/>
              </a:xfrm>
            </p:grpSpPr>
            <p:sp>
              <p:nvSpPr>
                <p:cNvPr id="84" name="Freeform 83">
                  <a:extLst>
                    <a:ext uri="{FF2B5EF4-FFF2-40B4-BE49-F238E27FC236}">
                      <a16:creationId xmlns:a16="http://schemas.microsoft.com/office/drawing/2014/main" id="{3B82F3A4-2A91-4F03-749A-AA8D7ACD32E8}"/>
                    </a:ext>
                  </a:extLst>
                </p:cNvPr>
                <p:cNvSpPr/>
                <p:nvPr/>
              </p:nvSpPr>
              <p:spPr>
                <a:xfrm rot="-4590510">
                  <a:off x="7003066" y="5494465"/>
                  <a:ext cx="13376" cy="13379"/>
                </a:xfrm>
                <a:custGeom>
                  <a:avLst/>
                  <a:gdLst>
                    <a:gd name="connsiteX0" fmla="*/ 0 w 13376"/>
                    <a:gd name="connsiteY0" fmla="*/ 0 h 13379"/>
                    <a:gd name="connsiteX1" fmla="*/ 13377 w 13376"/>
                    <a:gd name="connsiteY1" fmla="*/ 0 h 13379"/>
                    <a:gd name="connsiteX2" fmla="*/ 13377 w 13376"/>
                    <a:gd name="connsiteY2" fmla="*/ 13380 h 13379"/>
                    <a:gd name="connsiteX3" fmla="*/ 0 w 13376"/>
                    <a:gd name="connsiteY3" fmla="*/ 13380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7" y="0"/>
                      </a:lnTo>
                      <a:lnTo>
                        <a:pt x="13377" y="13380"/>
                      </a:lnTo>
                      <a:lnTo>
                        <a:pt x="0" y="13380"/>
                      </a:lnTo>
                      <a:close/>
                    </a:path>
                  </a:pathLst>
                </a:custGeom>
                <a:noFill/>
                <a:ln w="381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C89FE7C-0D13-CE33-B6A4-96277C1FA49B}"/>
                    </a:ext>
                  </a:extLst>
                </p:cNvPr>
                <p:cNvSpPr/>
                <p:nvPr/>
              </p:nvSpPr>
              <p:spPr>
                <a:xfrm>
                  <a:off x="7002811" y="5494280"/>
                  <a:ext cx="13307" cy="13291"/>
                </a:xfrm>
                <a:custGeom>
                  <a:avLst/>
                  <a:gdLst>
                    <a:gd name="connsiteX0" fmla="*/ 8173 w 13307"/>
                    <a:gd name="connsiteY0" fmla="*/ 147 h 13291"/>
                    <a:gd name="connsiteX1" fmla="*/ 147 w 13307"/>
                    <a:gd name="connsiteY1" fmla="*/ 5117 h 13291"/>
                    <a:gd name="connsiteX2" fmla="*/ 5116 w 13307"/>
                    <a:gd name="connsiteY2" fmla="*/ 13144 h 13291"/>
                    <a:gd name="connsiteX3" fmla="*/ 13142 w 13307"/>
                    <a:gd name="connsiteY3" fmla="*/ 8175 h 13291"/>
                    <a:gd name="connsiteX4" fmla="*/ 8173 w 13307"/>
                    <a:gd name="connsiteY4" fmla="*/ 147 h 1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7" h="13291">
                      <a:moveTo>
                        <a:pt x="8173" y="147"/>
                      </a:moveTo>
                      <a:cubicBezTo>
                        <a:pt x="4734" y="-617"/>
                        <a:pt x="912" y="1676"/>
                        <a:pt x="147" y="5117"/>
                      </a:cubicBezTo>
                      <a:cubicBezTo>
                        <a:pt x="-617" y="8557"/>
                        <a:pt x="1676" y="12380"/>
                        <a:pt x="5116" y="13144"/>
                      </a:cubicBezTo>
                      <a:cubicBezTo>
                        <a:pt x="8556" y="13909"/>
                        <a:pt x="12378" y="11616"/>
                        <a:pt x="13142" y="8175"/>
                      </a:cubicBezTo>
                      <a:cubicBezTo>
                        <a:pt x="13906" y="4735"/>
                        <a:pt x="11995" y="912"/>
                        <a:pt x="8173" y="147"/>
                      </a:cubicBezTo>
                      <a:close/>
                    </a:path>
                  </a:pathLst>
                </a:custGeom>
                <a:solidFill>
                  <a:srgbClr val="29ABE2"/>
                </a:solidFill>
                <a:ln w="3819" cap="flat">
                  <a:noFill/>
                  <a:prstDash val="solid"/>
                  <a:miter/>
                </a:ln>
              </p:spPr>
              <p:txBody>
                <a:bodyPr rtlCol="0" anchor="ctr"/>
                <a:lstStyle/>
                <a:p>
                  <a:endParaRPr lang="en-US"/>
                </a:p>
              </p:txBody>
            </p:sp>
          </p:grpSp>
        </p:grpSp>
        <p:sp>
          <p:nvSpPr>
            <p:cNvPr id="24" name="Freeform 23">
              <a:extLst>
                <a:ext uri="{FF2B5EF4-FFF2-40B4-BE49-F238E27FC236}">
                  <a16:creationId xmlns:a16="http://schemas.microsoft.com/office/drawing/2014/main" id="{3F6DBB42-BD53-DE53-4575-DE438D91302D}"/>
                </a:ext>
              </a:extLst>
            </p:cNvPr>
            <p:cNvSpPr/>
            <p:nvPr/>
          </p:nvSpPr>
          <p:spPr>
            <a:xfrm>
              <a:off x="6151887" y="5846680"/>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F9FD88-F91A-B6BD-4E4D-8A0FF8501E27}"/>
                </a:ext>
              </a:extLst>
            </p:cNvPr>
            <p:cNvSpPr/>
            <p:nvPr/>
          </p:nvSpPr>
          <p:spPr>
            <a:xfrm>
              <a:off x="5962318" y="5795073"/>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59BC7BD-4DE1-EB9B-4E02-B3EDF892D452}"/>
                </a:ext>
              </a:extLst>
            </p:cNvPr>
            <p:cNvSpPr/>
            <p:nvPr/>
          </p:nvSpPr>
          <p:spPr>
            <a:xfrm>
              <a:off x="5866386" y="5032818"/>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8CE3A6A-9ADE-A700-85D8-AD6D3C8869F7}"/>
                </a:ext>
              </a:extLst>
            </p:cNvPr>
            <p:cNvSpPr/>
            <p:nvPr/>
          </p:nvSpPr>
          <p:spPr>
            <a:xfrm>
              <a:off x="5726881" y="5030907"/>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11B951-4983-6B8B-7BE3-40D39687CBA1}"/>
                </a:ext>
              </a:extLst>
            </p:cNvPr>
            <p:cNvSpPr/>
            <p:nvPr/>
          </p:nvSpPr>
          <p:spPr>
            <a:xfrm>
              <a:off x="5862180" y="4832506"/>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A5ED8E-B8A3-46A9-9A9D-34B9E305C2A4}"/>
                </a:ext>
              </a:extLst>
            </p:cNvPr>
            <p:cNvSpPr/>
            <p:nvPr/>
          </p:nvSpPr>
          <p:spPr>
            <a:xfrm>
              <a:off x="6075829" y="5370748"/>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CCA9189-60E8-2CDB-6FC8-C1D6F4753DA2}"/>
                </a:ext>
              </a:extLst>
            </p:cNvPr>
            <p:cNvSpPr/>
            <p:nvPr/>
          </p:nvSpPr>
          <p:spPr>
            <a:xfrm>
              <a:off x="5967667" y="5441087"/>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9FA096D-D5A1-1FA0-A71A-FE65273CC18A}"/>
                </a:ext>
              </a:extLst>
            </p:cNvPr>
            <p:cNvSpPr/>
            <p:nvPr/>
          </p:nvSpPr>
          <p:spPr>
            <a:xfrm>
              <a:off x="5783449" y="5509132"/>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42CE344-7075-4027-F5E8-73B3DE09B8AD}"/>
                </a:ext>
              </a:extLst>
            </p:cNvPr>
            <p:cNvSpPr/>
            <p:nvPr/>
          </p:nvSpPr>
          <p:spPr>
            <a:xfrm>
              <a:off x="6050604" y="51494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BDAB882-CE15-3184-0CDC-D668B854B33A}"/>
                </a:ext>
              </a:extLst>
            </p:cNvPr>
            <p:cNvSpPr/>
            <p:nvPr/>
          </p:nvSpPr>
          <p:spPr>
            <a:xfrm>
              <a:off x="6206161" y="498426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2"/>
                  </a:cubicBezTo>
                  <a:cubicBezTo>
                    <a:pt x="9849" y="21229"/>
                    <a:pt x="14435" y="17407"/>
                    <a:pt x="15582" y="12055"/>
                  </a:cubicBezTo>
                  <a:cubicBezTo>
                    <a:pt x="16729" y="6320"/>
                    <a:pt x="14435" y="969"/>
                    <a:pt x="10231" y="204"/>
                  </a:cubicBezTo>
                  <a:close/>
                </a:path>
              </a:pathLst>
            </a:custGeom>
            <a:solidFill>
              <a:srgbClr val="29ABE2"/>
            </a:solidFill>
            <a:ln w="381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47F8CCA-32B4-16C2-0B19-875B0BCC9669}"/>
                </a:ext>
              </a:extLst>
            </p:cNvPr>
            <p:cNvSpPr/>
            <p:nvPr/>
          </p:nvSpPr>
          <p:spPr>
            <a:xfrm>
              <a:off x="6018119" y="5247274"/>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321"/>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1D86179-47E0-0993-70D8-72D319824822}"/>
                </a:ext>
              </a:extLst>
            </p:cNvPr>
            <p:cNvSpPr/>
            <p:nvPr/>
          </p:nvSpPr>
          <p:spPr>
            <a:xfrm>
              <a:off x="6388088" y="551333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40A0E6-F875-C1B3-A4C3-3EF46EE5EE25}"/>
                </a:ext>
              </a:extLst>
            </p:cNvPr>
            <p:cNvSpPr/>
            <p:nvPr/>
          </p:nvSpPr>
          <p:spPr>
            <a:xfrm>
              <a:off x="6543641" y="5348194"/>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484A3BE-ED03-6981-58EB-502AC6A2D465}"/>
                </a:ext>
              </a:extLst>
            </p:cNvPr>
            <p:cNvSpPr/>
            <p:nvPr/>
          </p:nvSpPr>
          <p:spPr>
            <a:xfrm>
              <a:off x="6355599" y="5611199"/>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BC5C84F-3447-0C4E-65B0-6ED7C55BF0AD}"/>
                </a:ext>
              </a:extLst>
            </p:cNvPr>
            <p:cNvSpPr/>
            <p:nvPr/>
          </p:nvSpPr>
          <p:spPr>
            <a:xfrm>
              <a:off x="6243997" y="5575265"/>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CE1C067-7994-734C-0D15-B63C4DFB95B5}"/>
                </a:ext>
              </a:extLst>
            </p:cNvPr>
            <p:cNvSpPr/>
            <p:nvPr/>
          </p:nvSpPr>
          <p:spPr>
            <a:xfrm>
              <a:off x="6164881" y="5672745"/>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1351"/>
                    <a:pt x="10233" y="204"/>
                  </a:cubicBezTo>
                  <a:close/>
                </a:path>
              </a:pathLst>
            </a:custGeom>
            <a:solidFill>
              <a:srgbClr val="29ABE2"/>
            </a:solidFill>
            <a:ln w="381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A0A747A-B6D9-3AF9-6CA8-2DC0F703C7DA}"/>
                </a:ext>
              </a:extLst>
            </p:cNvPr>
            <p:cNvSpPr/>
            <p:nvPr/>
          </p:nvSpPr>
          <p:spPr>
            <a:xfrm>
              <a:off x="6190109" y="551027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D1F627C-3631-AB10-831E-9F029D87C091}"/>
                </a:ext>
              </a:extLst>
            </p:cNvPr>
            <p:cNvSpPr/>
            <p:nvPr/>
          </p:nvSpPr>
          <p:spPr>
            <a:xfrm>
              <a:off x="6466821" y="5152088"/>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1859FFF-DA21-5D1C-B750-C4FFE469A556}"/>
                </a:ext>
              </a:extLst>
            </p:cNvPr>
            <p:cNvSpPr/>
            <p:nvPr/>
          </p:nvSpPr>
          <p:spPr>
            <a:xfrm>
              <a:off x="6455353" y="5246509"/>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969"/>
                    <a:pt x="10233" y="204"/>
                  </a:cubicBezTo>
                  <a:close/>
                </a:path>
              </a:pathLst>
            </a:custGeom>
            <a:solidFill>
              <a:srgbClr val="29ABE2"/>
            </a:solidFill>
            <a:ln w="381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272CFE8-7CCC-40BC-1389-780373E64694}"/>
                </a:ext>
              </a:extLst>
            </p:cNvPr>
            <p:cNvSpPr/>
            <p:nvPr/>
          </p:nvSpPr>
          <p:spPr>
            <a:xfrm>
              <a:off x="6840612" y="5111567"/>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3"/>
                  </a:cubicBezTo>
                  <a:cubicBezTo>
                    <a:pt x="9849" y="21229"/>
                    <a:pt x="14435" y="17406"/>
                    <a:pt x="15582" y="12055"/>
                  </a:cubicBezTo>
                  <a:cubicBezTo>
                    <a:pt x="16729" y="6703"/>
                    <a:pt x="14435" y="1351"/>
                    <a:pt x="10231" y="204"/>
                  </a:cubicBezTo>
                  <a:close/>
                </a:path>
              </a:pathLst>
            </a:custGeom>
            <a:solidFill>
              <a:srgbClr val="29ABE2"/>
            </a:solidFill>
            <a:ln w="381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667D78D-1CD3-EAA8-59ED-4095330EF2E4}"/>
                </a:ext>
              </a:extLst>
            </p:cNvPr>
            <p:cNvSpPr/>
            <p:nvPr/>
          </p:nvSpPr>
          <p:spPr>
            <a:xfrm>
              <a:off x="6937688" y="5187639"/>
              <a:ext cx="15676" cy="20286"/>
            </a:xfrm>
            <a:custGeom>
              <a:avLst/>
              <a:gdLst>
                <a:gd name="connsiteX0" fmla="*/ 10233 w 15676"/>
                <a:gd name="connsiteY0" fmla="*/ 204 h 20286"/>
                <a:gd name="connsiteX1" fmla="*/ 296 w 15676"/>
                <a:gd name="connsiteY1" fmla="*/ 8232 h 20286"/>
                <a:gd name="connsiteX2" fmla="*/ 5265 w 15676"/>
                <a:gd name="connsiteY2" fmla="*/ 20083 h 20286"/>
                <a:gd name="connsiteX3" fmla="*/ 15202 w 15676"/>
                <a:gd name="connsiteY3" fmla="*/ 12054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2136E2-BFED-E760-375E-2E416AF86A9F}"/>
                </a:ext>
              </a:extLst>
            </p:cNvPr>
            <p:cNvSpPr/>
            <p:nvPr/>
          </p:nvSpPr>
          <p:spPr>
            <a:xfrm>
              <a:off x="6814238" y="517617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B8FB339-5EA6-261E-0D0A-1B61F3603FD6}"/>
                </a:ext>
              </a:extLst>
            </p:cNvPr>
            <p:cNvSpPr/>
            <p:nvPr/>
          </p:nvSpPr>
          <p:spPr>
            <a:xfrm>
              <a:off x="5827399" y="572588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F6AE277-98D5-48EE-23AA-1190EB32A43F}"/>
                </a:ext>
              </a:extLst>
            </p:cNvPr>
            <p:cNvSpPr/>
            <p:nvPr/>
          </p:nvSpPr>
          <p:spPr>
            <a:xfrm>
              <a:off x="5825871" y="565898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2"/>
                  </a:cubicBezTo>
                  <a:cubicBezTo>
                    <a:pt x="9469" y="21229"/>
                    <a:pt x="14055" y="17407"/>
                    <a:pt x="15202" y="12055"/>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295F7E2-D84C-E1FB-FF58-DE9A74A56C4B}"/>
                </a:ext>
              </a:extLst>
            </p:cNvPr>
            <p:cNvSpPr/>
            <p:nvPr/>
          </p:nvSpPr>
          <p:spPr>
            <a:xfrm>
              <a:off x="5947794" y="569147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2A78630-725B-CD1E-FB64-7160745EC260}"/>
                </a:ext>
              </a:extLst>
            </p:cNvPr>
            <p:cNvSpPr/>
            <p:nvPr/>
          </p:nvSpPr>
          <p:spPr>
            <a:xfrm>
              <a:off x="6514976" y="561387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8C52503-6D39-0BB5-799D-5D0A7295BDEB}"/>
                </a:ext>
              </a:extLst>
            </p:cNvPr>
            <p:cNvSpPr/>
            <p:nvPr/>
          </p:nvSpPr>
          <p:spPr>
            <a:xfrm>
              <a:off x="6526442" y="5464406"/>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21EAA61-6655-DAEE-C5B6-5EE1542FFEBD}"/>
                </a:ext>
              </a:extLst>
            </p:cNvPr>
            <p:cNvSpPr/>
            <p:nvPr/>
          </p:nvSpPr>
          <p:spPr>
            <a:xfrm>
              <a:off x="6584154" y="56066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321"/>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681C97C-DC33-A001-9546-071D4B4FB463}"/>
                </a:ext>
              </a:extLst>
            </p:cNvPr>
            <p:cNvSpPr/>
            <p:nvPr/>
          </p:nvSpPr>
          <p:spPr>
            <a:xfrm>
              <a:off x="6622376" y="5819156"/>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DECE8AB-6F0F-BF7B-5E01-1270142B7E11}"/>
                </a:ext>
              </a:extLst>
            </p:cNvPr>
            <p:cNvSpPr/>
            <p:nvPr/>
          </p:nvSpPr>
          <p:spPr>
            <a:xfrm>
              <a:off x="6717541" y="5877262"/>
              <a:ext cx="15677" cy="20286"/>
            </a:xfrm>
            <a:custGeom>
              <a:avLst/>
              <a:gdLst>
                <a:gd name="connsiteX0" fmla="*/ 10234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4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4" y="204"/>
                  </a:moveTo>
                  <a:cubicBezTo>
                    <a:pt x="6029" y="-943"/>
                    <a:pt x="1443" y="2880"/>
                    <a:pt x="296" y="8232"/>
                  </a:cubicBezTo>
                  <a:cubicBezTo>
                    <a:pt x="-850" y="13584"/>
                    <a:pt x="1443" y="18936"/>
                    <a:pt x="5265" y="20082"/>
                  </a:cubicBezTo>
                  <a:cubicBezTo>
                    <a:pt x="9087" y="21229"/>
                    <a:pt x="14056" y="17407"/>
                    <a:pt x="15202" y="12055"/>
                  </a:cubicBezTo>
                  <a:cubicBezTo>
                    <a:pt x="16731" y="6320"/>
                    <a:pt x="14438" y="1351"/>
                    <a:pt x="10234" y="204"/>
                  </a:cubicBezTo>
                  <a:close/>
                </a:path>
              </a:pathLst>
            </a:custGeom>
            <a:solidFill>
              <a:srgbClr val="29ABE2"/>
            </a:solidFill>
            <a:ln w="381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AB84F76-74A3-6085-A60C-B3CC1DE434FA}"/>
                </a:ext>
              </a:extLst>
            </p:cNvPr>
            <p:cNvSpPr/>
            <p:nvPr/>
          </p:nvSpPr>
          <p:spPr>
            <a:xfrm>
              <a:off x="6564279" y="578819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4DBD5A7-920F-50FE-6F0B-135DC21FE3E5}"/>
                </a:ext>
              </a:extLst>
            </p:cNvPr>
            <p:cNvSpPr/>
            <p:nvPr/>
          </p:nvSpPr>
          <p:spPr>
            <a:xfrm>
              <a:off x="5525080" y="53627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05E47AD-62BF-F867-DBC0-B2977DD3A245}"/>
                </a:ext>
              </a:extLst>
            </p:cNvPr>
            <p:cNvSpPr/>
            <p:nvPr/>
          </p:nvSpPr>
          <p:spPr>
            <a:xfrm>
              <a:off x="5694394" y="527900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4FB2823-13F1-310F-C874-DAB8A76B70BD}"/>
                </a:ext>
              </a:extLst>
            </p:cNvPr>
            <p:cNvSpPr/>
            <p:nvPr/>
          </p:nvSpPr>
          <p:spPr>
            <a:xfrm>
              <a:off x="5804470" y="5350106"/>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551C57E-4EBA-754B-7389-D45E0A92AFC0}"/>
                </a:ext>
              </a:extLst>
            </p:cNvPr>
            <p:cNvSpPr/>
            <p:nvPr/>
          </p:nvSpPr>
          <p:spPr>
            <a:xfrm>
              <a:off x="6995400" y="5151323"/>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8A78908-4E31-3D3F-C873-D647D8FD3924}"/>
                </a:ext>
              </a:extLst>
            </p:cNvPr>
            <p:cNvSpPr/>
            <p:nvPr/>
          </p:nvSpPr>
          <p:spPr>
            <a:xfrm>
              <a:off x="7215547" y="516279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D81A1AE-A683-8DC0-BB2A-957C092A1112}"/>
                </a:ext>
              </a:extLst>
            </p:cNvPr>
            <p:cNvSpPr/>
            <p:nvPr/>
          </p:nvSpPr>
          <p:spPr>
            <a:xfrm>
              <a:off x="7147900" y="5223955"/>
              <a:ext cx="15728" cy="20286"/>
            </a:xfrm>
            <a:custGeom>
              <a:avLst/>
              <a:gdLst>
                <a:gd name="connsiteX0" fmla="*/ 10231 w 15728"/>
                <a:gd name="connsiteY0" fmla="*/ 204 h 20286"/>
                <a:gd name="connsiteX1" fmla="*/ 294 w 15728"/>
                <a:gd name="connsiteY1" fmla="*/ 8232 h 20286"/>
                <a:gd name="connsiteX2" fmla="*/ 5645 w 15728"/>
                <a:gd name="connsiteY2" fmla="*/ 20083 h 20286"/>
                <a:gd name="connsiteX3" fmla="*/ 15582 w 15728"/>
                <a:gd name="connsiteY3" fmla="*/ 12054 h 20286"/>
                <a:gd name="connsiteX4" fmla="*/ 10231 w 1572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8" h="20286">
                  <a:moveTo>
                    <a:pt x="10231" y="204"/>
                  </a:moveTo>
                  <a:cubicBezTo>
                    <a:pt x="6027" y="-943"/>
                    <a:pt x="1441" y="2880"/>
                    <a:pt x="294" y="8232"/>
                  </a:cubicBezTo>
                  <a:cubicBezTo>
                    <a:pt x="-853" y="13584"/>
                    <a:pt x="1441" y="18936"/>
                    <a:pt x="5645" y="20083"/>
                  </a:cubicBezTo>
                  <a:cubicBezTo>
                    <a:pt x="9849" y="21229"/>
                    <a:pt x="14435" y="17406"/>
                    <a:pt x="15582" y="12054"/>
                  </a:cubicBezTo>
                  <a:cubicBezTo>
                    <a:pt x="16346" y="6320"/>
                    <a:pt x="14053" y="1351"/>
                    <a:pt x="10231" y="204"/>
                  </a:cubicBezTo>
                  <a:close/>
                </a:path>
              </a:pathLst>
            </a:custGeom>
            <a:solidFill>
              <a:srgbClr val="29ABE2"/>
            </a:solidFill>
            <a:ln w="381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6972B08-8A32-EDB3-93E5-95767F24B737}"/>
                </a:ext>
              </a:extLst>
            </p:cNvPr>
            <p:cNvSpPr/>
            <p:nvPr/>
          </p:nvSpPr>
          <p:spPr>
            <a:xfrm>
              <a:off x="6610143" y="58199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F74025A-6D4A-8566-A48E-DCE1CFD91A1C}"/>
                </a:ext>
              </a:extLst>
            </p:cNvPr>
            <p:cNvSpPr/>
            <p:nvPr/>
          </p:nvSpPr>
          <p:spPr>
            <a:xfrm>
              <a:off x="6751175" y="5578324"/>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320"/>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59111C2-67D4-B003-BEE7-BEB4B48EB781}"/>
                </a:ext>
              </a:extLst>
            </p:cNvPr>
            <p:cNvSpPr/>
            <p:nvPr/>
          </p:nvSpPr>
          <p:spPr>
            <a:xfrm>
              <a:off x="6759966" y="5782840"/>
              <a:ext cx="15676" cy="20286"/>
            </a:xfrm>
            <a:custGeom>
              <a:avLst/>
              <a:gdLst>
                <a:gd name="connsiteX0" fmla="*/ 10233 w 15676"/>
                <a:gd name="connsiteY0" fmla="*/ 204 h 20286"/>
                <a:gd name="connsiteX1" fmla="*/ 296 w 15676"/>
                <a:gd name="connsiteY1" fmla="*/ 8232 h 20286"/>
                <a:gd name="connsiteX2" fmla="*/ 5265 w 15676"/>
                <a:gd name="connsiteY2" fmla="*/ 20082 h 20286"/>
                <a:gd name="connsiteX3" fmla="*/ 15202 w 15676"/>
                <a:gd name="connsiteY3" fmla="*/ 12055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E979ABE-ED4E-1E5C-4122-2DE37843B430}"/>
                </a:ext>
              </a:extLst>
            </p:cNvPr>
            <p:cNvSpPr/>
            <p:nvPr/>
          </p:nvSpPr>
          <p:spPr>
            <a:xfrm>
              <a:off x="6198133" y="577634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420E92-4A47-3EC2-FCF6-364CA5D4AC6B}"/>
                </a:ext>
              </a:extLst>
            </p:cNvPr>
            <p:cNvSpPr/>
            <p:nvPr/>
          </p:nvSpPr>
          <p:spPr>
            <a:xfrm>
              <a:off x="6536381" y="5876115"/>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639DB88-E98C-86C5-DEAD-55DBB778732E}"/>
                </a:ext>
              </a:extLst>
            </p:cNvPr>
            <p:cNvSpPr/>
            <p:nvPr/>
          </p:nvSpPr>
          <p:spPr>
            <a:xfrm>
              <a:off x="6527971" y="593154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grpSp>
      <p:grpSp>
        <p:nvGrpSpPr>
          <p:cNvPr id="199" name="Group 198">
            <a:extLst>
              <a:ext uri="{FF2B5EF4-FFF2-40B4-BE49-F238E27FC236}">
                <a16:creationId xmlns:a16="http://schemas.microsoft.com/office/drawing/2014/main" id="{4B84919B-BBF9-E645-E834-99DE166823FF}"/>
              </a:ext>
            </a:extLst>
          </p:cNvPr>
          <p:cNvGrpSpPr/>
          <p:nvPr/>
        </p:nvGrpSpPr>
        <p:grpSpPr>
          <a:xfrm>
            <a:off x="10484630" y="57150"/>
            <a:ext cx="2553138" cy="2747357"/>
            <a:chOff x="7921122" y="3017458"/>
            <a:chExt cx="2553138" cy="2747357"/>
          </a:xfrm>
          <a:effectLst>
            <a:glow rad="12700">
              <a:srgbClr val="29ABE2">
                <a:alpha val="40000"/>
              </a:srgbClr>
            </a:glow>
          </a:effectLst>
        </p:grpSpPr>
        <p:sp>
          <p:nvSpPr>
            <p:cNvPr id="200" name="Freeform 199">
              <a:extLst>
                <a:ext uri="{FF2B5EF4-FFF2-40B4-BE49-F238E27FC236}">
                  <a16:creationId xmlns:a16="http://schemas.microsoft.com/office/drawing/2014/main" id="{B06116C0-822A-48D9-ECEE-BE2DA67BD3F3}"/>
                </a:ext>
              </a:extLst>
            </p:cNvPr>
            <p:cNvSpPr/>
            <p:nvPr/>
          </p:nvSpPr>
          <p:spPr>
            <a:xfrm>
              <a:off x="9455201" y="4411584"/>
              <a:ext cx="486539" cy="146410"/>
            </a:xfrm>
            <a:custGeom>
              <a:avLst/>
              <a:gdLst>
                <a:gd name="connsiteX0" fmla="*/ 0 w 486539"/>
                <a:gd name="connsiteY0" fmla="*/ 146411 h 146410"/>
                <a:gd name="connsiteX1" fmla="*/ 486539 w 486539"/>
                <a:gd name="connsiteY1" fmla="*/ 0 h 146410"/>
                <a:gd name="connsiteX2" fmla="*/ 134534 w 486539"/>
                <a:gd name="connsiteY2" fmla="*/ 56194 h 146410"/>
              </a:gdLst>
              <a:ahLst/>
              <a:cxnLst>
                <a:cxn ang="0">
                  <a:pos x="connsiteX0" y="connsiteY0"/>
                </a:cxn>
                <a:cxn ang="0">
                  <a:pos x="connsiteX1" y="connsiteY1"/>
                </a:cxn>
                <a:cxn ang="0">
                  <a:pos x="connsiteX2" y="connsiteY2"/>
                </a:cxn>
              </a:cxnLst>
              <a:rect l="l" t="t" r="r" b="b"/>
              <a:pathLst>
                <a:path w="486539" h="146410">
                  <a:moveTo>
                    <a:pt x="0" y="146411"/>
                  </a:moveTo>
                  <a:lnTo>
                    <a:pt x="486539" y="0"/>
                  </a:lnTo>
                  <a:lnTo>
                    <a:pt x="134534" y="56194"/>
                  </a:lnTo>
                  <a:close/>
                </a:path>
              </a:pathLst>
            </a:custGeom>
            <a:noFill/>
            <a:ln w="696" cap="flat">
              <a:solidFill>
                <a:srgbClr val="29ABE2"/>
              </a:solid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6D2CB385-481A-254B-DD28-49B630B031DC}"/>
                </a:ext>
              </a:extLst>
            </p:cNvPr>
            <p:cNvSpPr/>
            <p:nvPr/>
          </p:nvSpPr>
          <p:spPr>
            <a:xfrm>
              <a:off x="9158614" y="4273582"/>
              <a:ext cx="192245" cy="177375"/>
            </a:xfrm>
            <a:custGeom>
              <a:avLst/>
              <a:gdLst>
                <a:gd name="connsiteX0" fmla="*/ 187660 w 192245"/>
                <a:gd name="connsiteY0" fmla="*/ 0 h 177375"/>
                <a:gd name="connsiteX1" fmla="*/ 0 w 192245"/>
                <a:gd name="connsiteY1" fmla="*/ 177375 h 177375"/>
                <a:gd name="connsiteX2" fmla="*/ 192246 w 192245"/>
                <a:gd name="connsiteY2" fmla="*/ 132649 h 177375"/>
              </a:gdLst>
              <a:ahLst/>
              <a:cxnLst>
                <a:cxn ang="0">
                  <a:pos x="connsiteX0" y="connsiteY0"/>
                </a:cxn>
                <a:cxn ang="0">
                  <a:pos x="connsiteX1" y="connsiteY1"/>
                </a:cxn>
                <a:cxn ang="0">
                  <a:pos x="connsiteX2" y="connsiteY2"/>
                </a:cxn>
              </a:cxnLst>
              <a:rect l="l" t="t" r="r" b="b"/>
              <a:pathLst>
                <a:path w="192245" h="177375">
                  <a:moveTo>
                    <a:pt x="187660" y="0"/>
                  </a:moveTo>
                  <a:lnTo>
                    <a:pt x="0" y="177375"/>
                  </a:lnTo>
                  <a:lnTo>
                    <a:pt x="192246" y="132649"/>
                  </a:lnTo>
                  <a:close/>
                </a:path>
              </a:pathLst>
            </a:custGeom>
            <a:noFill/>
            <a:ln w="696" cap="flat">
              <a:solidFill>
                <a:srgbClr val="29ABE2"/>
              </a:solid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E2167590-BCEC-BEF9-FFFB-413F30230789}"/>
                </a:ext>
              </a:extLst>
            </p:cNvPr>
            <p:cNvSpPr/>
            <p:nvPr/>
          </p:nvSpPr>
          <p:spPr>
            <a:xfrm>
              <a:off x="8688509" y="4108058"/>
              <a:ext cx="182308" cy="157497"/>
            </a:xfrm>
            <a:custGeom>
              <a:avLst/>
              <a:gdLst>
                <a:gd name="connsiteX0" fmla="*/ 182309 w 182308"/>
                <a:gd name="connsiteY0" fmla="*/ 157497 h 157497"/>
                <a:gd name="connsiteX1" fmla="*/ 62298 w 182308"/>
                <a:gd name="connsiteY1" fmla="*/ 0 h 157497"/>
                <a:gd name="connsiteX2" fmla="*/ 0 w 182308"/>
                <a:gd name="connsiteY2" fmla="*/ 84865 h 157497"/>
              </a:gdLst>
              <a:ahLst/>
              <a:cxnLst>
                <a:cxn ang="0">
                  <a:pos x="connsiteX0" y="connsiteY0"/>
                </a:cxn>
                <a:cxn ang="0">
                  <a:pos x="connsiteX1" y="connsiteY1"/>
                </a:cxn>
                <a:cxn ang="0">
                  <a:pos x="connsiteX2" y="connsiteY2"/>
                </a:cxn>
              </a:cxnLst>
              <a:rect l="l" t="t" r="r" b="b"/>
              <a:pathLst>
                <a:path w="182308" h="157497">
                  <a:moveTo>
                    <a:pt x="182309" y="157497"/>
                  </a:moveTo>
                  <a:lnTo>
                    <a:pt x="62298" y="0"/>
                  </a:lnTo>
                  <a:lnTo>
                    <a:pt x="0" y="84865"/>
                  </a:lnTo>
                  <a:close/>
                </a:path>
              </a:pathLst>
            </a:custGeom>
            <a:noFill/>
            <a:ln w="696" cap="flat">
              <a:solidFill>
                <a:srgbClr val="29ABE2"/>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710183C5-0344-C958-434C-959232B35BA6}"/>
                </a:ext>
              </a:extLst>
            </p:cNvPr>
            <p:cNvSpPr/>
            <p:nvPr/>
          </p:nvSpPr>
          <p:spPr>
            <a:xfrm>
              <a:off x="9650887" y="4539645"/>
              <a:ext cx="157848" cy="232422"/>
            </a:xfrm>
            <a:custGeom>
              <a:avLst/>
              <a:gdLst>
                <a:gd name="connsiteX0" fmla="*/ 93257 w 157848"/>
                <a:gd name="connsiteY0" fmla="*/ 232423 h 232422"/>
                <a:gd name="connsiteX1" fmla="*/ 157848 w 157848"/>
                <a:gd name="connsiteY1" fmla="*/ 0 h 232422"/>
                <a:gd name="connsiteX2" fmla="*/ 0 w 157848"/>
                <a:gd name="connsiteY2" fmla="*/ 175082 h 232422"/>
              </a:gdLst>
              <a:ahLst/>
              <a:cxnLst>
                <a:cxn ang="0">
                  <a:pos x="connsiteX0" y="connsiteY0"/>
                </a:cxn>
                <a:cxn ang="0">
                  <a:pos x="connsiteX1" y="connsiteY1"/>
                </a:cxn>
                <a:cxn ang="0">
                  <a:pos x="connsiteX2" y="connsiteY2"/>
                </a:cxn>
              </a:cxnLst>
              <a:rect l="l" t="t" r="r" b="b"/>
              <a:pathLst>
                <a:path w="157848" h="232422">
                  <a:moveTo>
                    <a:pt x="93257" y="232423"/>
                  </a:moveTo>
                  <a:lnTo>
                    <a:pt x="157848" y="0"/>
                  </a:lnTo>
                  <a:lnTo>
                    <a:pt x="0" y="175082"/>
                  </a:lnTo>
                  <a:close/>
                </a:path>
              </a:pathLst>
            </a:custGeom>
            <a:noFill/>
            <a:ln w="696" cap="flat">
              <a:solidFill>
                <a:srgbClr val="29ABE2"/>
              </a:solid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EA722DC0-390C-DE11-0F6C-ACAC3480F9F9}"/>
                </a:ext>
              </a:extLst>
            </p:cNvPr>
            <p:cNvSpPr/>
            <p:nvPr/>
          </p:nvSpPr>
          <p:spPr>
            <a:xfrm>
              <a:off x="9029813" y="4134052"/>
              <a:ext cx="442968" cy="478224"/>
            </a:xfrm>
            <a:custGeom>
              <a:avLst/>
              <a:gdLst>
                <a:gd name="connsiteX0" fmla="*/ 0 w 442968"/>
                <a:gd name="connsiteY0" fmla="*/ 286706 h 478224"/>
                <a:gd name="connsiteX1" fmla="*/ 70707 w 442968"/>
                <a:gd name="connsiteY1" fmla="*/ 478225 h 478224"/>
                <a:gd name="connsiteX2" fmla="*/ 442969 w 442968"/>
                <a:gd name="connsiteY2" fmla="*/ 0 h 478224"/>
              </a:gdLst>
              <a:ahLst/>
              <a:cxnLst>
                <a:cxn ang="0">
                  <a:pos x="connsiteX0" y="connsiteY0"/>
                </a:cxn>
                <a:cxn ang="0">
                  <a:pos x="connsiteX1" y="connsiteY1"/>
                </a:cxn>
                <a:cxn ang="0">
                  <a:pos x="connsiteX2" y="connsiteY2"/>
                </a:cxn>
              </a:cxnLst>
              <a:rect l="l" t="t" r="r" b="b"/>
              <a:pathLst>
                <a:path w="442968" h="478224">
                  <a:moveTo>
                    <a:pt x="0" y="286706"/>
                  </a:moveTo>
                  <a:lnTo>
                    <a:pt x="70707" y="478225"/>
                  </a:lnTo>
                  <a:lnTo>
                    <a:pt x="442969" y="0"/>
                  </a:lnTo>
                  <a:close/>
                </a:path>
              </a:pathLst>
            </a:custGeom>
            <a:noFill/>
            <a:ln w="696" cap="flat">
              <a:solidFill>
                <a:srgbClr val="29ABE2"/>
              </a:solidFill>
              <a:prstDash val="solid"/>
              <a:miter/>
            </a:ln>
          </p:spPr>
          <p:txBody>
            <a:bodyPr rtlCol="0" anchor="ctr"/>
            <a:lstStyle/>
            <a:p>
              <a:endParaRPr lang="en-US"/>
            </a:p>
          </p:txBody>
        </p:sp>
        <p:grpSp>
          <p:nvGrpSpPr>
            <p:cNvPr id="205" name="Graphic 4">
              <a:extLst>
                <a:ext uri="{FF2B5EF4-FFF2-40B4-BE49-F238E27FC236}">
                  <a16:creationId xmlns:a16="http://schemas.microsoft.com/office/drawing/2014/main" id="{A1AB73A7-3685-4C9C-2C87-F3C0B132B46C}"/>
                </a:ext>
              </a:extLst>
            </p:cNvPr>
            <p:cNvGrpSpPr/>
            <p:nvPr/>
          </p:nvGrpSpPr>
          <p:grpSpPr>
            <a:xfrm>
              <a:off x="7921122" y="3017458"/>
              <a:ext cx="1459913" cy="1322678"/>
              <a:chOff x="6227927" y="2459963"/>
              <a:chExt cx="1459913" cy="1322678"/>
            </a:xfrm>
          </p:grpSpPr>
          <p:grpSp>
            <p:nvGrpSpPr>
              <p:cNvPr id="234" name="Graphic 4">
                <a:extLst>
                  <a:ext uri="{FF2B5EF4-FFF2-40B4-BE49-F238E27FC236}">
                    <a16:creationId xmlns:a16="http://schemas.microsoft.com/office/drawing/2014/main" id="{03A9D108-EF1B-1ED9-A0F5-6E3365A3927A}"/>
                  </a:ext>
                </a:extLst>
              </p:cNvPr>
              <p:cNvGrpSpPr/>
              <p:nvPr/>
            </p:nvGrpSpPr>
            <p:grpSpPr>
              <a:xfrm>
                <a:off x="7427129" y="2727622"/>
                <a:ext cx="20420" cy="20424"/>
                <a:chOff x="7427129" y="2727622"/>
                <a:chExt cx="20420" cy="20424"/>
              </a:xfrm>
            </p:grpSpPr>
            <p:sp>
              <p:nvSpPr>
                <p:cNvPr id="313" name="Freeform 312">
                  <a:extLst>
                    <a:ext uri="{FF2B5EF4-FFF2-40B4-BE49-F238E27FC236}">
                      <a16:creationId xmlns:a16="http://schemas.microsoft.com/office/drawing/2014/main" id="{02E5984F-BB09-CEE7-8CFC-15E3A08CA3E5}"/>
                    </a:ext>
                  </a:extLst>
                </p:cNvPr>
                <p:cNvSpPr/>
                <p:nvPr/>
              </p:nvSpPr>
              <p:spPr>
                <a:xfrm rot="-2328823">
                  <a:off x="7430077" y="2730571"/>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74D65088-58E7-41F1-56FE-724BE4E664AA}"/>
                    </a:ext>
                  </a:extLst>
                </p:cNvPr>
                <p:cNvSpPr/>
                <p:nvPr/>
              </p:nvSpPr>
              <p:spPr>
                <a:xfrm>
                  <a:off x="7430312" y="2730639"/>
                  <a:ext cx="14032" cy="14034"/>
                </a:xfrm>
                <a:custGeom>
                  <a:avLst/>
                  <a:gdLst>
                    <a:gd name="connsiteX0" fmla="*/ 12558 w 14032"/>
                    <a:gd name="connsiteY0" fmla="*/ 2621 h 14034"/>
                    <a:gd name="connsiteX1" fmla="*/ 2621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9882" y="-437"/>
                        <a:pt x="5678" y="-819"/>
                        <a:pt x="2621" y="1475"/>
                      </a:cubicBezTo>
                      <a:cubicBezTo>
                        <a:pt x="-437" y="4151"/>
                        <a:pt x="-819" y="8355"/>
                        <a:pt x="1474" y="11414"/>
                      </a:cubicBezTo>
                      <a:cubicBezTo>
                        <a:pt x="4149" y="14472"/>
                        <a:pt x="8354"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35" name="Graphic 4">
                <a:extLst>
                  <a:ext uri="{FF2B5EF4-FFF2-40B4-BE49-F238E27FC236}">
                    <a16:creationId xmlns:a16="http://schemas.microsoft.com/office/drawing/2014/main" id="{E24CA7F7-810C-24A4-9179-F6FE5A44A6E7}"/>
                  </a:ext>
                </a:extLst>
              </p:cNvPr>
              <p:cNvGrpSpPr/>
              <p:nvPr/>
            </p:nvGrpSpPr>
            <p:grpSpPr>
              <a:xfrm>
                <a:off x="7524725" y="3009937"/>
                <a:ext cx="18806" cy="18810"/>
                <a:chOff x="7524725" y="3009937"/>
                <a:chExt cx="18806" cy="18810"/>
              </a:xfrm>
            </p:grpSpPr>
            <p:sp>
              <p:nvSpPr>
                <p:cNvPr id="311" name="Freeform 310">
                  <a:extLst>
                    <a:ext uri="{FF2B5EF4-FFF2-40B4-BE49-F238E27FC236}">
                      <a16:creationId xmlns:a16="http://schemas.microsoft.com/office/drawing/2014/main" id="{6E1FB4A2-B45D-9962-331B-EE07EF5BD805}"/>
                    </a:ext>
                  </a:extLst>
                </p:cNvPr>
                <p:cNvSpPr/>
                <p:nvPr/>
              </p:nvSpPr>
              <p:spPr>
                <a:xfrm rot="-2328072">
                  <a:off x="7527440" y="3012653"/>
                  <a:ext cx="13376" cy="13379"/>
                </a:xfrm>
                <a:custGeom>
                  <a:avLst/>
                  <a:gdLst>
                    <a:gd name="connsiteX0" fmla="*/ 0 w 13376"/>
                    <a:gd name="connsiteY0" fmla="*/ 0 h 13379"/>
                    <a:gd name="connsiteX1" fmla="*/ 13376 w 13376"/>
                    <a:gd name="connsiteY1" fmla="*/ 0 h 13379"/>
                    <a:gd name="connsiteX2" fmla="*/ 13376 w 13376"/>
                    <a:gd name="connsiteY2" fmla="*/ 13379 h 13379"/>
                    <a:gd name="connsiteX3" fmla="*/ 0 w 13376"/>
                    <a:gd name="connsiteY3" fmla="*/ 13379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6" y="0"/>
                      </a:lnTo>
                      <a:lnTo>
                        <a:pt x="13376" y="13379"/>
                      </a:lnTo>
                      <a:lnTo>
                        <a:pt x="0" y="13379"/>
                      </a:lnTo>
                      <a:close/>
                    </a:path>
                  </a:pathLst>
                </a:custGeom>
                <a:noFill/>
                <a:ln w="3819"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59EAA40A-DFEA-1930-8574-CC23E0D702FD}"/>
                    </a:ext>
                  </a:extLst>
                </p:cNvPr>
                <p:cNvSpPr/>
                <p:nvPr/>
              </p:nvSpPr>
              <p:spPr>
                <a:xfrm>
                  <a:off x="7527390" y="3012757"/>
                  <a:ext cx="13649" cy="13652"/>
                </a:xfrm>
                <a:custGeom>
                  <a:avLst/>
                  <a:gdLst>
                    <a:gd name="connsiteX0" fmla="*/ 12175 w 13649"/>
                    <a:gd name="connsiteY0" fmla="*/ 2621 h 13652"/>
                    <a:gd name="connsiteX1" fmla="*/ 2620 w 13649"/>
                    <a:gd name="connsiteY1" fmla="*/ 1474 h 13652"/>
                    <a:gd name="connsiteX2" fmla="*/ 1474 w 13649"/>
                    <a:gd name="connsiteY2" fmla="*/ 11031 h 13652"/>
                    <a:gd name="connsiteX3" fmla="*/ 11029 w 13649"/>
                    <a:gd name="connsiteY3" fmla="*/ 12178 h 13652"/>
                    <a:gd name="connsiteX4" fmla="*/ 12175 w 13649"/>
                    <a:gd name="connsiteY4" fmla="*/ 2621 h 1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 h="13652">
                      <a:moveTo>
                        <a:pt x="12175" y="2621"/>
                      </a:moveTo>
                      <a:cubicBezTo>
                        <a:pt x="9882" y="-437"/>
                        <a:pt x="5678" y="-819"/>
                        <a:pt x="2620" y="1474"/>
                      </a:cubicBezTo>
                      <a:cubicBezTo>
                        <a:pt x="-437" y="3768"/>
                        <a:pt x="-819" y="7973"/>
                        <a:pt x="1474" y="11031"/>
                      </a:cubicBezTo>
                      <a:cubicBezTo>
                        <a:pt x="3767" y="14089"/>
                        <a:pt x="7971" y="14472"/>
                        <a:pt x="11029" y="12178"/>
                      </a:cubicBezTo>
                      <a:cubicBezTo>
                        <a:pt x="14086" y="9885"/>
                        <a:pt x="14469" y="5297"/>
                        <a:pt x="12175" y="2621"/>
                      </a:cubicBezTo>
                      <a:close/>
                    </a:path>
                  </a:pathLst>
                </a:custGeom>
                <a:solidFill>
                  <a:srgbClr val="29ABE2"/>
                </a:solidFill>
                <a:ln w="3819" cap="flat">
                  <a:noFill/>
                  <a:prstDash val="solid"/>
                  <a:miter/>
                </a:ln>
              </p:spPr>
              <p:txBody>
                <a:bodyPr rtlCol="0" anchor="ctr"/>
                <a:lstStyle/>
                <a:p>
                  <a:endParaRPr lang="en-US"/>
                </a:p>
              </p:txBody>
            </p:sp>
          </p:grpSp>
          <p:grpSp>
            <p:nvGrpSpPr>
              <p:cNvPr id="236" name="Graphic 4">
                <a:extLst>
                  <a:ext uri="{FF2B5EF4-FFF2-40B4-BE49-F238E27FC236}">
                    <a16:creationId xmlns:a16="http://schemas.microsoft.com/office/drawing/2014/main" id="{9A364755-489C-5FA4-9803-ED479DA30CAB}"/>
                  </a:ext>
                </a:extLst>
              </p:cNvPr>
              <p:cNvGrpSpPr/>
              <p:nvPr/>
            </p:nvGrpSpPr>
            <p:grpSpPr>
              <a:xfrm>
                <a:off x="7458294" y="2982602"/>
                <a:ext cx="16657" cy="16660"/>
                <a:chOff x="7458294" y="2982602"/>
                <a:chExt cx="16657" cy="16660"/>
              </a:xfrm>
            </p:grpSpPr>
            <p:sp>
              <p:nvSpPr>
                <p:cNvPr id="309" name="Freeform 308">
                  <a:extLst>
                    <a:ext uri="{FF2B5EF4-FFF2-40B4-BE49-F238E27FC236}">
                      <a16:creationId xmlns:a16="http://schemas.microsoft.com/office/drawing/2014/main" id="{8F3E0CFF-C7F9-7EF8-5F19-3B638DAE48A6}"/>
                    </a:ext>
                  </a:extLst>
                </p:cNvPr>
                <p:cNvSpPr/>
                <p:nvPr/>
              </p:nvSpPr>
              <p:spPr>
                <a:xfrm rot="-2327588">
                  <a:off x="7460698" y="2985008"/>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EBC7396A-EC19-1B5F-B787-5000562ED221}"/>
                    </a:ext>
                  </a:extLst>
                </p:cNvPr>
                <p:cNvSpPr/>
                <p:nvPr/>
              </p:nvSpPr>
              <p:spPr>
                <a:xfrm>
                  <a:off x="7460474" y="2984820"/>
                  <a:ext cx="12184" cy="12186"/>
                </a:xfrm>
                <a:custGeom>
                  <a:avLst/>
                  <a:gdLst>
                    <a:gd name="connsiteX0" fmla="*/ 10679 w 12184"/>
                    <a:gd name="connsiteY0" fmla="*/ 2271 h 12186"/>
                    <a:gd name="connsiteX1" fmla="*/ 2270 w 12184"/>
                    <a:gd name="connsiteY1" fmla="*/ 1506 h 12186"/>
                    <a:gd name="connsiteX2" fmla="*/ 1506 w 12184"/>
                    <a:gd name="connsiteY2" fmla="*/ 9916 h 12186"/>
                    <a:gd name="connsiteX3" fmla="*/ 9914 w 12184"/>
                    <a:gd name="connsiteY3" fmla="*/ 10681 h 12186"/>
                    <a:gd name="connsiteX4" fmla="*/ 10679 w 12184"/>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 h="12186">
                      <a:moveTo>
                        <a:pt x="10679" y="2271"/>
                      </a:moveTo>
                      <a:cubicBezTo>
                        <a:pt x="8768" y="-405"/>
                        <a:pt x="4946" y="-788"/>
                        <a:pt x="2270" y="1506"/>
                      </a:cubicBezTo>
                      <a:cubicBezTo>
                        <a:pt x="-405" y="3417"/>
                        <a:pt x="-787" y="7240"/>
                        <a:pt x="1506" y="9916"/>
                      </a:cubicBezTo>
                      <a:cubicBezTo>
                        <a:pt x="3417" y="12592"/>
                        <a:pt x="7239" y="12974"/>
                        <a:pt x="9914" y="10681"/>
                      </a:cubicBezTo>
                      <a:cubicBezTo>
                        <a:pt x="12590" y="8387"/>
                        <a:pt x="12972" y="4946"/>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37" name="Graphic 4">
                <a:extLst>
                  <a:ext uri="{FF2B5EF4-FFF2-40B4-BE49-F238E27FC236}">
                    <a16:creationId xmlns:a16="http://schemas.microsoft.com/office/drawing/2014/main" id="{2CACA473-0A6B-58BD-E87F-0B1EFF62D7CB}"/>
                  </a:ext>
                </a:extLst>
              </p:cNvPr>
              <p:cNvGrpSpPr/>
              <p:nvPr/>
            </p:nvGrpSpPr>
            <p:grpSpPr>
              <a:xfrm>
                <a:off x="7146844" y="2459963"/>
                <a:ext cx="21493" cy="21497"/>
                <a:chOff x="7146844" y="2459963"/>
                <a:chExt cx="21493" cy="21497"/>
              </a:xfrm>
            </p:grpSpPr>
            <p:sp>
              <p:nvSpPr>
                <p:cNvPr id="307" name="Freeform 306">
                  <a:extLst>
                    <a:ext uri="{FF2B5EF4-FFF2-40B4-BE49-F238E27FC236}">
                      <a16:creationId xmlns:a16="http://schemas.microsoft.com/office/drawing/2014/main" id="{BCEF3280-99A3-5DDF-45EB-BABE23120154}"/>
                    </a:ext>
                  </a:extLst>
                </p:cNvPr>
                <p:cNvSpPr/>
                <p:nvPr/>
              </p:nvSpPr>
              <p:spPr>
                <a:xfrm rot="-2328555">
                  <a:off x="7149947" y="2463067"/>
                  <a:ext cx="15287" cy="15290"/>
                </a:xfrm>
                <a:custGeom>
                  <a:avLst/>
                  <a:gdLst>
                    <a:gd name="connsiteX0" fmla="*/ 0 w 15287"/>
                    <a:gd name="connsiteY0" fmla="*/ 0 h 15290"/>
                    <a:gd name="connsiteX1" fmla="*/ 15287 w 15287"/>
                    <a:gd name="connsiteY1" fmla="*/ 0 h 15290"/>
                    <a:gd name="connsiteX2" fmla="*/ 15287 w 15287"/>
                    <a:gd name="connsiteY2" fmla="*/ 15290 h 15290"/>
                    <a:gd name="connsiteX3" fmla="*/ 0 w 15287"/>
                    <a:gd name="connsiteY3" fmla="*/ 15290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7" y="0"/>
                      </a:lnTo>
                      <a:lnTo>
                        <a:pt x="15287" y="15290"/>
                      </a:lnTo>
                      <a:lnTo>
                        <a:pt x="0" y="15290"/>
                      </a:lnTo>
                      <a:close/>
                    </a:path>
                  </a:pathLst>
                </a:custGeom>
                <a:noFill/>
                <a:ln w="3819"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A40379B8-8799-EA94-52C3-31C9D0C15D79}"/>
                    </a:ext>
                  </a:extLst>
                </p:cNvPr>
                <p:cNvSpPr/>
                <p:nvPr/>
              </p:nvSpPr>
              <p:spPr>
                <a:xfrm>
                  <a:off x="7149878" y="246276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7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8"/>
                        <a:pt x="6342" y="-920"/>
                        <a:pt x="2902" y="1756"/>
                      </a:cubicBezTo>
                      <a:cubicBezTo>
                        <a:pt x="-537" y="4432"/>
                        <a:pt x="-920" y="9019"/>
                        <a:pt x="1756" y="12460"/>
                      </a:cubicBezTo>
                      <a:cubicBezTo>
                        <a:pt x="4431" y="15900"/>
                        <a:pt x="9017" y="16283"/>
                        <a:pt x="12457" y="13607"/>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38" name="Graphic 4">
                <a:extLst>
                  <a:ext uri="{FF2B5EF4-FFF2-40B4-BE49-F238E27FC236}">
                    <a16:creationId xmlns:a16="http://schemas.microsoft.com/office/drawing/2014/main" id="{DDD6ADDD-3690-543B-2AE3-EEE4CDFB5B71}"/>
                  </a:ext>
                </a:extLst>
              </p:cNvPr>
              <p:cNvGrpSpPr/>
              <p:nvPr/>
            </p:nvGrpSpPr>
            <p:grpSpPr>
              <a:xfrm>
                <a:off x="7664197" y="3427937"/>
                <a:ext cx="23642" cy="23647"/>
                <a:chOff x="7664197" y="3427937"/>
                <a:chExt cx="23642" cy="23647"/>
              </a:xfrm>
            </p:grpSpPr>
            <p:sp>
              <p:nvSpPr>
                <p:cNvPr id="305" name="Freeform 304">
                  <a:extLst>
                    <a:ext uri="{FF2B5EF4-FFF2-40B4-BE49-F238E27FC236}">
                      <a16:creationId xmlns:a16="http://schemas.microsoft.com/office/drawing/2014/main" id="{F16366EF-4C2B-C807-578E-F985554A214C}"/>
                    </a:ext>
                  </a:extLst>
                </p:cNvPr>
                <p:cNvSpPr/>
                <p:nvPr/>
              </p:nvSpPr>
              <p:spPr>
                <a:xfrm rot="-2329038">
                  <a:off x="7667611" y="3431351"/>
                  <a:ext cx="16815" cy="16819"/>
                </a:xfrm>
                <a:custGeom>
                  <a:avLst/>
                  <a:gdLst>
                    <a:gd name="connsiteX0" fmla="*/ 0 w 16815"/>
                    <a:gd name="connsiteY0" fmla="*/ 0 h 16819"/>
                    <a:gd name="connsiteX1" fmla="*/ 16816 w 16815"/>
                    <a:gd name="connsiteY1" fmla="*/ 0 h 16819"/>
                    <a:gd name="connsiteX2" fmla="*/ 16816 w 16815"/>
                    <a:gd name="connsiteY2" fmla="*/ 16819 h 16819"/>
                    <a:gd name="connsiteX3" fmla="*/ 0 w 16815"/>
                    <a:gd name="connsiteY3" fmla="*/ 16819 h 16819"/>
                  </a:gdLst>
                  <a:ahLst/>
                  <a:cxnLst>
                    <a:cxn ang="0">
                      <a:pos x="connsiteX0" y="connsiteY0"/>
                    </a:cxn>
                    <a:cxn ang="0">
                      <a:pos x="connsiteX1" y="connsiteY1"/>
                    </a:cxn>
                    <a:cxn ang="0">
                      <a:pos x="connsiteX2" y="connsiteY2"/>
                    </a:cxn>
                    <a:cxn ang="0">
                      <a:pos x="connsiteX3" y="connsiteY3"/>
                    </a:cxn>
                  </a:cxnLst>
                  <a:rect l="l" t="t" r="r" b="b"/>
                  <a:pathLst>
                    <a:path w="16815" h="16819">
                      <a:moveTo>
                        <a:pt x="0" y="0"/>
                      </a:moveTo>
                      <a:lnTo>
                        <a:pt x="16816" y="0"/>
                      </a:lnTo>
                      <a:lnTo>
                        <a:pt x="16816" y="16819"/>
                      </a:lnTo>
                      <a:lnTo>
                        <a:pt x="0" y="16819"/>
                      </a:lnTo>
                      <a:close/>
                    </a:path>
                  </a:pathLst>
                </a:custGeom>
                <a:noFill/>
                <a:ln w="3819"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8D0E219E-8B8A-B273-D55E-F8270DA86EAD}"/>
                    </a:ext>
                  </a:extLst>
                </p:cNvPr>
                <p:cNvSpPr/>
                <p:nvPr/>
              </p:nvSpPr>
              <p:spPr>
                <a:xfrm>
                  <a:off x="7667980" y="3431289"/>
                  <a:ext cx="16825" cy="16828"/>
                </a:xfrm>
                <a:custGeom>
                  <a:avLst/>
                  <a:gdLst>
                    <a:gd name="connsiteX0" fmla="*/ 14910 w 16825"/>
                    <a:gd name="connsiteY0" fmla="*/ 3063 h 16828"/>
                    <a:gd name="connsiteX1" fmla="*/ 3062 w 16825"/>
                    <a:gd name="connsiteY1" fmla="*/ 1916 h 16828"/>
                    <a:gd name="connsiteX2" fmla="*/ 1916 w 16825"/>
                    <a:gd name="connsiteY2" fmla="*/ 13766 h 16828"/>
                    <a:gd name="connsiteX3" fmla="*/ 13764 w 16825"/>
                    <a:gd name="connsiteY3" fmla="*/ 14913 h 16828"/>
                    <a:gd name="connsiteX4" fmla="*/ 14910 w 16825"/>
                    <a:gd name="connsiteY4" fmla="*/ 3063 h 1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5" h="16828">
                      <a:moveTo>
                        <a:pt x="14910" y="3063"/>
                      </a:moveTo>
                      <a:cubicBezTo>
                        <a:pt x="11853" y="-378"/>
                        <a:pt x="6884" y="-1142"/>
                        <a:pt x="3062" y="1916"/>
                      </a:cubicBezTo>
                      <a:cubicBezTo>
                        <a:pt x="-378" y="4974"/>
                        <a:pt x="-1142" y="9944"/>
                        <a:pt x="1916" y="13766"/>
                      </a:cubicBezTo>
                      <a:cubicBezTo>
                        <a:pt x="4973" y="17207"/>
                        <a:pt x="9942" y="17971"/>
                        <a:pt x="13764" y="14913"/>
                      </a:cubicBezTo>
                      <a:cubicBezTo>
                        <a:pt x="17204" y="11855"/>
                        <a:pt x="17968" y="6886"/>
                        <a:pt x="14910" y="3063"/>
                      </a:cubicBezTo>
                      <a:close/>
                    </a:path>
                  </a:pathLst>
                </a:custGeom>
                <a:solidFill>
                  <a:srgbClr val="29ABE2"/>
                </a:solidFill>
                <a:ln w="3819" cap="flat">
                  <a:noFill/>
                  <a:prstDash val="solid"/>
                  <a:miter/>
                </a:ln>
              </p:spPr>
              <p:txBody>
                <a:bodyPr rtlCol="0" anchor="ctr"/>
                <a:lstStyle/>
                <a:p>
                  <a:endParaRPr lang="en-US"/>
                </a:p>
              </p:txBody>
            </p:sp>
          </p:grpSp>
          <p:grpSp>
            <p:nvGrpSpPr>
              <p:cNvPr id="239" name="Graphic 4">
                <a:extLst>
                  <a:ext uri="{FF2B5EF4-FFF2-40B4-BE49-F238E27FC236}">
                    <a16:creationId xmlns:a16="http://schemas.microsoft.com/office/drawing/2014/main" id="{C0C9E42E-914F-1370-7C28-51C9844A3CD4}"/>
                  </a:ext>
                </a:extLst>
              </p:cNvPr>
              <p:cNvGrpSpPr/>
              <p:nvPr/>
            </p:nvGrpSpPr>
            <p:grpSpPr>
              <a:xfrm>
                <a:off x="7321575" y="2840658"/>
                <a:ext cx="22568" cy="22572"/>
                <a:chOff x="7321575" y="2840658"/>
                <a:chExt cx="22568" cy="22572"/>
              </a:xfrm>
            </p:grpSpPr>
            <p:sp>
              <p:nvSpPr>
                <p:cNvPr id="303" name="Freeform 302">
                  <a:extLst>
                    <a:ext uri="{FF2B5EF4-FFF2-40B4-BE49-F238E27FC236}">
                      <a16:creationId xmlns:a16="http://schemas.microsoft.com/office/drawing/2014/main" id="{7D35EA33-58CE-5AFC-818A-E453937545F4}"/>
                    </a:ext>
                  </a:extLst>
                </p:cNvPr>
                <p:cNvSpPr/>
                <p:nvPr/>
              </p:nvSpPr>
              <p:spPr>
                <a:xfrm rot="-2327588">
                  <a:off x="7324833" y="2843916"/>
                  <a:ext cx="16052" cy="16055"/>
                </a:xfrm>
                <a:custGeom>
                  <a:avLst/>
                  <a:gdLst>
                    <a:gd name="connsiteX0" fmla="*/ 0 w 16052"/>
                    <a:gd name="connsiteY0" fmla="*/ 0 h 16055"/>
                    <a:gd name="connsiteX1" fmla="*/ 16052 w 16052"/>
                    <a:gd name="connsiteY1" fmla="*/ 0 h 16055"/>
                    <a:gd name="connsiteX2" fmla="*/ 16052 w 16052"/>
                    <a:gd name="connsiteY2" fmla="*/ 16055 h 16055"/>
                    <a:gd name="connsiteX3" fmla="*/ 0 w 16052"/>
                    <a:gd name="connsiteY3" fmla="*/ 16055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2" y="0"/>
                      </a:lnTo>
                      <a:lnTo>
                        <a:pt x="16052" y="16055"/>
                      </a:lnTo>
                      <a:lnTo>
                        <a:pt x="0" y="16055"/>
                      </a:lnTo>
                      <a:close/>
                    </a:path>
                  </a:pathLst>
                </a:custGeom>
                <a:noFill/>
                <a:ln w="3819"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04656A0B-A054-BEB5-0FB9-A1AA6C1E1398}"/>
                    </a:ext>
                  </a:extLst>
                </p:cNvPr>
                <p:cNvSpPr/>
                <p:nvPr/>
              </p:nvSpPr>
              <p:spPr>
                <a:xfrm>
                  <a:off x="7324925" y="2843511"/>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39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39" y="13989"/>
                      </a:cubicBezTo>
                      <a:cubicBezTo>
                        <a:pt x="16279" y="11313"/>
                        <a:pt x="16661"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0" name="Graphic 4">
                <a:extLst>
                  <a:ext uri="{FF2B5EF4-FFF2-40B4-BE49-F238E27FC236}">
                    <a16:creationId xmlns:a16="http://schemas.microsoft.com/office/drawing/2014/main" id="{6819D585-06AA-C662-F652-6B3E1358EAE7}"/>
                  </a:ext>
                </a:extLst>
              </p:cNvPr>
              <p:cNvGrpSpPr/>
              <p:nvPr/>
            </p:nvGrpSpPr>
            <p:grpSpPr>
              <a:xfrm>
                <a:off x="7439781" y="3080731"/>
                <a:ext cx="24181" cy="24186"/>
                <a:chOff x="7439781" y="3080731"/>
                <a:chExt cx="24181" cy="24186"/>
              </a:xfrm>
            </p:grpSpPr>
            <p:sp>
              <p:nvSpPr>
                <p:cNvPr id="301" name="Freeform 300">
                  <a:extLst>
                    <a:ext uri="{FF2B5EF4-FFF2-40B4-BE49-F238E27FC236}">
                      <a16:creationId xmlns:a16="http://schemas.microsoft.com/office/drawing/2014/main" id="{0FD03801-D7D5-7ED5-175C-6B5630C2DD84}"/>
                    </a:ext>
                  </a:extLst>
                </p:cNvPr>
                <p:cNvSpPr/>
                <p:nvPr/>
              </p:nvSpPr>
              <p:spPr>
                <a:xfrm rot="-2328823">
                  <a:off x="7443272" y="3084223"/>
                  <a:ext cx="17199" cy="17202"/>
                </a:xfrm>
                <a:custGeom>
                  <a:avLst/>
                  <a:gdLst>
                    <a:gd name="connsiteX0" fmla="*/ 0 w 17199"/>
                    <a:gd name="connsiteY0" fmla="*/ 0 h 17202"/>
                    <a:gd name="connsiteX1" fmla="*/ 17199 w 17199"/>
                    <a:gd name="connsiteY1" fmla="*/ 0 h 17202"/>
                    <a:gd name="connsiteX2" fmla="*/ 17199 w 17199"/>
                    <a:gd name="connsiteY2" fmla="*/ 17203 h 17202"/>
                    <a:gd name="connsiteX3" fmla="*/ 0 w 17199"/>
                    <a:gd name="connsiteY3" fmla="*/ 17203 h 17202"/>
                  </a:gdLst>
                  <a:ahLst/>
                  <a:cxnLst>
                    <a:cxn ang="0">
                      <a:pos x="connsiteX0" y="connsiteY0"/>
                    </a:cxn>
                    <a:cxn ang="0">
                      <a:pos x="connsiteX1" y="connsiteY1"/>
                    </a:cxn>
                    <a:cxn ang="0">
                      <a:pos x="connsiteX2" y="connsiteY2"/>
                    </a:cxn>
                    <a:cxn ang="0">
                      <a:pos x="connsiteX3" y="connsiteY3"/>
                    </a:cxn>
                  </a:cxnLst>
                  <a:rect l="l" t="t" r="r" b="b"/>
                  <a:pathLst>
                    <a:path w="17199" h="17202">
                      <a:moveTo>
                        <a:pt x="0" y="0"/>
                      </a:moveTo>
                      <a:lnTo>
                        <a:pt x="17199" y="0"/>
                      </a:lnTo>
                      <a:lnTo>
                        <a:pt x="17199" y="17203"/>
                      </a:lnTo>
                      <a:lnTo>
                        <a:pt x="0" y="17203"/>
                      </a:lnTo>
                      <a:close/>
                    </a:path>
                  </a:pathLst>
                </a:custGeom>
                <a:noFill/>
                <a:ln w="3819"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B3205F89-61D5-5963-FFC8-DD88D0978983}"/>
                    </a:ext>
                  </a:extLst>
                </p:cNvPr>
                <p:cNvSpPr/>
                <p:nvPr/>
              </p:nvSpPr>
              <p:spPr>
                <a:xfrm>
                  <a:off x="7443124" y="3084443"/>
                  <a:ext cx="17170" cy="17457"/>
                </a:xfrm>
                <a:custGeom>
                  <a:avLst/>
                  <a:gdLst>
                    <a:gd name="connsiteX0" fmla="*/ 15415 w 17170"/>
                    <a:gd name="connsiteY0" fmla="*/ 3186 h 17457"/>
                    <a:gd name="connsiteX1" fmla="*/ 3185 w 17170"/>
                    <a:gd name="connsiteY1" fmla="*/ 2039 h 17457"/>
                    <a:gd name="connsiteX2" fmla="*/ 2038 w 17170"/>
                    <a:gd name="connsiteY2" fmla="*/ 14271 h 17457"/>
                    <a:gd name="connsiteX3" fmla="*/ 14269 w 17170"/>
                    <a:gd name="connsiteY3" fmla="*/ 15418 h 17457"/>
                    <a:gd name="connsiteX4" fmla="*/ 15415 w 17170"/>
                    <a:gd name="connsiteY4" fmla="*/ 3186 h 1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0" h="17457">
                      <a:moveTo>
                        <a:pt x="15415" y="3186"/>
                      </a:moveTo>
                      <a:cubicBezTo>
                        <a:pt x="12358" y="-637"/>
                        <a:pt x="7007" y="-1019"/>
                        <a:pt x="3185" y="2039"/>
                      </a:cubicBezTo>
                      <a:cubicBezTo>
                        <a:pt x="-637" y="5097"/>
                        <a:pt x="-1019" y="10449"/>
                        <a:pt x="2038" y="14271"/>
                      </a:cubicBezTo>
                      <a:cubicBezTo>
                        <a:pt x="5096" y="18094"/>
                        <a:pt x="10447" y="18477"/>
                        <a:pt x="14269" y="15418"/>
                      </a:cubicBezTo>
                      <a:cubicBezTo>
                        <a:pt x="17708" y="11978"/>
                        <a:pt x="18091" y="6626"/>
                        <a:pt x="15415" y="3186"/>
                      </a:cubicBezTo>
                      <a:close/>
                    </a:path>
                  </a:pathLst>
                </a:custGeom>
                <a:solidFill>
                  <a:srgbClr val="29ABE2"/>
                </a:solidFill>
                <a:ln w="3819" cap="flat">
                  <a:noFill/>
                  <a:prstDash val="solid"/>
                  <a:miter/>
                </a:ln>
              </p:spPr>
              <p:txBody>
                <a:bodyPr rtlCol="0" anchor="ctr"/>
                <a:lstStyle/>
                <a:p>
                  <a:endParaRPr lang="en-US"/>
                </a:p>
              </p:txBody>
            </p:sp>
          </p:grpSp>
          <p:grpSp>
            <p:nvGrpSpPr>
              <p:cNvPr id="241" name="Graphic 4">
                <a:extLst>
                  <a:ext uri="{FF2B5EF4-FFF2-40B4-BE49-F238E27FC236}">
                    <a16:creationId xmlns:a16="http://schemas.microsoft.com/office/drawing/2014/main" id="{0B0E44AD-457E-9DAC-7530-3F576677B06C}"/>
                  </a:ext>
                </a:extLst>
              </p:cNvPr>
              <p:cNvGrpSpPr/>
              <p:nvPr/>
            </p:nvGrpSpPr>
            <p:grpSpPr>
              <a:xfrm>
                <a:off x="7600472" y="3465481"/>
                <a:ext cx="27405" cy="27411"/>
                <a:chOff x="7600472" y="3465481"/>
                <a:chExt cx="27405" cy="27411"/>
              </a:xfrm>
            </p:grpSpPr>
            <p:sp>
              <p:nvSpPr>
                <p:cNvPr id="299" name="Freeform 298">
                  <a:extLst>
                    <a:ext uri="{FF2B5EF4-FFF2-40B4-BE49-F238E27FC236}">
                      <a16:creationId xmlns:a16="http://schemas.microsoft.com/office/drawing/2014/main" id="{79458664-ADCE-1DEC-EAEF-48D94B3D5DB3}"/>
                    </a:ext>
                  </a:extLst>
                </p:cNvPr>
                <p:cNvSpPr/>
                <p:nvPr/>
              </p:nvSpPr>
              <p:spPr>
                <a:xfrm rot="-2328339">
                  <a:off x="7604429" y="3469439"/>
                  <a:ext cx="19492" cy="19496"/>
                </a:xfrm>
                <a:custGeom>
                  <a:avLst/>
                  <a:gdLst>
                    <a:gd name="connsiteX0" fmla="*/ 0 w 19492"/>
                    <a:gd name="connsiteY0" fmla="*/ 0 h 19496"/>
                    <a:gd name="connsiteX1" fmla="*/ 19493 w 19492"/>
                    <a:gd name="connsiteY1" fmla="*/ 0 h 19496"/>
                    <a:gd name="connsiteX2" fmla="*/ 19493 w 19492"/>
                    <a:gd name="connsiteY2" fmla="*/ 19497 h 19496"/>
                    <a:gd name="connsiteX3" fmla="*/ 0 w 19492"/>
                    <a:gd name="connsiteY3" fmla="*/ 19497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7"/>
                      </a:lnTo>
                      <a:lnTo>
                        <a:pt x="0" y="19497"/>
                      </a:lnTo>
                      <a:close/>
                    </a:path>
                  </a:pathLst>
                </a:custGeom>
                <a:noFill/>
                <a:ln w="3819"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A531384C-7D7A-D350-B10D-AD5F336BB939}"/>
                    </a:ext>
                  </a:extLst>
                </p:cNvPr>
                <p:cNvSpPr/>
                <p:nvPr/>
              </p:nvSpPr>
              <p:spPr>
                <a:xfrm>
                  <a:off x="7604285" y="346888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4400"/>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2" name="Graphic 4">
                <a:extLst>
                  <a:ext uri="{FF2B5EF4-FFF2-40B4-BE49-F238E27FC236}">
                    <a16:creationId xmlns:a16="http://schemas.microsoft.com/office/drawing/2014/main" id="{B681420E-759B-05FF-DBCF-5787BEE220D3}"/>
                  </a:ext>
                </a:extLst>
              </p:cNvPr>
              <p:cNvGrpSpPr/>
              <p:nvPr/>
            </p:nvGrpSpPr>
            <p:grpSpPr>
              <a:xfrm>
                <a:off x="7081725" y="2657022"/>
                <a:ext cx="27405" cy="27411"/>
                <a:chOff x="7081725" y="2657022"/>
                <a:chExt cx="27405" cy="27411"/>
              </a:xfrm>
            </p:grpSpPr>
            <p:sp>
              <p:nvSpPr>
                <p:cNvPr id="297" name="Freeform 296">
                  <a:extLst>
                    <a:ext uri="{FF2B5EF4-FFF2-40B4-BE49-F238E27FC236}">
                      <a16:creationId xmlns:a16="http://schemas.microsoft.com/office/drawing/2014/main" id="{B48FDE25-12CE-250A-5283-5D320F3FD362}"/>
                    </a:ext>
                  </a:extLst>
                </p:cNvPr>
                <p:cNvSpPr/>
                <p:nvPr/>
              </p:nvSpPr>
              <p:spPr>
                <a:xfrm rot="-2328823">
                  <a:off x="7085682" y="2660979"/>
                  <a:ext cx="19492" cy="19496"/>
                </a:xfrm>
                <a:custGeom>
                  <a:avLst/>
                  <a:gdLst>
                    <a:gd name="connsiteX0" fmla="*/ 0 w 19492"/>
                    <a:gd name="connsiteY0" fmla="*/ 0 h 19496"/>
                    <a:gd name="connsiteX1" fmla="*/ 19493 w 19492"/>
                    <a:gd name="connsiteY1" fmla="*/ 0 h 19496"/>
                    <a:gd name="connsiteX2" fmla="*/ 19493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6"/>
                      </a:lnTo>
                      <a:lnTo>
                        <a:pt x="0" y="19496"/>
                      </a:lnTo>
                      <a:close/>
                    </a:path>
                  </a:pathLst>
                </a:custGeom>
                <a:noFill/>
                <a:ln w="3819"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1015A56-7195-8E4E-2721-387902A8B0A3}"/>
                    </a:ext>
                  </a:extLst>
                </p:cNvPr>
                <p:cNvSpPr/>
                <p:nvPr/>
              </p:nvSpPr>
              <p:spPr>
                <a:xfrm>
                  <a:off x="7085258" y="2660755"/>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3"/>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3" name="Graphic 4">
                <a:extLst>
                  <a:ext uri="{FF2B5EF4-FFF2-40B4-BE49-F238E27FC236}">
                    <a16:creationId xmlns:a16="http://schemas.microsoft.com/office/drawing/2014/main" id="{D4BCC4E8-520E-1C2C-B7D8-7ABF288CE561}"/>
                  </a:ext>
                </a:extLst>
              </p:cNvPr>
              <p:cNvGrpSpPr/>
              <p:nvPr/>
            </p:nvGrpSpPr>
            <p:grpSpPr>
              <a:xfrm>
                <a:off x="7026993" y="2668220"/>
                <a:ext cx="22569" cy="22574"/>
                <a:chOff x="7026993" y="2668220"/>
                <a:chExt cx="22569" cy="22574"/>
              </a:xfrm>
            </p:grpSpPr>
            <p:sp>
              <p:nvSpPr>
                <p:cNvPr id="295" name="Freeform 294">
                  <a:extLst>
                    <a:ext uri="{FF2B5EF4-FFF2-40B4-BE49-F238E27FC236}">
                      <a16:creationId xmlns:a16="http://schemas.microsoft.com/office/drawing/2014/main" id="{69C05BB0-BCFC-8E50-78E8-B47641E69AA8}"/>
                    </a:ext>
                  </a:extLst>
                </p:cNvPr>
                <p:cNvSpPr/>
                <p:nvPr/>
              </p:nvSpPr>
              <p:spPr>
                <a:xfrm rot="-2328823">
                  <a:off x="7030252" y="2671479"/>
                  <a:ext cx="16052" cy="16055"/>
                </a:xfrm>
                <a:custGeom>
                  <a:avLst/>
                  <a:gdLst>
                    <a:gd name="connsiteX0" fmla="*/ 0 w 16052"/>
                    <a:gd name="connsiteY0" fmla="*/ 0 h 16055"/>
                    <a:gd name="connsiteX1" fmla="*/ 16053 w 16052"/>
                    <a:gd name="connsiteY1" fmla="*/ 0 h 16055"/>
                    <a:gd name="connsiteX2" fmla="*/ 16053 w 16052"/>
                    <a:gd name="connsiteY2" fmla="*/ 16056 h 16055"/>
                    <a:gd name="connsiteX3" fmla="*/ 0 w 16052"/>
                    <a:gd name="connsiteY3" fmla="*/ 16056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3" y="0"/>
                      </a:lnTo>
                      <a:lnTo>
                        <a:pt x="16053" y="16056"/>
                      </a:lnTo>
                      <a:lnTo>
                        <a:pt x="0" y="16056"/>
                      </a:lnTo>
                      <a:close/>
                    </a:path>
                  </a:pathLst>
                </a:custGeom>
                <a:noFill/>
                <a:ln w="3819"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FD4800B1-8AB3-CF88-2015-EE6A57B38AF0}"/>
                    </a:ext>
                  </a:extLst>
                </p:cNvPr>
                <p:cNvSpPr/>
                <p:nvPr/>
              </p:nvSpPr>
              <p:spPr>
                <a:xfrm>
                  <a:off x="7030250" y="2671487"/>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40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40" y="13989"/>
                      </a:cubicBezTo>
                      <a:cubicBezTo>
                        <a:pt x="16279" y="11695"/>
                        <a:pt x="16662"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4" name="Graphic 4">
                <a:extLst>
                  <a:ext uri="{FF2B5EF4-FFF2-40B4-BE49-F238E27FC236}">
                    <a16:creationId xmlns:a16="http://schemas.microsoft.com/office/drawing/2014/main" id="{58D61158-DD67-4E4B-85E6-E93FFA8F5F12}"/>
                  </a:ext>
                </a:extLst>
              </p:cNvPr>
              <p:cNvGrpSpPr/>
              <p:nvPr/>
            </p:nvGrpSpPr>
            <p:grpSpPr>
              <a:xfrm>
                <a:off x="7093988" y="2940978"/>
                <a:ext cx="16121" cy="16124"/>
                <a:chOff x="7093988" y="2940978"/>
                <a:chExt cx="16121" cy="16124"/>
              </a:xfrm>
            </p:grpSpPr>
            <p:sp>
              <p:nvSpPr>
                <p:cNvPr id="293" name="Freeform 292">
                  <a:extLst>
                    <a:ext uri="{FF2B5EF4-FFF2-40B4-BE49-F238E27FC236}">
                      <a16:creationId xmlns:a16="http://schemas.microsoft.com/office/drawing/2014/main" id="{3FB89A14-7B90-3ABE-5BF9-E10A704E8D33}"/>
                    </a:ext>
                  </a:extLst>
                </p:cNvPr>
                <p:cNvSpPr/>
                <p:nvPr/>
              </p:nvSpPr>
              <p:spPr>
                <a:xfrm rot="-2329306">
                  <a:off x="7096315" y="2943306"/>
                  <a:ext cx="11465" cy="11468"/>
                </a:xfrm>
                <a:custGeom>
                  <a:avLst/>
                  <a:gdLst>
                    <a:gd name="connsiteX0" fmla="*/ 0 w 11465"/>
                    <a:gd name="connsiteY0" fmla="*/ 0 h 11468"/>
                    <a:gd name="connsiteX1" fmla="*/ 11466 w 11465"/>
                    <a:gd name="connsiteY1" fmla="*/ 0 h 11468"/>
                    <a:gd name="connsiteX2" fmla="*/ 11466 w 11465"/>
                    <a:gd name="connsiteY2" fmla="*/ 11468 h 11468"/>
                    <a:gd name="connsiteX3" fmla="*/ 0 w 11465"/>
                    <a:gd name="connsiteY3" fmla="*/ 11468 h 11468"/>
                  </a:gdLst>
                  <a:ahLst/>
                  <a:cxnLst>
                    <a:cxn ang="0">
                      <a:pos x="connsiteX0" y="connsiteY0"/>
                    </a:cxn>
                    <a:cxn ang="0">
                      <a:pos x="connsiteX1" y="connsiteY1"/>
                    </a:cxn>
                    <a:cxn ang="0">
                      <a:pos x="connsiteX2" y="connsiteY2"/>
                    </a:cxn>
                    <a:cxn ang="0">
                      <a:pos x="connsiteX3" y="connsiteY3"/>
                    </a:cxn>
                  </a:cxnLst>
                  <a:rect l="l" t="t" r="r" b="b"/>
                  <a:pathLst>
                    <a:path w="11465" h="11468">
                      <a:moveTo>
                        <a:pt x="0" y="0"/>
                      </a:moveTo>
                      <a:lnTo>
                        <a:pt x="11466" y="0"/>
                      </a:lnTo>
                      <a:lnTo>
                        <a:pt x="11466" y="11468"/>
                      </a:lnTo>
                      <a:lnTo>
                        <a:pt x="0" y="11468"/>
                      </a:lnTo>
                      <a:close/>
                    </a:path>
                  </a:pathLst>
                </a:custGeom>
                <a:noFill/>
                <a:ln w="3819"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293F9F88-E9F2-05E3-73FC-57C6D44FC86D}"/>
                    </a:ext>
                  </a:extLst>
                </p:cNvPr>
                <p:cNvSpPr/>
                <p:nvPr/>
              </p:nvSpPr>
              <p:spPr>
                <a:xfrm>
                  <a:off x="7096238" y="2942770"/>
                  <a:ext cx="11520" cy="11804"/>
                </a:xfrm>
                <a:custGeom>
                  <a:avLst/>
                  <a:gdLst>
                    <a:gd name="connsiteX0" fmla="*/ 10296 w 11520"/>
                    <a:gd name="connsiteY0" fmla="*/ 2271 h 11804"/>
                    <a:gd name="connsiteX1" fmla="*/ 2270 w 11520"/>
                    <a:gd name="connsiteY1" fmla="*/ 1506 h 11804"/>
                    <a:gd name="connsiteX2" fmla="*/ 1506 w 11520"/>
                    <a:gd name="connsiteY2" fmla="*/ 9534 h 11804"/>
                    <a:gd name="connsiteX3" fmla="*/ 9532 w 11520"/>
                    <a:gd name="connsiteY3" fmla="*/ 10298 h 11804"/>
                    <a:gd name="connsiteX4" fmla="*/ 10296 w 11520"/>
                    <a:gd name="connsiteY4" fmla="*/ 2271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 h="11804">
                      <a:moveTo>
                        <a:pt x="10296" y="2271"/>
                      </a:moveTo>
                      <a:cubicBezTo>
                        <a:pt x="8385" y="-405"/>
                        <a:pt x="4563" y="-788"/>
                        <a:pt x="2270" y="1506"/>
                      </a:cubicBezTo>
                      <a:cubicBezTo>
                        <a:pt x="-405" y="3417"/>
                        <a:pt x="-787" y="7240"/>
                        <a:pt x="1506" y="9534"/>
                      </a:cubicBezTo>
                      <a:cubicBezTo>
                        <a:pt x="3417" y="12210"/>
                        <a:pt x="7239" y="12592"/>
                        <a:pt x="9532" y="10298"/>
                      </a:cubicBezTo>
                      <a:cubicBezTo>
                        <a:pt x="11825" y="8387"/>
                        <a:pt x="12207" y="4946"/>
                        <a:pt x="10296" y="2271"/>
                      </a:cubicBezTo>
                      <a:close/>
                    </a:path>
                  </a:pathLst>
                </a:custGeom>
                <a:solidFill>
                  <a:srgbClr val="29ABE2"/>
                </a:solidFill>
                <a:ln w="3819" cap="flat">
                  <a:noFill/>
                  <a:prstDash val="solid"/>
                  <a:miter/>
                </a:ln>
              </p:spPr>
              <p:txBody>
                <a:bodyPr rtlCol="0" anchor="ctr"/>
                <a:lstStyle/>
                <a:p>
                  <a:endParaRPr lang="en-US"/>
                </a:p>
              </p:txBody>
            </p:sp>
          </p:grpSp>
          <p:grpSp>
            <p:nvGrpSpPr>
              <p:cNvPr id="245" name="Graphic 4">
                <a:extLst>
                  <a:ext uri="{FF2B5EF4-FFF2-40B4-BE49-F238E27FC236}">
                    <a16:creationId xmlns:a16="http://schemas.microsoft.com/office/drawing/2014/main" id="{B87CC203-5AC9-841F-E20F-9ED74BAF69C9}"/>
                  </a:ext>
                </a:extLst>
              </p:cNvPr>
              <p:cNvGrpSpPr/>
              <p:nvPr/>
            </p:nvGrpSpPr>
            <p:grpSpPr>
              <a:xfrm>
                <a:off x="7321311" y="3510088"/>
                <a:ext cx="21494" cy="21499"/>
                <a:chOff x="7321311" y="3510088"/>
                <a:chExt cx="21494" cy="21499"/>
              </a:xfrm>
            </p:grpSpPr>
            <p:sp>
              <p:nvSpPr>
                <p:cNvPr id="291" name="Freeform 290">
                  <a:extLst>
                    <a:ext uri="{FF2B5EF4-FFF2-40B4-BE49-F238E27FC236}">
                      <a16:creationId xmlns:a16="http://schemas.microsoft.com/office/drawing/2014/main" id="{B6A1E902-215B-4AA0-97EC-87FBA8DF51A6}"/>
                    </a:ext>
                  </a:extLst>
                </p:cNvPr>
                <p:cNvSpPr/>
                <p:nvPr/>
              </p:nvSpPr>
              <p:spPr>
                <a:xfrm rot="-2329306">
                  <a:off x="7324415" y="3513192"/>
                  <a:ext cx="15287" cy="15290"/>
                </a:xfrm>
                <a:custGeom>
                  <a:avLst/>
                  <a:gdLst>
                    <a:gd name="connsiteX0" fmla="*/ 0 w 15287"/>
                    <a:gd name="connsiteY0" fmla="*/ 0 h 15290"/>
                    <a:gd name="connsiteX1" fmla="*/ 15288 w 15287"/>
                    <a:gd name="connsiteY1" fmla="*/ 0 h 15290"/>
                    <a:gd name="connsiteX2" fmla="*/ 15288 w 15287"/>
                    <a:gd name="connsiteY2" fmla="*/ 15291 h 15290"/>
                    <a:gd name="connsiteX3" fmla="*/ 0 w 15287"/>
                    <a:gd name="connsiteY3" fmla="*/ 15291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8" y="0"/>
                      </a:lnTo>
                      <a:lnTo>
                        <a:pt x="15288" y="15291"/>
                      </a:lnTo>
                      <a:lnTo>
                        <a:pt x="0" y="15291"/>
                      </a:lnTo>
                      <a:close/>
                    </a:path>
                  </a:pathLst>
                </a:custGeom>
                <a:noFill/>
                <a:ln w="3819"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D96DA709-1A05-EDAE-D2A7-AC6ED45BB4C8}"/>
                    </a:ext>
                  </a:extLst>
                </p:cNvPr>
                <p:cNvSpPr/>
                <p:nvPr/>
              </p:nvSpPr>
              <p:spPr>
                <a:xfrm>
                  <a:off x="7324161" y="351325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6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7"/>
                        <a:pt x="6342" y="-920"/>
                        <a:pt x="2902" y="1756"/>
                      </a:cubicBezTo>
                      <a:cubicBezTo>
                        <a:pt x="-538" y="4432"/>
                        <a:pt x="-920" y="9019"/>
                        <a:pt x="1756" y="12460"/>
                      </a:cubicBezTo>
                      <a:cubicBezTo>
                        <a:pt x="4431" y="15900"/>
                        <a:pt x="9017" y="16282"/>
                        <a:pt x="12457" y="13606"/>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46" name="Graphic 4">
                <a:extLst>
                  <a:ext uri="{FF2B5EF4-FFF2-40B4-BE49-F238E27FC236}">
                    <a16:creationId xmlns:a16="http://schemas.microsoft.com/office/drawing/2014/main" id="{383E680B-9008-E1EB-2834-3B232B773F2F}"/>
                  </a:ext>
                </a:extLst>
              </p:cNvPr>
              <p:cNvGrpSpPr/>
              <p:nvPr/>
            </p:nvGrpSpPr>
            <p:grpSpPr>
              <a:xfrm>
                <a:off x="7151636" y="3681470"/>
                <a:ext cx="27941" cy="27946"/>
                <a:chOff x="7151636" y="3681470"/>
                <a:chExt cx="27941" cy="27946"/>
              </a:xfrm>
            </p:grpSpPr>
            <p:sp>
              <p:nvSpPr>
                <p:cNvPr id="289" name="Freeform 288">
                  <a:extLst>
                    <a:ext uri="{FF2B5EF4-FFF2-40B4-BE49-F238E27FC236}">
                      <a16:creationId xmlns:a16="http://schemas.microsoft.com/office/drawing/2014/main" id="{409DE955-D553-B9C5-A15F-B71938EB1B0A}"/>
                    </a:ext>
                  </a:extLst>
                </p:cNvPr>
                <p:cNvSpPr/>
                <p:nvPr/>
              </p:nvSpPr>
              <p:spPr>
                <a:xfrm rot="-2328072">
                  <a:off x="7155670" y="3685505"/>
                  <a:ext cx="19873" cy="19877"/>
                </a:xfrm>
                <a:custGeom>
                  <a:avLst/>
                  <a:gdLst>
                    <a:gd name="connsiteX0" fmla="*/ 0 w 19873"/>
                    <a:gd name="connsiteY0" fmla="*/ 0 h 19877"/>
                    <a:gd name="connsiteX1" fmla="*/ 19874 w 19873"/>
                    <a:gd name="connsiteY1" fmla="*/ 0 h 19877"/>
                    <a:gd name="connsiteX2" fmla="*/ 19874 w 19873"/>
                    <a:gd name="connsiteY2" fmla="*/ 19878 h 19877"/>
                    <a:gd name="connsiteX3" fmla="*/ 0 w 19873"/>
                    <a:gd name="connsiteY3" fmla="*/ 19878 h 19877"/>
                  </a:gdLst>
                  <a:ahLst/>
                  <a:cxnLst>
                    <a:cxn ang="0">
                      <a:pos x="connsiteX0" y="connsiteY0"/>
                    </a:cxn>
                    <a:cxn ang="0">
                      <a:pos x="connsiteX1" y="connsiteY1"/>
                    </a:cxn>
                    <a:cxn ang="0">
                      <a:pos x="connsiteX2" y="connsiteY2"/>
                    </a:cxn>
                    <a:cxn ang="0">
                      <a:pos x="connsiteX3" y="connsiteY3"/>
                    </a:cxn>
                  </a:cxnLst>
                  <a:rect l="l" t="t" r="r" b="b"/>
                  <a:pathLst>
                    <a:path w="19873" h="19877">
                      <a:moveTo>
                        <a:pt x="0" y="0"/>
                      </a:moveTo>
                      <a:lnTo>
                        <a:pt x="19874" y="0"/>
                      </a:lnTo>
                      <a:lnTo>
                        <a:pt x="19874" y="19878"/>
                      </a:lnTo>
                      <a:lnTo>
                        <a:pt x="0" y="19878"/>
                      </a:lnTo>
                      <a:close/>
                    </a:path>
                  </a:pathLst>
                </a:custGeom>
                <a:noFill/>
                <a:ln w="3819"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ABC730EB-BD6F-2FBA-3E42-45BC5B983287}"/>
                    </a:ext>
                  </a:extLst>
                </p:cNvPr>
                <p:cNvSpPr/>
                <p:nvPr/>
              </p:nvSpPr>
              <p:spPr>
                <a:xfrm>
                  <a:off x="7155965" y="3685632"/>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4"/>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7" name="Graphic 4">
                <a:extLst>
                  <a:ext uri="{FF2B5EF4-FFF2-40B4-BE49-F238E27FC236}">
                    <a16:creationId xmlns:a16="http://schemas.microsoft.com/office/drawing/2014/main" id="{E0C51A86-3C94-6744-AE8F-B6F1B6E4236D}"/>
                  </a:ext>
                </a:extLst>
              </p:cNvPr>
              <p:cNvGrpSpPr/>
              <p:nvPr/>
            </p:nvGrpSpPr>
            <p:grpSpPr>
              <a:xfrm>
                <a:off x="6890126" y="3499970"/>
                <a:ext cx="17194" cy="17198"/>
                <a:chOff x="6890126" y="3499970"/>
                <a:chExt cx="17194" cy="17198"/>
              </a:xfrm>
            </p:grpSpPr>
            <p:sp>
              <p:nvSpPr>
                <p:cNvPr id="287" name="Freeform 286">
                  <a:extLst>
                    <a:ext uri="{FF2B5EF4-FFF2-40B4-BE49-F238E27FC236}">
                      <a16:creationId xmlns:a16="http://schemas.microsoft.com/office/drawing/2014/main" id="{C597E8A1-70C9-649C-FE98-68406D2072EF}"/>
                    </a:ext>
                  </a:extLst>
                </p:cNvPr>
                <p:cNvSpPr/>
                <p:nvPr/>
              </p:nvSpPr>
              <p:spPr>
                <a:xfrm rot="-2329038">
                  <a:off x="6892608" y="3502453"/>
                  <a:ext cx="12229" cy="12232"/>
                </a:xfrm>
                <a:custGeom>
                  <a:avLst/>
                  <a:gdLst>
                    <a:gd name="connsiteX0" fmla="*/ 0 w 12229"/>
                    <a:gd name="connsiteY0" fmla="*/ 0 h 12232"/>
                    <a:gd name="connsiteX1" fmla="*/ 12229 w 12229"/>
                    <a:gd name="connsiteY1" fmla="*/ 0 h 12232"/>
                    <a:gd name="connsiteX2" fmla="*/ 12229 w 12229"/>
                    <a:gd name="connsiteY2" fmla="*/ 12232 h 12232"/>
                    <a:gd name="connsiteX3" fmla="*/ 0 w 12229"/>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29" h="12232">
                      <a:moveTo>
                        <a:pt x="0" y="0"/>
                      </a:moveTo>
                      <a:lnTo>
                        <a:pt x="12229" y="0"/>
                      </a:lnTo>
                      <a:lnTo>
                        <a:pt x="12229" y="12232"/>
                      </a:lnTo>
                      <a:lnTo>
                        <a:pt x="0" y="12232"/>
                      </a:lnTo>
                      <a:close/>
                    </a:path>
                  </a:pathLst>
                </a:custGeom>
                <a:noFill/>
                <a:ln w="3819"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1E8ADED8-3995-A960-CEA4-F5B58119AFCF}"/>
                    </a:ext>
                  </a:extLst>
                </p:cNvPr>
                <p:cNvSpPr/>
                <p:nvPr/>
              </p:nvSpPr>
              <p:spPr>
                <a:xfrm>
                  <a:off x="6892908" y="3502419"/>
                  <a:ext cx="12284" cy="12568"/>
                </a:xfrm>
                <a:custGeom>
                  <a:avLst/>
                  <a:gdLst>
                    <a:gd name="connsiteX0" fmla="*/ 11061 w 12284"/>
                    <a:gd name="connsiteY0" fmla="*/ 2271 h 12568"/>
                    <a:gd name="connsiteX1" fmla="*/ 2270 w 12284"/>
                    <a:gd name="connsiteY1" fmla="*/ 1506 h 12568"/>
                    <a:gd name="connsiteX2" fmla="*/ 1506 w 12284"/>
                    <a:gd name="connsiteY2" fmla="*/ 10299 h 12568"/>
                    <a:gd name="connsiteX3" fmla="*/ 10296 w 12284"/>
                    <a:gd name="connsiteY3" fmla="*/ 11063 h 12568"/>
                    <a:gd name="connsiteX4" fmla="*/ 11061 w 12284"/>
                    <a:gd name="connsiteY4" fmla="*/ 2271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12568">
                      <a:moveTo>
                        <a:pt x="11061" y="2271"/>
                      </a:moveTo>
                      <a:cubicBezTo>
                        <a:pt x="8768" y="-405"/>
                        <a:pt x="4946" y="-788"/>
                        <a:pt x="2270" y="1506"/>
                      </a:cubicBezTo>
                      <a:cubicBezTo>
                        <a:pt x="-405" y="3800"/>
                        <a:pt x="-787" y="7623"/>
                        <a:pt x="1506" y="10299"/>
                      </a:cubicBezTo>
                      <a:cubicBezTo>
                        <a:pt x="3799" y="12974"/>
                        <a:pt x="7621" y="13357"/>
                        <a:pt x="10296" y="11063"/>
                      </a:cubicBezTo>
                      <a:cubicBezTo>
                        <a:pt x="12590" y="8769"/>
                        <a:pt x="12972" y="4947"/>
                        <a:pt x="11061" y="2271"/>
                      </a:cubicBezTo>
                      <a:close/>
                    </a:path>
                  </a:pathLst>
                </a:custGeom>
                <a:solidFill>
                  <a:srgbClr val="29ABE2"/>
                </a:solidFill>
                <a:ln w="3819" cap="flat">
                  <a:noFill/>
                  <a:prstDash val="solid"/>
                  <a:miter/>
                </a:ln>
              </p:spPr>
              <p:txBody>
                <a:bodyPr rtlCol="0" anchor="ctr"/>
                <a:lstStyle/>
                <a:p>
                  <a:endParaRPr lang="en-US"/>
                </a:p>
              </p:txBody>
            </p:sp>
          </p:grpSp>
          <p:grpSp>
            <p:nvGrpSpPr>
              <p:cNvPr id="248" name="Graphic 4">
                <a:extLst>
                  <a:ext uri="{FF2B5EF4-FFF2-40B4-BE49-F238E27FC236}">
                    <a16:creationId xmlns:a16="http://schemas.microsoft.com/office/drawing/2014/main" id="{3DC12A6E-CC9D-53B4-598D-B1730C0F61D2}"/>
                  </a:ext>
                </a:extLst>
              </p:cNvPr>
              <p:cNvGrpSpPr/>
              <p:nvPr/>
            </p:nvGrpSpPr>
            <p:grpSpPr>
              <a:xfrm>
                <a:off x="6925698" y="3752006"/>
                <a:ext cx="30630" cy="30636"/>
                <a:chOff x="6925698" y="3752006"/>
                <a:chExt cx="30630" cy="30636"/>
              </a:xfrm>
            </p:grpSpPr>
            <p:sp>
              <p:nvSpPr>
                <p:cNvPr id="285" name="Freeform 284">
                  <a:extLst>
                    <a:ext uri="{FF2B5EF4-FFF2-40B4-BE49-F238E27FC236}">
                      <a16:creationId xmlns:a16="http://schemas.microsoft.com/office/drawing/2014/main" id="{163BB69C-DE0D-3137-7E4C-1D7380016848}"/>
                    </a:ext>
                  </a:extLst>
                </p:cNvPr>
                <p:cNvSpPr/>
                <p:nvPr/>
              </p:nvSpPr>
              <p:spPr>
                <a:xfrm rot="-2328823">
                  <a:off x="6930120" y="3756429"/>
                  <a:ext cx="21785" cy="21789"/>
                </a:xfrm>
                <a:custGeom>
                  <a:avLst/>
                  <a:gdLst>
                    <a:gd name="connsiteX0" fmla="*/ 0 w 21785"/>
                    <a:gd name="connsiteY0" fmla="*/ 0 h 21789"/>
                    <a:gd name="connsiteX1" fmla="*/ 21785 w 21785"/>
                    <a:gd name="connsiteY1" fmla="*/ 0 h 21789"/>
                    <a:gd name="connsiteX2" fmla="*/ 21785 w 21785"/>
                    <a:gd name="connsiteY2" fmla="*/ 21790 h 21789"/>
                    <a:gd name="connsiteX3" fmla="*/ 0 w 21785"/>
                    <a:gd name="connsiteY3" fmla="*/ 21790 h 21789"/>
                  </a:gdLst>
                  <a:ahLst/>
                  <a:cxnLst>
                    <a:cxn ang="0">
                      <a:pos x="connsiteX0" y="connsiteY0"/>
                    </a:cxn>
                    <a:cxn ang="0">
                      <a:pos x="connsiteX1" y="connsiteY1"/>
                    </a:cxn>
                    <a:cxn ang="0">
                      <a:pos x="connsiteX2" y="connsiteY2"/>
                    </a:cxn>
                    <a:cxn ang="0">
                      <a:pos x="connsiteX3" y="connsiteY3"/>
                    </a:cxn>
                  </a:cxnLst>
                  <a:rect l="l" t="t" r="r" b="b"/>
                  <a:pathLst>
                    <a:path w="21785" h="21789">
                      <a:moveTo>
                        <a:pt x="0" y="0"/>
                      </a:moveTo>
                      <a:lnTo>
                        <a:pt x="21785" y="0"/>
                      </a:lnTo>
                      <a:lnTo>
                        <a:pt x="21785" y="21790"/>
                      </a:lnTo>
                      <a:lnTo>
                        <a:pt x="0" y="21790"/>
                      </a:lnTo>
                      <a:close/>
                    </a:path>
                  </a:pathLst>
                </a:custGeom>
                <a:noFill/>
                <a:ln w="381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5D25051A-78C5-8B2E-C4D3-0D3023903D22}"/>
                    </a:ext>
                  </a:extLst>
                </p:cNvPr>
                <p:cNvSpPr/>
                <p:nvPr/>
              </p:nvSpPr>
              <p:spPr>
                <a:xfrm>
                  <a:off x="6930186" y="3756455"/>
                  <a:ext cx="21711" cy="21715"/>
                </a:xfrm>
                <a:custGeom>
                  <a:avLst/>
                  <a:gdLst>
                    <a:gd name="connsiteX0" fmla="*/ 19264 w 21711"/>
                    <a:gd name="connsiteY0" fmla="*/ 3977 h 21715"/>
                    <a:gd name="connsiteX1" fmla="*/ 3976 w 21711"/>
                    <a:gd name="connsiteY1" fmla="*/ 2448 h 21715"/>
                    <a:gd name="connsiteX2" fmla="*/ 2447 w 21711"/>
                    <a:gd name="connsiteY2" fmla="*/ 17739 h 21715"/>
                    <a:gd name="connsiteX3" fmla="*/ 17735 w 21711"/>
                    <a:gd name="connsiteY3" fmla="*/ 19268 h 21715"/>
                    <a:gd name="connsiteX4" fmla="*/ 19264 w 21711"/>
                    <a:gd name="connsiteY4" fmla="*/ 3977 h 2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 h="21715">
                      <a:moveTo>
                        <a:pt x="19264" y="3977"/>
                      </a:moveTo>
                      <a:cubicBezTo>
                        <a:pt x="15442" y="-611"/>
                        <a:pt x="8562" y="-1375"/>
                        <a:pt x="3976" y="2448"/>
                      </a:cubicBezTo>
                      <a:cubicBezTo>
                        <a:pt x="-611" y="6270"/>
                        <a:pt x="-1375" y="13151"/>
                        <a:pt x="2447" y="17739"/>
                      </a:cubicBezTo>
                      <a:cubicBezTo>
                        <a:pt x="6269" y="22326"/>
                        <a:pt x="13148" y="23090"/>
                        <a:pt x="17735" y="19268"/>
                      </a:cubicBezTo>
                      <a:cubicBezTo>
                        <a:pt x="22321" y="15827"/>
                        <a:pt x="23086" y="8946"/>
                        <a:pt x="19264" y="3977"/>
                      </a:cubicBezTo>
                      <a:close/>
                    </a:path>
                  </a:pathLst>
                </a:custGeom>
                <a:solidFill>
                  <a:srgbClr val="29ABE2"/>
                </a:solidFill>
                <a:ln w="3819" cap="flat">
                  <a:noFill/>
                  <a:prstDash val="solid"/>
                  <a:miter/>
                </a:ln>
              </p:spPr>
              <p:txBody>
                <a:bodyPr rtlCol="0" anchor="ctr"/>
                <a:lstStyle/>
                <a:p>
                  <a:endParaRPr lang="en-US"/>
                </a:p>
              </p:txBody>
            </p:sp>
          </p:grpSp>
          <p:grpSp>
            <p:nvGrpSpPr>
              <p:cNvPr id="249" name="Graphic 4">
                <a:extLst>
                  <a:ext uri="{FF2B5EF4-FFF2-40B4-BE49-F238E27FC236}">
                    <a16:creationId xmlns:a16="http://schemas.microsoft.com/office/drawing/2014/main" id="{2CDBC0B6-677E-C62A-784E-DD82F639E37C}"/>
                  </a:ext>
                </a:extLst>
              </p:cNvPr>
              <p:cNvGrpSpPr/>
              <p:nvPr/>
            </p:nvGrpSpPr>
            <p:grpSpPr>
              <a:xfrm>
                <a:off x="6736534" y="3027539"/>
                <a:ext cx="27943" cy="27948"/>
                <a:chOff x="6736534" y="3027539"/>
                <a:chExt cx="27943" cy="27948"/>
              </a:xfrm>
            </p:grpSpPr>
            <p:sp>
              <p:nvSpPr>
                <p:cNvPr id="283" name="Freeform 282">
                  <a:extLst>
                    <a:ext uri="{FF2B5EF4-FFF2-40B4-BE49-F238E27FC236}">
                      <a16:creationId xmlns:a16="http://schemas.microsoft.com/office/drawing/2014/main" id="{72348B44-13E5-A5F9-84A3-75E5D37A854A}"/>
                    </a:ext>
                  </a:extLst>
                </p:cNvPr>
                <p:cNvSpPr/>
                <p:nvPr/>
              </p:nvSpPr>
              <p:spPr>
                <a:xfrm rot="-2328339">
                  <a:off x="6740568" y="3031574"/>
                  <a:ext cx="19874" cy="19878"/>
                </a:xfrm>
                <a:custGeom>
                  <a:avLst/>
                  <a:gdLst>
                    <a:gd name="connsiteX0" fmla="*/ 0 w 19874"/>
                    <a:gd name="connsiteY0" fmla="*/ 0 h 19878"/>
                    <a:gd name="connsiteX1" fmla="*/ 19875 w 19874"/>
                    <a:gd name="connsiteY1" fmla="*/ 0 h 19878"/>
                    <a:gd name="connsiteX2" fmla="*/ 19875 w 19874"/>
                    <a:gd name="connsiteY2" fmla="*/ 19879 h 19878"/>
                    <a:gd name="connsiteX3" fmla="*/ 0 w 19874"/>
                    <a:gd name="connsiteY3" fmla="*/ 19879 h 19878"/>
                  </a:gdLst>
                  <a:ahLst/>
                  <a:cxnLst>
                    <a:cxn ang="0">
                      <a:pos x="connsiteX0" y="connsiteY0"/>
                    </a:cxn>
                    <a:cxn ang="0">
                      <a:pos x="connsiteX1" y="connsiteY1"/>
                    </a:cxn>
                    <a:cxn ang="0">
                      <a:pos x="connsiteX2" y="connsiteY2"/>
                    </a:cxn>
                    <a:cxn ang="0">
                      <a:pos x="connsiteX3" y="connsiteY3"/>
                    </a:cxn>
                  </a:cxnLst>
                  <a:rect l="l" t="t" r="r" b="b"/>
                  <a:pathLst>
                    <a:path w="19874" h="19878">
                      <a:moveTo>
                        <a:pt x="0" y="0"/>
                      </a:moveTo>
                      <a:lnTo>
                        <a:pt x="19875" y="0"/>
                      </a:lnTo>
                      <a:lnTo>
                        <a:pt x="19875" y="19879"/>
                      </a:lnTo>
                      <a:lnTo>
                        <a:pt x="0" y="19879"/>
                      </a:lnTo>
                      <a:close/>
                    </a:path>
                  </a:pathLst>
                </a:custGeom>
                <a:noFill/>
                <a:ln w="381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6FEF7FED-D2EA-11FC-99BA-0AE245BB7DF8}"/>
                    </a:ext>
                  </a:extLst>
                </p:cNvPr>
                <p:cNvSpPr/>
                <p:nvPr/>
              </p:nvSpPr>
              <p:spPr>
                <a:xfrm>
                  <a:off x="6740514" y="3031561"/>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3"/>
                        <a:pt x="2166" y="15929"/>
                      </a:cubicBezTo>
                      <a:cubicBezTo>
                        <a:pt x="5606" y="20134"/>
                        <a:pt x="11721" y="20898"/>
                        <a:pt x="15926"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0" name="Graphic 4">
                <a:extLst>
                  <a:ext uri="{FF2B5EF4-FFF2-40B4-BE49-F238E27FC236}">
                    <a16:creationId xmlns:a16="http://schemas.microsoft.com/office/drawing/2014/main" id="{844F097C-30B9-FCDE-BF9F-AD30886AABEE}"/>
                  </a:ext>
                </a:extLst>
              </p:cNvPr>
              <p:cNvGrpSpPr/>
              <p:nvPr/>
            </p:nvGrpSpPr>
            <p:grpSpPr>
              <a:xfrm>
                <a:off x="6685480" y="2909175"/>
                <a:ext cx="19882" cy="19886"/>
                <a:chOff x="6685480" y="2909175"/>
                <a:chExt cx="19882" cy="19886"/>
              </a:xfrm>
            </p:grpSpPr>
            <p:sp>
              <p:nvSpPr>
                <p:cNvPr id="281" name="Freeform 280">
                  <a:extLst>
                    <a:ext uri="{FF2B5EF4-FFF2-40B4-BE49-F238E27FC236}">
                      <a16:creationId xmlns:a16="http://schemas.microsoft.com/office/drawing/2014/main" id="{2D26BEB5-4444-6F1D-96B8-641AFC62AB95}"/>
                    </a:ext>
                  </a:extLst>
                </p:cNvPr>
                <p:cNvSpPr/>
                <p:nvPr/>
              </p:nvSpPr>
              <p:spPr>
                <a:xfrm rot="-2328823">
                  <a:off x="6688351" y="2912046"/>
                  <a:ext cx="14141" cy="14144"/>
                </a:xfrm>
                <a:custGeom>
                  <a:avLst/>
                  <a:gdLst>
                    <a:gd name="connsiteX0" fmla="*/ 0 w 14141"/>
                    <a:gd name="connsiteY0" fmla="*/ 0 h 14144"/>
                    <a:gd name="connsiteX1" fmla="*/ 14141 w 14141"/>
                    <a:gd name="connsiteY1" fmla="*/ 0 h 14144"/>
                    <a:gd name="connsiteX2" fmla="*/ 14141 w 14141"/>
                    <a:gd name="connsiteY2" fmla="*/ 14144 h 14144"/>
                    <a:gd name="connsiteX3" fmla="*/ 0 w 14141"/>
                    <a:gd name="connsiteY3" fmla="*/ 14144 h 14144"/>
                  </a:gdLst>
                  <a:ahLst/>
                  <a:cxnLst>
                    <a:cxn ang="0">
                      <a:pos x="connsiteX0" y="connsiteY0"/>
                    </a:cxn>
                    <a:cxn ang="0">
                      <a:pos x="connsiteX1" y="connsiteY1"/>
                    </a:cxn>
                    <a:cxn ang="0">
                      <a:pos x="connsiteX2" y="connsiteY2"/>
                    </a:cxn>
                    <a:cxn ang="0">
                      <a:pos x="connsiteX3" y="connsiteY3"/>
                    </a:cxn>
                  </a:cxnLst>
                  <a:rect l="l" t="t" r="r" b="b"/>
                  <a:pathLst>
                    <a:path w="14141" h="14144">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0D7DC8F3-4A2A-220F-03F9-2F5BE6B469B4}"/>
                    </a:ext>
                  </a:extLst>
                </p:cNvPr>
                <p:cNvSpPr/>
                <p:nvPr/>
              </p:nvSpPr>
              <p:spPr>
                <a:xfrm>
                  <a:off x="6688463" y="2912219"/>
                  <a:ext cx="14032" cy="14034"/>
                </a:xfrm>
                <a:custGeom>
                  <a:avLst/>
                  <a:gdLst>
                    <a:gd name="connsiteX0" fmla="*/ 12558 w 14032"/>
                    <a:gd name="connsiteY0" fmla="*/ 2621 h 14034"/>
                    <a:gd name="connsiteX1" fmla="*/ 2620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4" y="-437"/>
                        <a:pt x="5678" y="-819"/>
                        <a:pt x="2620" y="1475"/>
                      </a:cubicBezTo>
                      <a:cubicBezTo>
                        <a:pt x="-437" y="3768"/>
                        <a:pt x="-819" y="8355"/>
                        <a:pt x="1474" y="11414"/>
                      </a:cubicBezTo>
                      <a:cubicBezTo>
                        <a:pt x="3767" y="14472"/>
                        <a:pt x="8353"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1" name="Graphic 4">
                <a:extLst>
                  <a:ext uri="{FF2B5EF4-FFF2-40B4-BE49-F238E27FC236}">
                    <a16:creationId xmlns:a16="http://schemas.microsoft.com/office/drawing/2014/main" id="{2D7CBA08-CBD3-F437-F509-4363DD690569}"/>
                  </a:ext>
                </a:extLst>
              </p:cNvPr>
              <p:cNvGrpSpPr/>
              <p:nvPr/>
            </p:nvGrpSpPr>
            <p:grpSpPr>
              <a:xfrm>
                <a:off x="6582674" y="2725272"/>
                <a:ext cx="16657" cy="16660"/>
                <a:chOff x="6582674" y="2725272"/>
                <a:chExt cx="16657" cy="16660"/>
              </a:xfrm>
            </p:grpSpPr>
            <p:sp>
              <p:nvSpPr>
                <p:cNvPr id="279" name="Freeform 278">
                  <a:extLst>
                    <a:ext uri="{FF2B5EF4-FFF2-40B4-BE49-F238E27FC236}">
                      <a16:creationId xmlns:a16="http://schemas.microsoft.com/office/drawing/2014/main" id="{C6196107-6354-B25B-B6E0-9892ABC17608}"/>
                    </a:ext>
                  </a:extLst>
                </p:cNvPr>
                <p:cNvSpPr/>
                <p:nvPr/>
              </p:nvSpPr>
              <p:spPr>
                <a:xfrm rot="-2328555">
                  <a:off x="6585079" y="2727678"/>
                  <a:ext cx="11847" cy="11849"/>
                </a:xfrm>
                <a:custGeom>
                  <a:avLst/>
                  <a:gdLst>
                    <a:gd name="connsiteX0" fmla="*/ 0 w 11847"/>
                    <a:gd name="connsiteY0" fmla="*/ 0 h 11849"/>
                    <a:gd name="connsiteX1" fmla="*/ 11847 w 11847"/>
                    <a:gd name="connsiteY1" fmla="*/ 0 h 11849"/>
                    <a:gd name="connsiteX2" fmla="*/ 11847 w 11847"/>
                    <a:gd name="connsiteY2" fmla="*/ 11850 h 11849"/>
                    <a:gd name="connsiteX3" fmla="*/ 0 w 11847"/>
                    <a:gd name="connsiteY3" fmla="*/ 11850 h 11849"/>
                  </a:gdLst>
                  <a:ahLst/>
                  <a:cxnLst>
                    <a:cxn ang="0">
                      <a:pos x="connsiteX0" y="connsiteY0"/>
                    </a:cxn>
                    <a:cxn ang="0">
                      <a:pos x="connsiteX1" y="connsiteY1"/>
                    </a:cxn>
                    <a:cxn ang="0">
                      <a:pos x="connsiteX2" y="connsiteY2"/>
                    </a:cxn>
                    <a:cxn ang="0">
                      <a:pos x="connsiteX3" y="connsiteY3"/>
                    </a:cxn>
                  </a:cxnLst>
                  <a:rect l="l" t="t" r="r" b="b"/>
                  <a:pathLst>
                    <a:path w="11847" h="11849">
                      <a:moveTo>
                        <a:pt x="0" y="0"/>
                      </a:moveTo>
                      <a:lnTo>
                        <a:pt x="11847" y="0"/>
                      </a:lnTo>
                      <a:lnTo>
                        <a:pt x="11847" y="11850"/>
                      </a:lnTo>
                      <a:lnTo>
                        <a:pt x="0" y="11850"/>
                      </a:lnTo>
                      <a:close/>
                    </a:path>
                  </a:pathLst>
                </a:custGeom>
                <a:noFill/>
                <a:ln w="381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27A8EAA3-EE60-3CCD-876A-2A4B5B7A414F}"/>
                    </a:ext>
                  </a:extLst>
                </p:cNvPr>
                <p:cNvSpPr/>
                <p:nvPr/>
              </p:nvSpPr>
              <p:spPr>
                <a:xfrm>
                  <a:off x="6585238" y="2727549"/>
                  <a:ext cx="11519" cy="11804"/>
                </a:xfrm>
                <a:custGeom>
                  <a:avLst/>
                  <a:gdLst>
                    <a:gd name="connsiteX0" fmla="*/ 10296 w 11519"/>
                    <a:gd name="connsiteY0" fmla="*/ 2270 h 11804"/>
                    <a:gd name="connsiteX1" fmla="*/ 2270 w 11519"/>
                    <a:gd name="connsiteY1" fmla="*/ 1506 h 11804"/>
                    <a:gd name="connsiteX2" fmla="*/ 1506 w 11519"/>
                    <a:gd name="connsiteY2" fmla="*/ 9534 h 11804"/>
                    <a:gd name="connsiteX3" fmla="*/ 9532 w 11519"/>
                    <a:gd name="connsiteY3" fmla="*/ 10298 h 11804"/>
                    <a:gd name="connsiteX4" fmla="*/ 10296 w 11519"/>
                    <a:gd name="connsiteY4" fmla="*/ 2270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9" h="11804">
                      <a:moveTo>
                        <a:pt x="10296" y="2270"/>
                      </a:moveTo>
                      <a:cubicBezTo>
                        <a:pt x="8385" y="-405"/>
                        <a:pt x="4563" y="-788"/>
                        <a:pt x="2270" y="1506"/>
                      </a:cubicBezTo>
                      <a:cubicBezTo>
                        <a:pt x="-405" y="3417"/>
                        <a:pt x="-788" y="7240"/>
                        <a:pt x="1506" y="9534"/>
                      </a:cubicBezTo>
                      <a:cubicBezTo>
                        <a:pt x="3417" y="12210"/>
                        <a:pt x="7239" y="12592"/>
                        <a:pt x="9532" y="10298"/>
                      </a:cubicBezTo>
                      <a:cubicBezTo>
                        <a:pt x="11825" y="8769"/>
                        <a:pt x="12207" y="4946"/>
                        <a:pt x="10296" y="2270"/>
                      </a:cubicBezTo>
                      <a:close/>
                    </a:path>
                  </a:pathLst>
                </a:custGeom>
                <a:solidFill>
                  <a:srgbClr val="29ABE2"/>
                </a:solidFill>
                <a:ln w="3819" cap="flat">
                  <a:noFill/>
                  <a:prstDash val="solid"/>
                  <a:miter/>
                </a:ln>
              </p:spPr>
              <p:txBody>
                <a:bodyPr rtlCol="0" anchor="ctr"/>
                <a:lstStyle/>
                <a:p>
                  <a:endParaRPr lang="en-US"/>
                </a:p>
              </p:txBody>
            </p:sp>
          </p:grpSp>
          <p:grpSp>
            <p:nvGrpSpPr>
              <p:cNvPr id="252" name="Graphic 4">
                <a:extLst>
                  <a:ext uri="{FF2B5EF4-FFF2-40B4-BE49-F238E27FC236}">
                    <a16:creationId xmlns:a16="http://schemas.microsoft.com/office/drawing/2014/main" id="{EE35DDA7-8A49-D814-4908-596E372F64C6}"/>
                  </a:ext>
                </a:extLst>
              </p:cNvPr>
              <p:cNvGrpSpPr/>
              <p:nvPr/>
            </p:nvGrpSpPr>
            <p:grpSpPr>
              <a:xfrm>
                <a:off x="6641155" y="3306109"/>
                <a:ext cx="31704" cy="31711"/>
                <a:chOff x="6641155" y="3306109"/>
                <a:chExt cx="31704" cy="31711"/>
              </a:xfrm>
            </p:grpSpPr>
            <p:sp>
              <p:nvSpPr>
                <p:cNvPr id="277" name="Freeform 276">
                  <a:extLst>
                    <a:ext uri="{FF2B5EF4-FFF2-40B4-BE49-F238E27FC236}">
                      <a16:creationId xmlns:a16="http://schemas.microsoft.com/office/drawing/2014/main" id="{56D01DEA-FEBD-2FEB-19D2-DDA5A642969E}"/>
                    </a:ext>
                  </a:extLst>
                </p:cNvPr>
                <p:cNvSpPr/>
                <p:nvPr/>
              </p:nvSpPr>
              <p:spPr>
                <a:xfrm rot="-2328823">
                  <a:off x="6645732" y="3310688"/>
                  <a:ext cx="22550" cy="22554"/>
                </a:xfrm>
                <a:custGeom>
                  <a:avLst/>
                  <a:gdLst>
                    <a:gd name="connsiteX0" fmla="*/ 0 w 22550"/>
                    <a:gd name="connsiteY0" fmla="*/ 0 h 22554"/>
                    <a:gd name="connsiteX1" fmla="*/ 22550 w 22550"/>
                    <a:gd name="connsiteY1" fmla="*/ 0 h 22554"/>
                    <a:gd name="connsiteX2" fmla="*/ 22550 w 22550"/>
                    <a:gd name="connsiteY2" fmla="*/ 22555 h 22554"/>
                    <a:gd name="connsiteX3" fmla="*/ 0 w 22550"/>
                    <a:gd name="connsiteY3" fmla="*/ 22555 h 22554"/>
                  </a:gdLst>
                  <a:ahLst/>
                  <a:cxnLst>
                    <a:cxn ang="0">
                      <a:pos x="connsiteX0" y="connsiteY0"/>
                    </a:cxn>
                    <a:cxn ang="0">
                      <a:pos x="connsiteX1" y="connsiteY1"/>
                    </a:cxn>
                    <a:cxn ang="0">
                      <a:pos x="connsiteX2" y="connsiteY2"/>
                    </a:cxn>
                    <a:cxn ang="0">
                      <a:pos x="connsiteX3" y="connsiteY3"/>
                    </a:cxn>
                  </a:cxnLst>
                  <a:rect l="l" t="t" r="r" b="b"/>
                  <a:pathLst>
                    <a:path w="22550" h="22554">
                      <a:moveTo>
                        <a:pt x="0" y="0"/>
                      </a:moveTo>
                      <a:lnTo>
                        <a:pt x="22550" y="0"/>
                      </a:lnTo>
                      <a:lnTo>
                        <a:pt x="22550" y="22555"/>
                      </a:lnTo>
                      <a:lnTo>
                        <a:pt x="0" y="22555"/>
                      </a:lnTo>
                      <a:close/>
                    </a:path>
                  </a:pathLst>
                </a:custGeom>
                <a:noFill/>
                <a:ln w="381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07D8750D-F13A-475D-026B-53F7506983EF}"/>
                    </a:ext>
                  </a:extLst>
                </p:cNvPr>
                <p:cNvSpPr/>
                <p:nvPr/>
              </p:nvSpPr>
              <p:spPr>
                <a:xfrm>
                  <a:off x="6645548" y="3310441"/>
                  <a:ext cx="22375" cy="22661"/>
                </a:xfrm>
                <a:custGeom>
                  <a:avLst/>
                  <a:gdLst>
                    <a:gd name="connsiteX0" fmla="*/ 19928 w 22375"/>
                    <a:gd name="connsiteY0" fmla="*/ 4259 h 22661"/>
                    <a:gd name="connsiteX1" fmla="*/ 4258 w 22375"/>
                    <a:gd name="connsiteY1" fmla="*/ 2730 h 22661"/>
                    <a:gd name="connsiteX2" fmla="*/ 2729 w 22375"/>
                    <a:gd name="connsiteY2" fmla="*/ 18403 h 22661"/>
                    <a:gd name="connsiteX3" fmla="*/ 18399 w 22375"/>
                    <a:gd name="connsiteY3" fmla="*/ 19932 h 22661"/>
                    <a:gd name="connsiteX4" fmla="*/ 19928 w 22375"/>
                    <a:gd name="connsiteY4" fmla="*/ 4259 h 2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5" h="22661">
                      <a:moveTo>
                        <a:pt x="19928" y="4259"/>
                      </a:moveTo>
                      <a:cubicBezTo>
                        <a:pt x="16106" y="-711"/>
                        <a:pt x="8844" y="-1476"/>
                        <a:pt x="4258" y="2730"/>
                      </a:cubicBezTo>
                      <a:cubicBezTo>
                        <a:pt x="-711" y="6552"/>
                        <a:pt x="-1475" y="13815"/>
                        <a:pt x="2729" y="18403"/>
                      </a:cubicBezTo>
                      <a:cubicBezTo>
                        <a:pt x="6551" y="23372"/>
                        <a:pt x="13813" y="24137"/>
                        <a:pt x="18399" y="19932"/>
                      </a:cubicBezTo>
                      <a:cubicBezTo>
                        <a:pt x="22986" y="16109"/>
                        <a:pt x="23750" y="8846"/>
                        <a:pt x="19928" y="4259"/>
                      </a:cubicBezTo>
                      <a:close/>
                    </a:path>
                  </a:pathLst>
                </a:custGeom>
                <a:solidFill>
                  <a:srgbClr val="29ABE2"/>
                </a:solidFill>
                <a:ln w="3819"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2D4FA2A4-2B0E-6CB1-3DE1-1B7DBFFB44EA}"/>
                  </a:ext>
                </a:extLst>
              </p:cNvPr>
              <p:cNvGrpSpPr/>
              <p:nvPr/>
            </p:nvGrpSpPr>
            <p:grpSpPr>
              <a:xfrm>
                <a:off x="6526176" y="3013301"/>
                <a:ext cx="17195" cy="17199"/>
                <a:chOff x="6526176" y="3013301"/>
                <a:chExt cx="17195" cy="17199"/>
              </a:xfrm>
            </p:grpSpPr>
            <p:sp>
              <p:nvSpPr>
                <p:cNvPr id="275" name="Freeform 274">
                  <a:extLst>
                    <a:ext uri="{FF2B5EF4-FFF2-40B4-BE49-F238E27FC236}">
                      <a16:creationId xmlns:a16="http://schemas.microsoft.com/office/drawing/2014/main" id="{4FA4EC83-0A07-B7E3-8B39-13F936184BA5}"/>
                    </a:ext>
                  </a:extLst>
                </p:cNvPr>
                <p:cNvSpPr/>
                <p:nvPr/>
              </p:nvSpPr>
              <p:spPr>
                <a:xfrm rot="-2328339">
                  <a:off x="6528659" y="3015784"/>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FEA984C-753D-4300-9BBE-10576EE28F85}"/>
                    </a:ext>
                  </a:extLst>
                </p:cNvPr>
                <p:cNvSpPr/>
                <p:nvPr/>
              </p:nvSpPr>
              <p:spPr>
                <a:xfrm>
                  <a:off x="6528672" y="3015784"/>
                  <a:ext cx="12063" cy="12186"/>
                </a:xfrm>
                <a:custGeom>
                  <a:avLst/>
                  <a:gdLst>
                    <a:gd name="connsiteX0" fmla="*/ 10679 w 12063"/>
                    <a:gd name="connsiteY0" fmla="*/ 2271 h 12186"/>
                    <a:gd name="connsiteX1" fmla="*/ 2270 w 12063"/>
                    <a:gd name="connsiteY1" fmla="*/ 1506 h 12186"/>
                    <a:gd name="connsiteX2" fmla="*/ 1506 w 12063"/>
                    <a:gd name="connsiteY2" fmla="*/ 9916 h 12186"/>
                    <a:gd name="connsiteX3" fmla="*/ 9914 w 12063"/>
                    <a:gd name="connsiteY3" fmla="*/ 10681 h 12186"/>
                    <a:gd name="connsiteX4" fmla="*/ 10679 w 12063"/>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 h="12186">
                      <a:moveTo>
                        <a:pt x="10679" y="2271"/>
                      </a:moveTo>
                      <a:cubicBezTo>
                        <a:pt x="8385" y="-405"/>
                        <a:pt x="4563" y="-788"/>
                        <a:pt x="2270" y="1506"/>
                      </a:cubicBezTo>
                      <a:cubicBezTo>
                        <a:pt x="-405" y="3800"/>
                        <a:pt x="-787" y="7623"/>
                        <a:pt x="1506" y="9916"/>
                      </a:cubicBezTo>
                      <a:cubicBezTo>
                        <a:pt x="3799" y="12592"/>
                        <a:pt x="7621" y="12974"/>
                        <a:pt x="9914" y="10681"/>
                      </a:cubicBezTo>
                      <a:cubicBezTo>
                        <a:pt x="12207" y="8769"/>
                        <a:pt x="12972" y="4947"/>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54" name="Graphic 4">
                <a:extLst>
                  <a:ext uri="{FF2B5EF4-FFF2-40B4-BE49-F238E27FC236}">
                    <a16:creationId xmlns:a16="http://schemas.microsoft.com/office/drawing/2014/main" id="{8E91DD42-9E44-5D87-715E-5E83C64808F5}"/>
                  </a:ext>
                </a:extLst>
              </p:cNvPr>
              <p:cNvGrpSpPr/>
              <p:nvPr/>
            </p:nvGrpSpPr>
            <p:grpSpPr>
              <a:xfrm>
                <a:off x="6515570" y="3172233"/>
                <a:ext cx="27405" cy="27411"/>
                <a:chOff x="6515570" y="3172233"/>
                <a:chExt cx="27405" cy="27411"/>
              </a:xfrm>
            </p:grpSpPr>
            <p:sp>
              <p:nvSpPr>
                <p:cNvPr id="273" name="Freeform 272">
                  <a:extLst>
                    <a:ext uri="{FF2B5EF4-FFF2-40B4-BE49-F238E27FC236}">
                      <a16:creationId xmlns:a16="http://schemas.microsoft.com/office/drawing/2014/main" id="{F88B7CF8-4CB6-D5A8-3AC1-ED4DEF5B85CC}"/>
                    </a:ext>
                  </a:extLst>
                </p:cNvPr>
                <p:cNvSpPr/>
                <p:nvPr/>
              </p:nvSpPr>
              <p:spPr>
                <a:xfrm rot="-2328823">
                  <a:off x="6519527" y="3176190"/>
                  <a:ext cx="19492" cy="19496"/>
                </a:xfrm>
                <a:custGeom>
                  <a:avLst/>
                  <a:gdLst>
                    <a:gd name="connsiteX0" fmla="*/ 0 w 19492"/>
                    <a:gd name="connsiteY0" fmla="*/ 0 h 19496"/>
                    <a:gd name="connsiteX1" fmla="*/ 19492 w 19492"/>
                    <a:gd name="connsiteY1" fmla="*/ 0 h 19496"/>
                    <a:gd name="connsiteX2" fmla="*/ 19492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2" y="0"/>
                      </a:lnTo>
                      <a:lnTo>
                        <a:pt x="19492" y="19496"/>
                      </a:lnTo>
                      <a:lnTo>
                        <a:pt x="0" y="19496"/>
                      </a:lnTo>
                      <a:close/>
                    </a:path>
                  </a:pathLst>
                </a:custGeom>
                <a:noFill/>
                <a:ln w="381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EA7A72A5-2424-6153-8084-3E2BDA3CAD2D}"/>
                    </a:ext>
                  </a:extLst>
                </p:cNvPr>
                <p:cNvSpPr/>
                <p:nvPr/>
              </p:nvSpPr>
              <p:spPr>
                <a:xfrm>
                  <a:off x="6519221" y="317644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3635"/>
                        <a:pt x="20894" y="7519"/>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5" name="Graphic 4">
                <a:extLst>
                  <a:ext uri="{FF2B5EF4-FFF2-40B4-BE49-F238E27FC236}">
                    <a16:creationId xmlns:a16="http://schemas.microsoft.com/office/drawing/2014/main" id="{3291C48F-6C54-CCDC-9DEF-C31582A6B548}"/>
                  </a:ext>
                </a:extLst>
              </p:cNvPr>
              <p:cNvGrpSpPr/>
              <p:nvPr/>
            </p:nvGrpSpPr>
            <p:grpSpPr>
              <a:xfrm>
                <a:off x="6598367" y="3701061"/>
                <a:ext cx="19882" cy="19886"/>
                <a:chOff x="6598367" y="3701061"/>
                <a:chExt cx="19882" cy="19886"/>
              </a:xfrm>
            </p:grpSpPr>
            <p:sp>
              <p:nvSpPr>
                <p:cNvPr id="271" name="Freeform 270">
                  <a:extLst>
                    <a:ext uri="{FF2B5EF4-FFF2-40B4-BE49-F238E27FC236}">
                      <a16:creationId xmlns:a16="http://schemas.microsoft.com/office/drawing/2014/main" id="{EE41F4C0-5B1E-91AA-2A23-394C9B075704}"/>
                    </a:ext>
                  </a:extLst>
                </p:cNvPr>
                <p:cNvSpPr/>
                <p:nvPr/>
              </p:nvSpPr>
              <p:spPr>
                <a:xfrm rot="-2327856">
                  <a:off x="6601237" y="3703932"/>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35899DB7-D07F-7A56-C18A-0863E7F0C981}"/>
                    </a:ext>
                  </a:extLst>
                </p:cNvPr>
                <p:cNvSpPr/>
                <p:nvPr/>
              </p:nvSpPr>
              <p:spPr>
                <a:xfrm>
                  <a:off x="6600939" y="3703909"/>
                  <a:ext cx="14032" cy="14034"/>
                </a:xfrm>
                <a:custGeom>
                  <a:avLst/>
                  <a:gdLst>
                    <a:gd name="connsiteX0" fmla="*/ 12558 w 14032"/>
                    <a:gd name="connsiteY0" fmla="*/ 2621 h 14034"/>
                    <a:gd name="connsiteX1" fmla="*/ 2621 w 14032"/>
                    <a:gd name="connsiteY1" fmla="*/ 1474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5" y="-437"/>
                        <a:pt x="5678" y="-819"/>
                        <a:pt x="2621" y="1474"/>
                      </a:cubicBezTo>
                      <a:cubicBezTo>
                        <a:pt x="-437" y="3768"/>
                        <a:pt x="-819" y="8355"/>
                        <a:pt x="1474" y="11414"/>
                      </a:cubicBezTo>
                      <a:cubicBezTo>
                        <a:pt x="3767" y="14472"/>
                        <a:pt x="8354" y="14854"/>
                        <a:pt x="11411" y="12560"/>
                      </a:cubicBezTo>
                      <a:cubicBezTo>
                        <a:pt x="14469" y="9885"/>
                        <a:pt x="14851" y="5680"/>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6" name="Graphic 4">
                <a:extLst>
                  <a:ext uri="{FF2B5EF4-FFF2-40B4-BE49-F238E27FC236}">
                    <a16:creationId xmlns:a16="http://schemas.microsoft.com/office/drawing/2014/main" id="{D88D827B-117D-999D-DC18-BD639541F259}"/>
                  </a:ext>
                </a:extLst>
              </p:cNvPr>
              <p:cNvGrpSpPr/>
              <p:nvPr/>
            </p:nvGrpSpPr>
            <p:grpSpPr>
              <a:xfrm>
                <a:off x="6443891" y="3316596"/>
                <a:ext cx="31167" cy="31173"/>
                <a:chOff x="6443891" y="3316596"/>
                <a:chExt cx="31167" cy="31173"/>
              </a:xfrm>
            </p:grpSpPr>
            <p:sp>
              <p:nvSpPr>
                <p:cNvPr id="269" name="Freeform 268">
                  <a:extLst>
                    <a:ext uri="{FF2B5EF4-FFF2-40B4-BE49-F238E27FC236}">
                      <a16:creationId xmlns:a16="http://schemas.microsoft.com/office/drawing/2014/main" id="{5B405B52-D733-5799-575B-20AD6C9924C5}"/>
                    </a:ext>
                  </a:extLst>
                </p:cNvPr>
                <p:cNvSpPr/>
                <p:nvPr/>
              </p:nvSpPr>
              <p:spPr>
                <a:xfrm rot="-2328823">
                  <a:off x="6448391" y="3321097"/>
                  <a:ext cx="22167" cy="22172"/>
                </a:xfrm>
                <a:custGeom>
                  <a:avLst/>
                  <a:gdLst>
                    <a:gd name="connsiteX0" fmla="*/ 0 w 22167"/>
                    <a:gd name="connsiteY0" fmla="*/ 0 h 22172"/>
                    <a:gd name="connsiteX1" fmla="*/ 22168 w 22167"/>
                    <a:gd name="connsiteY1" fmla="*/ 0 h 22172"/>
                    <a:gd name="connsiteX2" fmla="*/ 22168 w 22167"/>
                    <a:gd name="connsiteY2" fmla="*/ 22172 h 22172"/>
                    <a:gd name="connsiteX3" fmla="*/ 0 w 22167"/>
                    <a:gd name="connsiteY3" fmla="*/ 22172 h 22172"/>
                  </a:gdLst>
                  <a:ahLst/>
                  <a:cxnLst>
                    <a:cxn ang="0">
                      <a:pos x="connsiteX0" y="connsiteY0"/>
                    </a:cxn>
                    <a:cxn ang="0">
                      <a:pos x="connsiteX1" y="connsiteY1"/>
                    </a:cxn>
                    <a:cxn ang="0">
                      <a:pos x="connsiteX2" y="connsiteY2"/>
                    </a:cxn>
                    <a:cxn ang="0">
                      <a:pos x="connsiteX3" y="connsiteY3"/>
                    </a:cxn>
                  </a:cxnLst>
                  <a:rect l="l" t="t" r="r" b="b"/>
                  <a:pathLst>
                    <a:path w="22167" h="22172">
                      <a:moveTo>
                        <a:pt x="0" y="0"/>
                      </a:moveTo>
                      <a:lnTo>
                        <a:pt x="22168" y="0"/>
                      </a:lnTo>
                      <a:lnTo>
                        <a:pt x="22168" y="22172"/>
                      </a:lnTo>
                      <a:lnTo>
                        <a:pt x="0" y="22172"/>
                      </a:lnTo>
                      <a:close/>
                    </a:path>
                  </a:pathLst>
                </a:custGeom>
                <a:noFill/>
                <a:ln w="381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02EEFA28-C4C3-461F-F81A-E54DC8240C7F}"/>
                    </a:ext>
                  </a:extLst>
                </p:cNvPr>
                <p:cNvSpPr/>
                <p:nvPr/>
              </p:nvSpPr>
              <p:spPr>
                <a:xfrm>
                  <a:off x="6447951" y="3321302"/>
                  <a:ext cx="22374" cy="22345"/>
                </a:xfrm>
                <a:custGeom>
                  <a:avLst/>
                  <a:gdLst>
                    <a:gd name="connsiteX0" fmla="*/ 19928 w 22374"/>
                    <a:gd name="connsiteY0" fmla="*/ 4101 h 22345"/>
                    <a:gd name="connsiteX1" fmla="*/ 4258 w 22374"/>
                    <a:gd name="connsiteY1" fmla="*/ 2572 h 22345"/>
                    <a:gd name="connsiteX2" fmla="*/ 2729 w 22374"/>
                    <a:gd name="connsiteY2" fmla="*/ 18245 h 22345"/>
                    <a:gd name="connsiteX3" fmla="*/ 18399 w 22374"/>
                    <a:gd name="connsiteY3" fmla="*/ 19774 h 22345"/>
                    <a:gd name="connsiteX4" fmla="*/ 19928 w 22374"/>
                    <a:gd name="connsiteY4" fmla="*/ 4101 h 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4" h="22345">
                      <a:moveTo>
                        <a:pt x="19928" y="4101"/>
                      </a:moveTo>
                      <a:cubicBezTo>
                        <a:pt x="16106" y="-869"/>
                        <a:pt x="9226" y="-1251"/>
                        <a:pt x="4258" y="2572"/>
                      </a:cubicBezTo>
                      <a:cubicBezTo>
                        <a:pt x="-711" y="6394"/>
                        <a:pt x="-1475" y="13275"/>
                        <a:pt x="2729" y="18245"/>
                      </a:cubicBezTo>
                      <a:cubicBezTo>
                        <a:pt x="6551" y="23215"/>
                        <a:pt x="13430" y="23597"/>
                        <a:pt x="18399" y="19774"/>
                      </a:cubicBezTo>
                      <a:cubicBezTo>
                        <a:pt x="22985" y="15951"/>
                        <a:pt x="23750" y="8688"/>
                        <a:pt x="19928" y="4101"/>
                      </a:cubicBezTo>
                      <a:close/>
                    </a:path>
                  </a:pathLst>
                </a:custGeom>
                <a:solidFill>
                  <a:srgbClr val="29ABE2"/>
                </a:solidFill>
                <a:ln w="3819" cap="flat">
                  <a:noFill/>
                  <a:prstDash val="solid"/>
                  <a:miter/>
                </a:ln>
              </p:spPr>
              <p:txBody>
                <a:bodyPr rtlCol="0" anchor="ctr"/>
                <a:lstStyle/>
                <a:p>
                  <a:endParaRPr lang="en-US"/>
                </a:p>
              </p:txBody>
            </p:sp>
          </p:grpSp>
          <p:grpSp>
            <p:nvGrpSpPr>
              <p:cNvPr id="257" name="Graphic 4">
                <a:extLst>
                  <a:ext uri="{FF2B5EF4-FFF2-40B4-BE49-F238E27FC236}">
                    <a16:creationId xmlns:a16="http://schemas.microsoft.com/office/drawing/2014/main" id="{A2568907-452C-FED8-1EB5-A002B8915093}"/>
                  </a:ext>
                </a:extLst>
              </p:cNvPr>
              <p:cNvGrpSpPr/>
              <p:nvPr/>
            </p:nvGrpSpPr>
            <p:grpSpPr>
              <a:xfrm>
                <a:off x="6308232" y="2877565"/>
                <a:ext cx="29018" cy="29023"/>
                <a:chOff x="6308232" y="2877565"/>
                <a:chExt cx="29018" cy="29023"/>
              </a:xfrm>
            </p:grpSpPr>
            <p:sp>
              <p:nvSpPr>
                <p:cNvPr id="267" name="Freeform 266">
                  <a:extLst>
                    <a:ext uri="{FF2B5EF4-FFF2-40B4-BE49-F238E27FC236}">
                      <a16:creationId xmlns:a16="http://schemas.microsoft.com/office/drawing/2014/main" id="{907DF02E-7D82-CA2F-C535-2691A8AE7D01}"/>
                    </a:ext>
                  </a:extLst>
                </p:cNvPr>
                <p:cNvSpPr/>
                <p:nvPr/>
              </p:nvSpPr>
              <p:spPr>
                <a:xfrm rot="-2328823">
                  <a:off x="6312421" y="2881755"/>
                  <a:ext cx="20639" cy="20643"/>
                </a:xfrm>
                <a:custGeom>
                  <a:avLst/>
                  <a:gdLst>
                    <a:gd name="connsiteX0" fmla="*/ 0 w 20639"/>
                    <a:gd name="connsiteY0" fmla="*/ 0 h 20643"/>
                    <a:gd name="connsiteX1" fmla="*/ 20639 w 20639"/>
                    <a:gd name="connsiteY1" fmla="*/ 0 h 20643"/>
                    <a:gd name="connsiteX2" fmla="*/ 20639 w 20639"/>
                    <a:gd name="connsiteY2" fmla="*/ 20643 h 20643"/>
                    <a:gd name="connsiteX3" fmla="*/ 0 w 20639"/>
                    <a:gd name="connsiteY3" fmla="*/ 20643 h 20643"/>
                  </a:gdLst>
                  <a:ahLst/>
                  <a:cxnLst>
                    <a:cxn ang="0">
                      <a:pos x="connsiteX0" y="connsiteY0"/>
                    </a:cxn>
                    <a:cxn ang="0">
                      <a:pos x="connsiteX1" y="connsiteY1"/>
                    </a:cxn>
                    <a:cxn ang="0">
                      <a:pos x="connsiteX2" y="connsiteY2"/>
                    </a:cxn>
                    <a:cxn ang="0">
                      <a:pos x="connsiteX3" y="connsiteY3"/>
                    </a:cxn>
                  </a:cxnLst>
                  <a:rect l="l" t="t" r="r" b="b"/>
                  <a:pathLst>
                    <a:path w="20639" h="20643">
                      <a:moveTo>
                        <a:pt x="0" y="0"/>
                      </a:moveTo>
                      <a:lnTo>
                        <a:pt x="20639" y="0"/>
                      </a:lnTo>
                      <a:lnTo>
                        <a:pt x="20639" y="20643"/>
                      </a:lnTo>
                      <a:lnTo>
                        <a:pt x="0" y="20643"/>
                      </a:lnTo>
                      <a:close/>
                    </a:path>
                  </a:pathLst>
                </a:custGeom>
                <a:noFill/>
                <a:ln w="381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82EBBC08-1BB3-4CEA-3EA8-C50FFBFCA25B}"/>
                    </a:ext>
                  </a:extLst>
                </p:cNvPr>
                <p:cNvSpPr/>
                <p:nvPr/>
              </p:nvSpPr>
              <p:spPr>
                <a:xfrm>
                  <a:off x="6312329" y="2881588"/>
                  <a:ext cx="20506" cy="20632"/>
                </a:xfrm>
                <a:custGeom>
                  <a:avLst/>
                  <a:gdLst>
                    <a:gd name="connsiteX0" fmla="*/ 18341 w 20506"/>
                    <a:gd name="connsiteY0" fmla="*/ 3818 h 20632"/>
                    <a:gd name="connsiteX1" fmla="*/ 3817 w 20506"/>
                    <a:gd name="connsiteY1" fmla="*/ 2289 h 20632"/>
                    <a:gd name="connsiteX2" fmla="*/ 2288 w 20506"/>
                    <a:gd name="connsiteY2" fmla="*/ 16815 h 20632"/>
                    <a:gd name="connsiteX3" fmla="*/ 16812 w 20506"/>
                    <a:gd name="connsiteY3" fmla="*/ 18344 h 20632"/>
                    <a:gd name="connsiteX4" fmla="*/ 18341 w 20506"/>
                    <a:gd name="connsiteY4" fmla="*/ 3818 h 2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 h="20632">
                      <a:moveTo>
                        <a:pt x="18341" y="3818"/>
                      </a:moveTo>
                      <a:cubicBezTo>
                        <a:pt x="14901" y="-770"/>
                        <a:pt x="8403" y="-1152"/>
                        <a:pt x="3817" y="2289"/>
                      </a:cubicBezTo>
                      <a:cubicBezTo>
                        <a:pt x="-769" y="5729"/>
                        <a:pt x="-1152" y="12228"/>
                        <a:pt x="2288" y="16815"/>
                      </a:cubicBezTo>
                      <a:cubicBezTo>
                        <a:pt x="5728" y="21402"/>
                        <a:pt x="12225" y="21785"/>
                        <a:pt x="16812" y="18344"/>
                      </a:cubicBezTo>
                      <a:cubicBezTo>
                        <a:pt x="21016" y="14521"/>
                        <a:pt x="21780" y="8023"/>
                        <a:pt x="18341" y="3818"/>
                      </a:cubicBezTo>
                      <a:close/>
                    </a:path>
                  </a:pathLst>
                </a:custGeom>
                <a:solidFill>
                  <a:srgbClr val="29ABE2"/>
                </a:solidFill>
                <a:ln w="3819" cap="flat">
                  <a:no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id="{5AA00417-53C6-6B07-3290-2933F12E0ACC}"/>
                  </a:ext>
                </a:extLst>
              </p:cNvPr>
              <p:cNvGrpSpPr/>
              <p:nvPr/>
            </p:nvGrpSpPr>
            <p:grpSpPr>
              <a:xfrm>
                <a:off x="6339283" y="3192048"/>
                <a:ext cx="20420" cy="20424"/>
                <a:chOff x="6339283" y="3192048"/>
                <a:chExt cx="20420" cy="20424"/>
              </a:xfrm>
            </p:grpSpPr>
            <p:sp>
              <p:nvSpPr>
                <p:cNvPr id="265" name="Freeform 264">
                  <a:extLst>
                    <a:ext uri="{FF2B5EF4-FFF2-40B4-BE49-F238E27FC236}">
                      <a16:creationId xmlns:a16="http://schemas.microsoft.com/office/drawing/2014/main" id="{D10B0395-B43B-518B-2A0B-A45541B64F92}"/>
                    </a:ext>
                  </a:extLst>
                </p:cNvPr>
                <p:cNvSpPr/>
                <p:nvPr/>
              </p:nvSpPr>
              <p:spPr>
                <a:xfrm rot="-2328823">
                  <a:off x="6342231" y="3194996"/>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C50B6FCB-04AB-2F66-1569-620631DDC924}"/>
                    </a:ext>
                  </a:extLst>
                </p:cNvPr>
                <p:cNvSpPr/>
                <p:nvPr/>
              </p:nvSpPr>
              <p:spPr>
                <a:xfrm>
                  <a:off x="6341808" y="3195102"/>
                  <a:ext cx="14695" cy="14417"/>
                </a:xfrm>
                <a:custGeom>
                  <a:avLst/>
                  <a:gdLst>
                    <a:gd name="connsiteX0" fmla="*/ 12940 w 14695"/>
                    <a:gd name="connsiteY0" fmla="*/ 2621 h 14417"/>
                    <a:gd name="connsiteX1" fmla="*/ 2621 w 14695"/>
                    <a:gd name="connsiteY1" fmla="*/ 1475 h 14417"/>
                    <a:gd name="connsiteX2" fmla="*/ 1474 w 14695"/>
                    <a:gd name="connsiteY2" fmla="*/ 11796 h 14417"/>
                    <a:gd name="connsiteX3" fmla="*/ 11794 w 14695"/>
                    <a:gd name="connsiteY3" fmla="*/ 12943 h 14417"/>
                    <a:gd name="connsiteX4" fmla="*/ 12940 w 14695"/>
                    <a:gd name="connsiteY4" fmla="*/ 2621 h 1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14417">
                      <a:moveTo>
                        <a:pt x="12940" y="2621"/>
                      </a:moveTo>
                      <a:cubicBezTo>
                        <a:pt x="10265" y="-437"/>
                        <a:pt x="6061" y="-819"/>
                        <a:pt x="2621" y="1475"/>
                      </a:cubicBezTo>
                      <a:cubicBezTo>
                        <a:pt x="-437" y="4151"/>
                        <a:pt x="-819" y="8738"/>
                        <a:pt x="1474" y="11796"/>
                      </a:cubicBezTo>
                      <a:cubicBezTo>
                        <a:pt x="4150" y="14854"/>
                        <a:pt x="8736" y="15236"/>
                        <a:pt x="11794" y="12943"/>
                      </a:cubicBezTo>
                      <a:cubicBezTo>
                        <a:pt x="15233" y="10267"/>
                        <a:pt x="15616" y="5679"/>
                        <a:pt x="12940" y="2621"/>
                      </a:cubicBezTo>
                      <a:close/>
                    </a:path>
                  </a:pathLst>
                </a:custGeom>
                <a:solidFill>
                  <a:srgbClr val="29ABE2"/>
                </a:solidFill>
                <a:ln w="3819" cap="flat">
                  <a:noFill/>
                  <a:prstDash val="solid"/>
                  <a:miter/>
                </a:ln>
              </p:spPr>
              <p:txBody>
                <a:bodyPr rtlCol="0" anchor="ctr"/>
                <a:lstStyle/>
                <a:p>
                  <a:endParaRPr lang="en-US"/>
                </a:p>
              </p:txBody>
            </p:sp>
          </p:grpSp>
          <p:grpSp>
            <p:nvGrpSpPr>
              <p:cNvPr id="259" name="Graphic 4">
                <a:extLst>
                  <a:ext uri="{FF2B5EF4-FFF2-40B4-BE49-F238E27FC236}">
                    <a16:creationId xmlns:a16="http://schemas.microsoft.com/office/drawing/2014/main" id="{16556BB9-3889-86DA-514D-4E63EA8773E5}"/>
                  </a:ext>
                </a:extLst>
              </p:cNvPr>
              <p:cNvGrpSpPr/>
              <p:nvPr/>
            </p:nvGrpSpPr>
            <p:grpSpPr>
              <a:xfrm>
                <a:off x="6227927" y="2728042"/>
                <a:ext cx="23106" cy="23111"/>
                <a:chOff x="6227927" y="2728042"/>
                <a:chExt cx="23106" cy="23111"/>
              </a:xfrm>
            </p:grpSpPr>
            <p:sp>
              <p:nvSpPr>
                <p:cNvPr id="263" name="Freeform 262">
                  <a:extLst>
                    <a:ext uri="{FF2B5EF4-FFF2-40B4-BE49-F238E27FC236}">
                      <a16:creationId xmlns:a16="http://schemas.microsoft.com/office/drawing/2014/main" id="{CD245EDD-561C-2714-1AC5-DCE60BCF72A9}"/>
                    </a:ext>
                  </a:extLst>
                </p:cNvPr>
                <p:cNvSpPr/>
                <p:nvPr/>
              </p:nvSpPr>
              <p:spPr>
                <a:xfrm rot="-2328823">
                  <a:off x="6231263" y="2731379"/>
                  <a:ext cx="16434" cy="16438"/>
                </a:xfrm>
                <a:custGeom>
                  <a:avLst/>
                  <a:gdLst>
                    <a:gd name="connsiteX0" fmla="*/ 0 w 16434"/>
                    <a:gd name="connsiteY0" fmla="*/ 0 h 16438"/>
                    <a:gd name="connsiteX1" fmla="*/ 16435 w 16434"/>
                    <a:gd name="connsiteY1" fmla="*/ 0 h 16438"/>
                    <a:gd name="connsiteX2" fmla="*/ 16435 w 16434"/>
                    <a:gd name="connsiteY2" fmla="*/ 16438 h 16438"/>
                    <a:gd name="connsiteX3" fmla="*/ 0 w 16434"/>
                    <a:gd name="connsiteY3" fmla="*/ 16438 h 16438"/>
                  </a:gdLst>
                  <a:ahLst/>
                  <a:cxnLst>
                    <a:cxn ang="0">
                      <a:pos x="connsiteX0" y="connsiteY0"/>
                    </a:cxn>
                    <a:cxn ang="0">
                      <a:pos x="connsiteX1" y="connsiteY1"/>
                    </a:cxn>
                    <a:cxn ang="0">
                      <a:pos x="connsiteX2" y="connsiteY2"/>
                    </a:cxn>
                    <a:cxn ang="0">
                      <a:pos x="connsiteX3" y="connsiteY3"/>
                    </a:cxn>
                  </a:cxnLst>
                  <a:rect l="l" t="t" r="r" b="b"/>
                  <a:pathLst>
                    <a:path w="16434" h="16438">
                      <a:moveTo>
                        <a:pt x="0" y="0"/>
                      </a:moveTo>
                      <a:lnTo>
                        <a:pt x="16435" y="0"/>
                      </a:lnTo>
                      <a:lnTo>
                        <a:pt x="16435" y="16438"/>
                      </a:lnTo>
                      <a:lnTo>
                        <a:pt x="0" y="16438"/>
                      </a:lnTo>
                      <a:close/>
                    </a:path>
                  </a:pathLst>
                </a:custGeom>
                <a:noFill/>
                <a:ln w="381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A5272C47-DEC9-8A90-AFF6-E405C0A7BC81}"/>
                    </a:ext>
                  </a:extLst>
                </p:cNvPr>
                <p:cNvSpPr/>
                <p:nvPr/>
              </p:nvSpPr>
              <p:spPr>
                <a:xfrm>
                  <a:off x="6231676" y="2731345"/>
                  <a:ext cx="16283" cy="16446"/>
                </a:xfrm>
                <a:custGeom>
                  <a:avLst/>
                  <a:gdLst>
                    <a:gd name="connsiteX0" fmla="*/ 14528 w 16283"/>
                    <a:gd name="connsiteY0" fmla="*/ 3063 h 16446"/>
                    <a:gd name="connsiteX1" fmla="*/ 3062 w 16283"/>
                    <a:gd name="connsiteY1" fmla="*/ 1916 h 16446"/>
                    <a:gd name="connsiteX2" fmla="*/ 1915 w 16283"/>
                    <a:gd name="connsiteY2" fmla="*/ 13384 h 16446"/>
                    <a:gd name="connsiteX3" fmla="*/ 13381 w 16283"/>
                    <a:gd name="connsiteY3" fmla="*/ 14531 h 16446"/>
                    <a:gd name="connsiteX4" fmla="*/ 14528 w 16283"/>
                    <a:gd name="connsiteY4" fmla="*/ 3063 h 16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 h="16446">
                      <a:moveTo>
                        <a:pt x="14528" y="3063"/>
                      </a:moveTo>
                      <a:cubicBezTo>
                        <a:pt x="11853" y="-378"/>
                        <a:pt x="6502" y="-1142"/>
                        <a:pt x="3062" y="1916"/>
                      </a:cubicBezTo>
                      <a:cubicBezTo>
                        <a:pt x="-378" y="4592"/>
                        <a:pt x="-1142" y="9943"/>
                        <a:pt x="1915" y="13384"/>
                      </a:cubicBezTo>
                      <a:cubicBezTo>
                        <a:pt x="4591" y="16825"/>
                        <a:pt x="9942" y="17589"/>
                        <a:pt x="13381" y="14531"/>
                      </a:cubicBezTo>
                      <a:cubicBezTo>
                        <a:pt x="16821" y="11855"/>
                        <a:pt x="17203" y="6885"/>
                        <a:pt x="14528" y="3063"/>
                      </a:cubicBezTo>
                      <a:close/>
                    </a:path>
                  </a:pathLst>
                </a:custGeom>
                <a:solidFill>
                  <a:srgbClr val="29ABE2"/>
                </a:solidFill>
                <a:ln w="3819" cap="flat">
                  <a:noFill/>
                  <a:prstDash val="solid"/>
                  <a:miter/>
                </a:ln>
              </p:spPr>
              <p:txBody>
                <a:bodyPr rtlCol="0" anchor="ctr"/>
                <a:lstStyle/>
                <a:p>
                  <a:endParaRPr lang="en-US"/>
                </a:p>
              </p:txBody>
            </p:sp>
          </p:grpSp>
          <p:grpSp>
            <p:nvGrpSpPr>
              <p:cNvPr id="260" name="Graphic 4">
                <a:extLst>
                  <a:ext uri="{FF2B5EF4-FFF2-40B4-BE49-F238E27FC236}">
                    <a16:creationId xmlns:a16="http://schemas.microsoft.com/office/drawing/2014/main" id="{3D09579B-B27F-B41E-A307-D08A149E165B}"/>
                  </a:ext>
                </a:extLst>
              </p:cNvPr>
              <p:cNvGrpSpPr/>
              <p:nvPr/>
            </p:nvGrpSpPr>
            <p:grpSpPr>
              <a:xfrm>
                <a:off x="6359205" y="3575083"/>
                <a:ext cx="24181" cy="24186"/>
                <a:chOff x="6359205" y="3575083"/>
                <a:chExt cx="24181" cy="24186"/>
              </a:xfrm>
            </p:grpSpPr>
            <p:sp>
              <p:nvSpPr>
                <p:cNvPr id="261" name="Freeform 260">
                  <a:extLst>
                    <a:ext uri="{FF2B5EF4-FFF2-40B4-BE49-F238E27FC236}">
                      <a16:creationId xmlns:a16="http://schemas.microsoft.com/office/drawing/2014/main" id="{AC217DF3-4F4E-5BAC-8B99-2F0D36FBBF7B}"/>
                    </a:ext>
                  </a:extLst>
                </p:cNvPr>
                <p:cNvSpPr/>
                <p:nvPr/>
              </p:nvSpPr>
              <p:spPr>
                <a:xfrm rot="-2327856">
                  <a:off x="6362696" y="3578575"/>
                  <a:ext cx="17199" cy="17203"/>
                </a:xfrm>
                <a:custGeom>
                  <a:avLst/>
                  <a:gdLst>
                    <a:gd name="connsiteX0" fmla="*/ 0 w 17199"/>
                    <a:gd name="connsiteY0" fmla="*/ 0 h 17203"/>
                    <a:gd name="connsiteX1" fmla="*/ 17200 w 17199"/>
                    <a:gd name="connsiteY1" fmla="*/ 0 h 17203"/>
                    <a:gd name="connsiteX2" fmla="*/ 17200 w 17199"/>
                    <a:gd name="connsiteY2" fmla="*/ 17203 h 17203"/>
                    <a:gd name="connsiteX3" fmla="*/ 0 w 17199"/>
                    <a:gd name="connsiteY3" fmla="*/ 17203 h 17203"/>
                  </a:gdLst>
                  <a:ahLst/>
                  <a:cxnLst>
                    <a:cxn ang="0">
                      <a:pos x="connsiteX0" y="connsiteY0"/>
                    </a:cxn>
                    <a:cxn ang="0">
                      <a:pos x="connsiteX1" y="connsiteY1"/>
                    </a:cxn>
                    <a:cxn ang="0">
                      <a:pos x="connsiteX2" y="connsiteY2"/>
                    </a:cxn>
                    <a:cxn ang="0">
                      <a:pos x="connsiteX3" y="connsiteY3"/>
                    </a:cxn>
                  </a:cxnLst>
                  <a:rect l="l" t="t" r="r" b="b"/>
                  <a:pathLst>
                    <a:path w="17199" h="17203">
                      <a:moveTo>
                        <a:pt x="0" y="0"/>
                      </a:moveTo>
                      <a:lnTo>
                        <a:pt x="17200" y="0"/>
                      </a:lnTo>
                      <a:lnTo>
                        <a:pt x="17200" y="17203"/>
                      </a:lnTo>
                      <a:lnTo>
                        <a:pt x="0" y="17203"/>
                      </a:lnTo>
                      <a:close/>
                    </a:path>
                  </a:pathLst>
                </a:custGeom>
                <a:noFill/>
                <a:ln w="381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4C9E7054-3043-86A4-0C1D-38B6D6C3A291}"/>
                    </a:ext>
                  </a:extLst>
                </p:cNvPr>
                <p:cNvSpPr/>
                <p:nvPr/>
              </p:nvSpPr>
              <p:spPr>
                <a:xfrm>
                  <a:off x="6362647" y="3578341"/>
                  <a:ext cx="16948" cy="17074"/>
                </a:xfrm>
                <a:custGeom>
                  <a:avLst/>
                  <a:gdLst>
                    <a:gd name="connsiteX0" fmla="*/ 15033 w 16948"/>
                    <a:gd name="connsiteY0" fmla="*/ 3186 h 17074"/>
                    <a:gd name="connsiteX1" fmla="*/ 3185 w 16948"/>
                    <a:gd name="connsiteY1" fmla="*/ 2039 h 17074"/>
                    <a:gd name="connsiteX2" fmla="*/ 2038 w 16948"/>
                    <a:gd name="connsiteY2" fmla="*/ 13889 h 17074"/>
                    <a:gd name="connsiteX3" fmla="*/ 13887 w 16948"/>
                    <a:gd name="connsiteY3" fmla="*/ 15036 h 17074"/>
                    <a:gd name="connsiteX4" fmla="*/ 15033 w 16948"/>
                    <a:gd name="connsiteY4" fmla="*/ 3186 h 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 h="17074">
                      <a:moveTo>
                        <a:pt x="15033" y="3186"/>
                      </a:moveTo>
                      <a:cubicBezTo>
                        <a:pt x="11976" y="-637"/>
                        <a:pt x="6625" y="-1019"/>
                        <a:pt x="3185" y="2039"/>
                      </a:cubicBezTo>
                      <a:cubicBezTo>
                        <a:pt x="-637" y="5097"/>
                        <a:pt x="-1019" y="10449"/>
                        <a:pt x="2038" y="13889"/>
                      </a:cubicBezTo>
                      <a:cubicBezTo>
                        <a:pt x="5096" y="17712"/>
                        <a:pt x="10447" y="18094"/>
                        <a:pt x="13887" y="15036"/>
                      </a:cubicBezTo>
                      <a:cubicBezTo>
                        <a:pt x="17326" y="12360"/>
                        <a:pt x="18091" y="7008"/>
                        <a:pt x="15033" y="3186"/>
                      </a:cubicBezTo>
                      <a:close/>
                    </a:path>
                  </a:pathLst>
                </a:custGeom>
                <a:solidFill>
                  <a:srgbClr val="29ABE2"/>
                </a:solidFill>
                <a:ln w="3819" cap="flat">
                  <a:noFill/>
                  <a:prstDash val="solid"/>
                  <a:miter/>
                </a:ln>
              </p:spPr>
              <p:txBody>
                <a:bodyPr rtlCol="0" anchor="ctr"/>
                <a:lstStyle/>
                <a:p>
                  <a:endParaRPr lang="en-US"/>
                </a:p>
              </p:txBody>
            </p:sp>
          </p:grpSp>
        </p:grpSp>
        <p:grpSp>
          <p:nvGrpSpPr>
            <p:cNvPr id="206" name="Graphic 4">
              <a:extLst>
                <a:ext uri="{FF2B5EF4-FFF2-40B4-BE49-F238E27FC236}">
                  <a16:creationId xmlns:a16="http://schemas.microsoft.com/office/drawing/2014/main" id="{E3D1BA6F-C4A1-BF8D-6A80-439580B08156}"/>
                </a:ext>
              </a:extLst>
            </p:cNvPr>
            <p:cNvGrpSpPr/>
            <p:nvPr/>
          </p:nvGrpSpPr>
          <p:grpSpPr>
            <a:xfrm>
              <a:off x="10452230" y="5742780"/>
              <a:ext cx="22030" cy="22035"/>
              <a:chOff x="8759035" y="5185285"/>
              <a:chExt cx="22030" cy="22035"/>
            </a:xfrm>
          </p:grpSpPr>
          <p:sp>
            <p:nvSpPr>
              <p:cNvPr id="232" name="Freeform 231">
                <a:extLst>
                  <a:ext uri="{FF2B5EF4-FFF2-40B4-BE49-F238E27FC236}">
                    <a16:creationId xmlns:a16="http://schemas.microsoft.com/office/drawing/2014/main" id="{B3788BBA-EBF5-1019-CA35-9105F834B352}"/>
                  </a:ext>
                </a:extLst>
              </p:cNvPr>
              <p:cNvSpPr/>
              <p:nvPr/>
            </p:nvSpPr>
            <p:spPr>
              <a:xfrm rot="-2328555">
                <a:off x="8762216" y="5188466"/>
                <a:ext cx="15669" cy="15672"/>
              </a:xfrm>
              <a:custGeom>
                <a:avLst/>
                <a:gdLst>
                  <a:gd name="connsiteX0" fmla="*/ 0 w 15669"/>
                  <a:gd name="connsiteY0" fmla="*/ 0 h 15672"/>
                  <a:gd name="connsiteX1" fmla="*/ 15669 w 15669"/>
                  <a:gd name="connsiteY1" fmla="*/ 0 h 15672"/>
                  <a:gd name="connsiteX2" fmla="*/ 15669 w 15669"/>
                  <a:gd name="connsiteY2" fmla="*/ 15673 h 15672"/>
                  <a:gd name="connsiteX3" fmla="*/ 0 w 15669"/>
                  <a:gd name="connsiteY3" fmla="*/ 15673 h 15672"/>
                </a:gdLst>
                <a:ahLst/>
                <a:cxnLst>
                  <a:cxn ang="0">
                    <a:pos x="connsiteX0" y="connsiteY0"/>
                  </a:cxn>
                  <a:cxn ang="0">
                    <a:pos x="connsiteX1" y="connsiteY1"/>
                  </a:cxn>
                  <a:cxn ang="0">
                    <a:pos x="connsiteX2" y="connsiteY2"/>
                  </a:cxn>
                  <a:cxn ang="0">
                    <a:pos x="connsiteX3" y="connsiteY3"/>
                  </a:cxn>
                </a:cxnLst>
                <a:rect l="l" t="t" r="r" b="b"/>
                <a:pathLst>
                  <a:path w="15669" h="15672">
                    <a:moveTo>
                      <a:pt x="0" y="0"/>
                    </a:moveTo>
                    <a:lnTo>
                      <a:pt x="15669" y="0"/>
                    </a:lnTo>
                    <a:lnTo>
                      <a:pt x="15669" y="15673"/>
                    </a:lnTo>
                    <a:lnTo>
                      <a:pt x="0" y="15673"/>
                    </a:lnTo>
                    <a:close/>
                  </a:path>
                </a:pathLst>
              </a:custGeom>
              <a:noFill/>
              <a:ln w="381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E8F37FB6-C22E-D23F-9806-FEAF55F39CC5}"/>
                  </a:ext>
                </a:extLst>
              </p:cNvPr>
              <p:cNvSpPr/>
              <p:nvPr/>
            </p:nvSpPr>
            <p:spPr>
              <a:xfrm>
                <a:off x="8762376" y="5188763"/>
                <a:ext cx="15621" cy="15744"/>
              </a:xfrm>
              <a:custGeom>
                <a:avLst/>
                <a:gdLst>
                  <a:gd name="connsiteX0" fmla="*/ 13986 w 15621"/>
                  <a:gd name="connsiteY0" fmla="*/ 2903 h 15744"/>
                  <a:gd name="connsiteX1" fmla="*/ 2902 w 15621"/>
                  <a:gd name="connsiteY1" fmla="*/ 1756 h 15744"/>
                  <a:gd name="connsiteX2" fmla="*/ 1756 w 15621"/>
                  <a:gd name="connsiteY2" fmla="*/ 12842 h 15744"/>
                  <a:gd name="connsiteX3" fmla="*/ 12839 w 15621"/>
                  <a:gd name="connsiteY3" fmla="*/ 13989 h 15744"/>
                  <a:gd name="connsiteX4" fmla="*/ 13986 w 1562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 h="15744">
                    <a:moveTo>
                      <a:pt x="13986" y="2903"/>
                    </a:moveTo>
                    <a:cubicBezTo>
                      <a:pt x="11311" y="-538"/>
                      <a:pt x="6342" y="-920"/>
                      <a:pt x="2902" y="1756"/>
                    </a:cubicBezTo>
                    <a:cubicBezTo>
                      <a:pt x="-537" y="4432"/>
                      <a:pt x="-920" y="9402"/>
                      <a:pt x="1756" y="12842"/>
                    </a:cubicBezTo>
                    <a:cubicBezTo>
                      <a:pt x="4431" y="16282"/>
                      <a:pt x="9400" y="16665"/>
                      <a:pt x="12839" y="13989"/>
                    </a:cubicBezTo>
                    <a:cubicBezTo>
                      <a:pt x="15897" y="10931"/>
                      <a:pt x="16661" y="5961"/>
                      <a:pt x="13986" y="2903"/>
                    </a:cubicBezTo>
                    <a:close/>
                  </a:path>
                </a:pathLst>
              </a:custGeom>
              <a:solidFill>
                <a:srgbClr val="29ABE2"/>
              </a:solidFill>
              <a:ln w="3819"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E726BE02-9C18-30F5-2EE4-85E40398C6AE}"/>
                </a:ext>
              </a:extLst>
            </p:cNvPr>
            <p:cNvSpPr/>
            <p:nvPr/>
          </p:nvSpPr>
          <p:spPr>
            <a:xfrm>
              <a:off x="8960436" y="4640985"/>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FBA0D004-F248-3D7F-681B-81934358FB67}"/>
                </a:ext>
              </a:extLst>
            </p:cNvPr>
            <p:cNvSpPr/>
            <p:nvPr/>
          </p:nvSpPr>
          <p:spPr>
            <a:xfrm>
              <a:off x="8775069" y="439480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E59FEF7F-56F1-F394-FAC0-FE3E23C893A6}"/>
                </a:ext>
              </a:extLst>
            </p:cNvPr>
            <p:cNvSpPr/>
            <p:nvPr/>
          </p:nvSpPr>
          <p:spPr>
            <a:xfrm>
              <a:off x="9216892" y="321816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7E8432D4-39A3-53CC-153D-1939DD834E7B}"/>
                </a:ext>
              </a:extLst>
            </p:cNvPr>
            <p:cNvSpPr/>
            <p:nvPr/>
          </p:nvSpPr>
          <p:spPr>
            <a:xfrm>
              <a:off x="9323525" y="397621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B02B9D57-A139-0CAA-0959-1BA05DE60462}"/>
                </a:ext>
              </a:extLst>
            </p:cNvPr>
            <p:cNvSpPr/>
            <p:nvPr/>
          </p:nvSpPr>
          <p:spPr>
            <a:xfrm>
              <a:off x="8827048" y="3867262"/>
              <a:ext cx="29535" cy="27832"/>
            </a:xfrm>
            <a:custGeom>
              <a:avLst/>
              <a:gdLst>
                <a:gd name="connsiteX0" fmla="*/ 27335 w 29535"/>
                <a:gd name="connsiteY0" fmla="*/ 3786 h 27832"/>
                <a:gd name="connsiteX1" fmla="*/ 7079 w 29535"/>
                <a:gd name="connsiteY1" fmla="*/ 4551 h 27832"/>
                <a:gd name="connsiteX2" fmla="*/ 2110 w 29535"/>
                <a:gd name="connsiteY2" fmla="*/ 24046 h 27832"/>
                <a:gd name="connsiteX3" fmla="*/ 22367 w 29535"/>
                <a:gd name="connsiteY3" fmla="*/ 23282 h 27832"/>
                <a:gd name="connsiteX4" fmla="*/ 27335 w 2953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629"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16A87E73-BEB3-5ED9-1FAB-B6249632C774}"/>
                </a:ext>
              </a:extLst>
            </p:cNvPr>
            <p:cNvSpPr/>
            <p:nvPr/>
          </p:nvSpPr>
          <p:spPr>
            <a:xfrm>
              <a:off x="9505452" y="367688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84BE4A49-9D54-7E16-EE31-038E9504A7EE}"/>
                </a:ext>
              </a:extLst>
            </p:cNvPr>
            <p:cNvSpPr/>
            <p:nvPr/>
          </p:nvSpPr>
          <p:spPr>
            <a:xfrm>
              <a:off x="9370536" y="3767106"/>
              <a:ext cx="29704" cy="27832"/>
            </a:xfrm>
            <a:custGeom>
              <a:avLst/>
              <a:gdLst>
                <a:gd name="connsiteX0" fmla="*/ 27335 w 29704"/>
                <a:gd name="connsiteY0" fmla="*/ 3786 h 27832"/>
                <a:gd name="connsiteX1" fmla="*/ 7079 w 29704"/>
                <a:gd name="connsiteY1" fmla="*/ 4551 h 27832"/>
                <a:gd name="connsiteX2" fmla="*/ 2110 w 29704"/>
                <a:gd name="connsiteY2" fmla="*/ 24047 h 27832"/>
                <a:gd name="connsiteX3" fmla="*/ 22367 w 29704"/>
                <a:gd name="connsiteY3" fmla="*/ 23282 h 27832"/>
                <a:gd name="connsiteX4" fmla="*/ 27335 w 29704"/>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4"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628" y="17930"/>
                    <a:pt x="31922" y="9138"/>
                    <a:pt x="27335" y="3786"/>
                  </a:cubicBezTo>
                  <a:close/>
                </a:path>
              </a:pathLst>
            </a:custGeom>
            <a:solidFill>
              <a:srgbClr val="29ABE2"/>
            </a:solidFill>
            <a:ln w="381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1820560-E0F5-8C5B-C5CF-F579F4656981}"/>
                </a:ext>
              </a:extLst>
            </p:cNvPr>
            <p:cNvSpPr/>
            <p:nvPr/>
          </p:nvSpPr>
          <p:spPr>
            <a:xfrm>
              <a:off x="9575012" y="4454053"/>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FEEA6459-6E7F-701A-2D69-0F196A9D2167}"/>
                </a:ext>
              </a:extLst>
            </p:cNvPr>
            <p:cNvSpPr/>
            <p:nvPr/>
          </p:nvSpPr>
          <p:spPr>
            <a:xfrm>
              <a:off x="9927018" y="4397858"/>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B046A31A-F673-789F-5F86-4F3AFF993E86}"/>
                </a:ext>
              </a:extLst>
            </p:cNvPr>
            <p:cNvSpPr/>
            <p:nvPr/>
          </p:nvSpPr>
          <p:spPr>
            <a:xfrm>
              <a:off x="9440478" y="4543887"/>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C32234E4-6FEC-7911-94E8-0EB98D4E91DD}"/>
                </a:ext>
              </a:extLst>
            </p:cNvPr>
            <p:cNvSpPr/>
            <p:nvPr/>
          </p:nvSpPr>
          <p:spPr>
            <a:xfrm>
              <a:off x="9336138" y="4392506"/>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3B4A3BF3-8601-4A76-C086-9D515B31F616}"/>
                </a:ext>
              </a:extLst>
            </p:cNvPr>
            <p:cNvSpPr/>
            <p:nvPr/>
          </p:nvSpPr>
          <p:spPr>
            <a:xfrm>
              <a:off x="9143892" y="4437232"/>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A2CA235-4F42-88AF-334A-FFC88BD153E2}"/>
                </a:ext>
              </a:extLst>
            </p:cNvPr>
            <p:cNvSpPr/>
            <p:nvPr/>
          </p:nvSpPr>
          <p:spPr>
            <a:xfrm>
              <a:off x="9331551" y="425985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DB7663C9-E1F6-4975-31D3-08475335B295}"/>
                </a:ext>
              </a:extLst>
            </p:cNvPr>
            <p:cNvSpPr/>
            <p:nvPr/>
          </p:nvSpPr>
          <p:spPr>
            <a:xfrm>
              <a:off x="8673787" y="417919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AE80B7A3-49CA-E8FD-1FCE-AE89ADFE6069}"/>
                </a:ext>
              </a:extLst>
            </p:cNvPr>
            <p:cNvSpPr/>
            <p:nvPr/>
          </p:nvSpPr>
          <p:spPr>
            <a:xfrm>
              <a:off x="8736085" y="40943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gradFill>
              <a:gsLst>
                <a:gs pos="0">
                  <a:srgbClr val="00B0F0"/>
                </a:gs>
                <a:gs pos="74000">
                  <a:srgbClr val="29ABE2"/>
                </a:gs>
              </a:gsLst>
              <a:path path="circle">
                <a:fillToRect l="100000" b="100000"/>
              </a:path>
            </a:gradFill>
            <a:ln w="381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DE4E385A-F46C-2CA9-60F6-AE51F406225D}"/>
                </a:ext>
              </a:extLst>
            </p:cNvPr>
            <p:cNvSpPr/>
            <p:nvPr/>
          </p:nvSpPr>
          <p:spPr>
            <a:xfrm>
              <a:off x="8856478" y="425182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D9896282-9AA7-030C-82A1-1421D7F048E5}"/>
                </a:ext>
              </a:extLst>
            </p:cNvPr>
            <p:cNvSpPr/>
            <p:nvPr/>
          </p:nvSpPr>
          <p:spPr>
            <a:xfrm>
              <a:off x="9636164" y="4701002"/>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8755"/>
                    <a:pt x="27335" y="3786"/>
                  </a:cubicBezTo>
                  <a:close/>
                </a:path>
              </a:pathLst>
            </a:custGeom>
            <a:solidFill>
              <a:srgbClr val="29ABE2"/>
            </a:solidFill>
            <a:ln w="381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58247E91-0F61-F555-7798-34F195BD64BD}"/>
                </a:ext>
              </a:extLst>
            </p:cNvPr>
            <p:cNvSpPr/>
            <p:nvPr/>
          </p:nvSpPr>
          <p:spPr>
            <a:xfrm>
              <a:off x="9794012" y="452592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E8F486CB-1003-15B2-10F7-050D363E352E}"/>
                </a:ext>
              </a:extLst>
            </p:cNvPr>
            <p:cNvSpPr/>
            <p:nvPr/>
          </p:nvSpPr>
          <p:spPr>
            <a:xfrm>
              <a:off x="9729421" y="4758343"/>
              <a:ext cx="29445" cy="27832"/>
            </a:xfrm>
            <a:custGeom>
              <a:avLst/>
              <a:gdLst>
                <a:gd name="connsiteX0" fmla="*/ 27336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6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6" y="3786"/>
                  </a:moveTo>
                  <a:cubicBezTo>
                    <a:pt x="23131" y="-1566"/>
                    <a:pt x="13959" y="-1184"/>
                    <a:pt x="7079" y="4551"/>
                  </a:cubicBezTo>
                  <a:cubicBezTo>
                    <a:pt x="199" y="10285"/>
                    <a:pt x="-2094" y="19077"/>
                    <a:pt x="2110" y="24046"/>
                  </a:cubicBezTo>
                  <a:cubicBezTo>
                    <a:pt x="6315" y="29398"/>
                    <a:pt x="15487" y="29016"/>
                    <a:pt x="22367" y="23282"/>
                  </a:cubicBezTo>
                  <a:cubicBezTo>
                    <a:pt x="29247" y="17548"/>
                    <a:pt x="31540" y="8755"/>
                    <a:pt x="27336" y="3786"/>
                  </a:cubicBezTo>
                  <a:close/>
                </a:path>
              </a:pathLst>
            </a:custGeom>
            <a:solidFill>
              <a:srgbClr val="29ABE2"/>
            </a:solidFill>
            <a:ln w="381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0AB0ADBC-2CD2-3CED-7F06-9B6DC662A244}"/>
                </a:ext>
              </a:extLst>
            </p:cNvPr>
            <p:cNvSpPr/>
            <p:nvPr/>
          </p:nvSpPr>
          <p:spPr>
            <a:xfrm>
              <a:off x="8646651" y="3436439"/>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6D121751-D6BB-4791-DDA3-86EBB4652395}"/>
                </a:ext>
              </a:extLst>
            </p:cNvPr>
            <p:cNvSpPr/>
            <p:nvPr/>
          </p:nvSpPr>
          <p:spPr>
            <a:xfrm>
              <a:off x="8937886" y="349530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271DF75-37B1-3A6E-FA8A-BD7DBC1BB772}"/>
                </a:ext>
              </a:extLst>
            </p:cNvPr>
            <p:cNvSpPr/>
            <p:nvPr/>
          </p:nvSpPr>
          <p:spPr>
            <a:xfrm>
              <a:off x="9005918" y="3689886"/>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77C63906-CB42-25A1-1CCC-C9B021D9CEF4}"/>
                </a:ext>
              </a:extLst>
            </p:cNvPr>
            <p:cNvSpPr/>
            <p:nvPr/>
          </p:nvSpPr>
          <p:spPr>
            <a:xfrm>
              <a:off x="9458442" y="412032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C7C0CFC-25B6-0F38-DB0E-84ADBDB474DD}"/>
                </a:ext>
              </a:extLst>
            </p:cNvPr>
            <p:cNvSpPr/>
            <p:nvPr/>
          </p:nvSpPr>
          <p:spPr>
            <a:xfrm>
              <a:off x="9085797" y="459817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647F06B5-8AC3-FECC-07A0-B01B266D0D80}"/>
                </a:ext>
              </a:extLst>
            </p:cNvPr>
            <p:cNvSpPr/>
            <p:nvPr/>
          </p:nvSpPr>
          <p:spPr>
            <a:xfrm>
              <a:off x="9015090" y="44070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grpSp>
      <p:sp>
        <p:nvSpPr>
          <p:cNvPr id="329" name="TextBox 328">
            <a:extLst>
              <a:ext uri="{FF2B5EF4-FFF2-40B4-BE49-F238E27FC236}">
                <a16:creationId xmlns:a16="http://schemas.microsoft.com/office/drawing/2014/main" id="{AE86D453-CF30-4E67-9B55-E605D9DBB816}"/>
              </a:ext>
            </a:extLst>
          </p:cNvPr>
          <p:cNvSpPr txBox="1"/>
          <p:nvPr/>
        </p:nvSpPr>
        <p:spPr>
          <a:xfrm>
            <a:off x="197209" y="890683"/>
            <a:ext cx="6195127" cy="584775"/>
          </a:xfrm>
          <a:prstGeom prst="rect">
            <a:avLst/>
          </a:prstGeom>
          <a:noFill/>
          <a:effectLst/>
        </p:spPr>
        <p:txBody>
          <a:bodyPr wrap="square">
            <a:spAutoFit/>
          </a:bodyPr>
          <a:lstStyle/>
          <a:p>
            <a:pPr lvl="0">
              <a:buClr>
                <a:srgbClr val="000000"/>
              </a:buClr>
              <a:defRPr/>
            </a:pPr>
            <a:r>
              <a:rPr lang="en-US" sz="32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The Reproductive Revolution</a:t>
            </a:r>
            <a:endParaRPr kumimoji="0" lang="en-GB" sz="3200" b="1" u="none" strike="noStrike" kern="0" cap="none" normalizeH="0" baseline="0" noProof="0" dirty="0">
              <a:ln>
                <a:noFill/>
              </a:ln>
              <a:solidFill>
                <a:schemeClr val="bg1"/>
              </a:solidFill>
              <a:effectLst>
                <a:outerShdw blurRad="139700" dist="38100" dir="2700000" sx="99000" sy="99000" algn="tl" rotWithShape="0">
                  <a:prstClr val="black">
                    <a:alpha val="13115"/>
                  </a:prstClr>
                </a:outerShdw>
              </a:effectLst>
              <a:uLnTx/>
              <a:uFillTx/>
              <a:latin typeface="Cairo Light" pitchFamily="2" charset="-78"/>
              <a:ea typeface="Rubik"/>
              <a:cs typeface="Cairo Light" pitchFamily="2" charset="-78"/>
              <a:sym typeface="Rubik"/>
            </a:endParaRPr>
          </a:p>
        </p:txBody>
      </p:sp>
      <p:sp>
        <p:nvSpPr>
          <p:cNvPr id="330" name="TextBox 329">
            <a:extLst>
              <a:ext uri="{FF2B5EF4-FFF2-40B4-BE49-F238E27FC236}">
                <a16:creationId xmlns:a16="http://schemas.microsoft.com/office/drawing/2014/main" id="{C679B2D2-8B8B-4183-8E3E-F03430C372C4}"/>
              </a:ext>
            </a:extLst>
          </p:cNvPr>
          <p:cNvSpPr txBox="1"/>
          <p:nvPr/>
        </p:nvSpPr>
        <p:spPr>
          <a:xfrm>
            <a:off x="189493" y="1484566"/>
            <a:ext cx="7124560" cy="4154984"/>
          </a:xfrm>
          <a:prstGeom prst="rect">
            <a:avLst/>
          </a:prstGeom>
          <a:noFill/>
          <a:effectLst/>
        </p:spPr>
        <p:txBody>
          <a:bodyPr wrap="square">
            <a:spAutoFit/>
          </a:bodyPr>
          <a:lstStyle/>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Hedonic Uplift for Humans: Towards a Hyperthymic Civilization</a:t>
            </a:r>
          </a:p>
          <a:p>
            <a:pPr lvl="0">
              <a:buClr>
                <a:srgbClr val="000000"/>
              </a:buClr>
              <a:defRPr/>
            </a:pPr>
            <a:endParaRPr lang="en-US" sz="2600" b="1"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sz="26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Recalibrate the </a:t>
            </a:r>
            <a:r>
              <a:rPr lang="en-US" sz="26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hedonic treadmill  </a:t>
            </a:r>
          </a:p>
          <a:p>
            <a:pPr lvl="0">
              <a:buClr>
                <a:srgbClr val="000000"/>
              </a:buClr>
              <a:defRPr/>
            </a:pPr>
            <a:endParaRPr lang="en-US" sz="26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sz="26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Germ-line editing can replace genetic roulette with precision engineering, elevating pain thresholds and hedonic set-points.</a:t>
            </a:r>
          </a:p>
          <a:p>
            <a:pPr lvl="0">
              <a:buClr>
                <a:srgbClr val="000000"/>
              </a:buClr>
              <a:defRPr/>
            </a:pPr>
            <a:endParaRPr lang="en-US" sz="26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sz="26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Life should be based on </a:t>
            </a:r>
            <a:r>
              <a:rPr lang="en-US" sz="26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gradients of bliss.</a:t>
            </a:r>
          </a:p>
        </p:txBody>
      </p:sp>
      <p:sp>
        <p:nvSpPr>
          <p:cNvPr id="331" name="TextBox 330">
            <a:extLst>
              <a:ext uri="{FF2B5EF4-FFF2-40B4-BE49-F238E27FC236}">
                <a16:creationId xmlns:a16="http://schemas.microsoft.com/office/drawing/2014/main" id="{74B668EC-D4DF-4A03-80D2-8CB5C1DF52F5}"/>
              </a:ext>
            </a:extLst>
          </p:cNvPr>
          <p:cNvSpPr txBox="1"/>
          <p:nvPr/>
        </p:nvSpPr>
        <p:spPr>
          <a:xfrm>
            <a:off x="7329686" y="4220435"/>
            <a:ext cx="4407159" cy="461665"/>
          </a:xfrm>
          <a:prstGeom prst="rect">
            <a:avLst/>
          </a:prstGeom>
          <a:noFill/>
          <a:effectLst/>
        </p:spPr>
        <p:txBody>
          <a:bodyPr wrap="square">
            <a:spAutoFit/>
          </a:bodyPr>
          <a:lstStyle/>
          <a:p>
            <a:pPr lvl="0">
              <a:buClr>
                <a:srgbClr val="000000"/>
              </a:buClr>
              <a:defRPr/>
            </a:pPr>
            <a:r>
              <a:rPr lang="en-US" sz="2400"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reproductive-revolution.com</a:t>
            </a:r>
            <a:endParaRPr kumimoji="0" lang="en-GB" sz="2400" i="1" u="none" strike="noStrike" kern="0" cap="none" normalizeH="0" baseline="0" noProof="0" dirty="0">
              <a:ln>
                <a:noFill/>
              </a:ln>
              <a:solidFill>
                <a:schemeClr val="bg1"/>
              </a:solidFill>
              <a:effectLst>
                <a:outerShdw blurRad="139700" dist="38100" dir="2700000" sx="99000" sy="99000" algn="tl" rotWithShape="0">
                  <a:prstClr val="black">
                    <a:alpha val="13115"/>
                  </a:prstClr>
                </a:outerShdw>
              </a:effectLst>
              <a:uLnTx/>
              <a:uFillTx/>
              <a:latin typeface="Cairo Light" pitchFamily="2" charset="-78"/>
              <a:ea typeface="Rubik"/>
              <a:cs typeface="Cairo Light" pitchFamily="2" charset="-78"/>
              <a:sym typeface="Rubik"/>
            </a:endParaRPr>
          </a:p>
        </p:txBody>
      </p:sp>
      <p:pic>
        <p:nvPicPr>
          <p:cNvPr id="2" name="Рисунок 1">
            <a:extLst>
              <a:ext uri="{FF2B5EF4-FFF2-40B4-BE49-F238E27FC236}">
                <a16:creationId xmlns:a16="http://schemas.microsoft.com/office/drawing/2014/main" id="{E0207EE3-9B9F-44F5-A929-114F6CA5C96E}"/>
              </a:ext>
            </a:extLst>
          </p:cNvPr>
          <p:cNvPicPr>
            <a:picLocks noChangeAspect="1"/>
          </p:cNvPicPr>
          <p:nvPr/>
        </p:nvPicPr>
        <p:blipFill>
          <a:blip r:embed="rId4"/>
          <a:stretch>
            <a:fillRect/>
          </a:stretch>
        </p:blipFill>
        <p:spPr>
          <a:xfrm>
            <a:off x="8721012" y="4740747"/>
            <a:ext cx="2118364" cy="2118364"/>
          </a:xfrm>
          <a:prstGeom prst="rect">
            <a:avLst/>
          </a:prstGeom>
        </p:spPr>
      </p:pic>
    </p:spTree>
    <p:extLst>
      <p:ext uri="{BB962C8B-B14F-4D97-AF65-F5344CB8AC3E}">
        <p14:creationId xmlns:p14="http://schemas.microsoft.com/office/powerpoint/2010/main" val="1479991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3F72"/>
            </a:gs>
            <a:gs pos="35000">
              <a:srgbClr val="003F72"/>
            </a:gs>
            <a:gs pos="79000">
              <a:srgbClr val="001531"/>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46BED6-0F46-0BCD-CDDC-FB4425831719}"/>
              </a:ext>
            </a:extLst>
          </p:cNvPr>
          <p:cNvSpPr txBox="1"/>
          <p:nvPr/>
        </p:nvSpPr>
        <p:spPr>
          <a:xfrm>
            <a:off x="242673" y="127965"/>
            <a:ext cx="9149994" cy="646331"/>
          </a:xfrm>
          <a:prstGeom prst="rect">
            <a:avLst/>
          </a:prstGeom>
          <a:noFill/>
          <a:effectLst/>
        </p:spPr>
        <p:txBody>
          <a:bodyPr wrap="square">
            <a:spAutoFit/>
          </a:bodyPr>
          <a:lstStyle>
            <a:defPPr>
              <a:defRPr lang="en-US"/>
            </a:defPPr>
            <a:lvl1pPr marR="0" lvl="0" indent="0" fontAlgn="auto">
              <a:lnSpc>
                <a:spcPct val="90000"/>
              </a:lnSpc>
              <a:spcBef>
                <a:spcPts val="0"/>
              </a:spcBef>
              <a:spcAft>
                <a:spcPts val="0"/>
              </a:spcAft>
              <a:buClr>
                <a:srgbClr val="000000"/>
              </a:buClr>
              <a:buSzTx/>
              <a:buFont typeface="Arial"/>
              <a:buNone/>
              <a:tabLst/>
              <a:defRPr kumimoji="0" sz="4000" b="1" u="none" strike="noStrike" kern="0" cap="none" spc="300" normalizeH="0" baseline="0">
                <a:ln>
                  <a:noFill/>
                </a:ln>
                <a:solidFill>
                  <a:schemeClr val="bg1"/>
                </a:solidFill>
                <a:effectLst>
                  <a:outerShdw blurRad="139700" dist="38100" dir="2700000" sx="103000" sy="103000" algn="tl" rotWithShape="0">
                    <a:prstClr val="black">
                      <a:alpha val="25376"/>
                    </a:prstClr>
                  </a:outerShdw>
                </a:effectLst>
                <a:uLnTx/>
                <a:uFillTx/>
                <a:latin typeface="Cairo" pitchFamily="2" charset="-78"/>
                <a:ea typeface="Rubik"/>
                <a:cs typeface="Cairo" pitchFamily="2" charset="-78"/>
              </a:defRPr>
            </a:lvl1pPr>
          </a:lstStyle>
          <a:p>
            <a:pPr algn="ctr"/>
            <a:r>
              <a:rPr lang="en-GB" spc="0" dirty="0">
                <a:effectLst/>
                <a:sym typeface="Rubik"/>
              </a:rPr>
              <a:t>BACKGROUND </a:t>
            </a:r>
            <a:r>
              <a:rPr lang="en-GB" b="0" spc="0" dirty="0">
                <a:effectLst/>
                <a:sym typeface="Rubik"/>
              </a:rPr>
              <a:t>(cont.)</a:t>
            </a:r>
          </a:p>
        </p:txBody>
      </p:sp>
      <p:grpSp>
        <p:nvGrpSpPr>
          <p:cNvPr id="8" name="Graphic 4">
            <a:extLst>
              <a:ext uri="{FF2B5EF4-FFF2-40B4-BE49-F238E27FC236}">
                <a16:creationId xmlns:a16="http://schemas.microsoft.com/office/drawing/2014/main" id="{BA213637-7B87-A331-DC60-2F7F672DBB9D}"/>
              </a:ext>
            </a:extLst>
          </p:cNvPr>
          <p:cNvGrpSpPr/>
          <p:nvPr/>
        </p:nvGrpSpPr>
        <p:grpSpPr>
          <a:xfrm rot="12061865">
            <a:off x="-2404425" y="5515380"/>
            <a:ext cx="5510085" cy="2685241"/>
            <a:chOff x="5100600" y="4832506"/>
            <a:chExt cx="2388199" cy="1163846"/>
          </a:xfrm>
        </p:grpSpPr>
        <p:sp>
          <p:nvSpPr>
            <p:cNvPr id="9" name="Freeform 8">
              <a:extLst>
                <a:ext uri="{FF2B5EF4-FFF2-40B4-BE49-F238E27FC236}">
                  <a16:creationId xmlns:a16="http://schemas.microsoft.com/office/drawing/2014/main" id="{31AAFF9A-C510-39C5-20EE-AA67BC945302}"/>
                </a:ext>
              </a:extLst>
            </p:cNvPr>
            <p:cNvSpPr/>
            <p:nvPr/>
          </p:nvSpPr>
          <p:spPr>
            <a:xfrm>
              <a:off x="5734821" y="4842650"/>
              <a:ext cx="139502" cy="200311"/>
            </a:xfrm>
            <a:custGeom>
              <a:avLst/>
              <a:gdLst>
                <a:gd name="connsiteX0" fmla="*/ 134916 w 139502"/>
                <a:gd name="connsiteY0" fmla="*/ 0 h 200311"/>
                <a:gd name="connsiteX1" fmla="*/ 0 w 139502"/>
                <a:gd name="connsiteY1" fmla="*/ 198400 h 200311"/>
                <a:gd name="connsiteX2" fmla="*/ 139503 w 139502"/>
                <a:gd name="connsiteY2" fmla="*/ 200311 h 200311"/>
              </a:gdLst>
              <a:ahLst/>
              <a:cxnLst>
                <a:cxn ang="0">
                  <a:pos x="connsiteX0" y="connsiteY0"/>
                </a:cxn>
                <a:cxn ang="0">
                  <a:pos x="connsiteX1" y="connsiteY1"/>
                </a:cxn>
                <a:cxn ang="0">
                  <a:pos x="connsiteX2" y="connsiteY2"/>
                </a:cxn>
              </a:cxnLst>
              <a:rect l="l" t="t" r="r" b="b"/>
              <a:pathLst>
                <a:path w="139502" h="200311">
                  <a:moveTo>
                    <a:pt x="134916" y="0"/>
                  </a:moveTo>
                  <a:lnTo>
                    <a:pt x="0" y="198400"/>
                  </a:lnTo>
                  <a:lnTo>
                    <a:pt x="139503" y="200311"/>
                  </a:lnTo>
                  <a:close/>
                </a:path>
              </a:pathLst>
            </a:custGeom>
            <a:noFill/>
            <a:ln w="734" cap="flat">
              <a:solidFill>
                <a:srgbClr val="29ABE2"/>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5C009C4-2293-6B13-93E9-BF8A99D3F8C4}"/>
                </a:ext>
              </a:extLst>
            </p:cNvPr>
            <p:cNvSpPr/>
            <p:nvPr/>
          </p:nvSpPr>
          <p:spPr>
            <a:xfrm>
              <a:off x="5791387" y="5380892"/>
              <a:ext cx="292000" cy="138765"/>
            </a:xfrm>
            <a:custGeom>
              <a:avLst/>
              <a:gdLst>
                <a:gd name="connsiteX0" fmla="*/ 0 w 292000"/>
                <a:gd name="connsiteY0" fmla="*/ 138766 h 138765"/>
                <a:gd name="connsiteX1" fmla="*/ 184220 w 292000"/>
                <a:gd name="connsiteY1" fmla="*/ 70339 h 138765"/>
                <a:gd name="connsiteX2" fmla="*/ 292000 w 292000"/>
                <a:gd name="connsiteY2" fmla="*/ 0 h 138765"/>
              </a:gdLst>
              <a:ahLst/>
              <a:cxnLst>
                <a:cxn ang="0">
                  <a:pos x="connsiteX0" y="connsiteY0"/>
                </a:cxn>
                <a:cxn ang="0">
                  <a:pos x="connsiteX1" y="connsiteY1"/>
                </a:cxn>
                <a:cxn ang="0">
                  <a:pos x="connsiteX2" y="connsiteY2"/>
                </a:cxn>
              </a:cxnLst>
              <a:rect l="l" t="t" r="r" b="b"/>
              <a:pathLst>
                <a:path w="292000" h="138765">
                  <a:moveTo>
                    <a:pt x="0" y="138766"/>
                  </a:moveTo>
                  <a:lnTo>
                    <a:pt x="184220" y="70339"/>
                  </a:lnTo>
                  <a:lnTo>
                    <a:pt x="292000" y="0"/>
                  </a:lnTo>
                  <a:close/>
                </a:path>
              </a:pathLst>
            </a:custGeom>
            <a:noFill/>
            <a:ln w="734" cap="flat">
              <a:solidFill>
                <a:srgbClr val="29ABE2"/>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111B9EA-97F7-935F-0041-5EC8AB09400A}"/>
                </a:ext>
              </a:extLst>
            </p:cNvPr>
            <p:cNvSpPr/>
            <p:nvPr/>
          </p:nvSpPr>
          <p:spPr>
            <a:xfrm>
              <a:off x="6026057" y="4994413"/>
              <a:ext cx="188042" cy="263004"/>
            </a:xfrm>
            <a:custGeom>
              <a:avLst/>
              <a:gdLst>
                <a:gd name="connsiteX0" fmla="*/ 0 w 188042"/>
                <a:gd name="connsiteY0" fmla="*/ 263005 h 263004"/>
                <a:gd name="connsiteX1" fmla="*/ 188042 w 188042"/>
                <a:gd name="connsiteY1" fmla="*/ 0 h 263004"/>
                <a:gd name="connsiteX2" fmla="*/ 32487 w 188042"/>
                <a:gd name="connsiteY2" fmla="*/ 165142 h 263004"/>
              </a:gdLst>
              <a:ahLst/>
              <a:cxnLst>
                <a:cxn ang="0">
                  <a:pos x="connsiteX0" y="connsiteY0"/>
                </a:cxn>
                <a:cxn ang="0">
                  <a:pos x="connsiteX1" y="connsiteY1"/>
                </a:cxn>
                <a:cxn ang="0">
                  <a:pos x="connsiteX2" y="connsiteY2"/>
                </a:cxn>
              </a:cxnLst>
              <a:rect l="l" t="t" r="r" b="b"/>
              <a:pathLst>
                <a:path w="188042" h="263004">
                  <a:moveTo>
                    <a:pt x="0" y="263005"/>
                  </a:moveTo>
                  <a:lnTo>
                    <a:pt x="188042" y="0"/>
                  </a:lnTo>
                  <a:lnTo>
                    <a:pt x="32487" y="165142"/>
                  </a:lnTo>
                  <a:close/>
                </a:path>
              </a:pathLst>
            </a:custGeom>
            <a:noFill/>
            <a:ln w="734" cap="flat">
              <a:solidFill>
                <a:srgbClr val="29ABE2"/>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8380980-9FFC-A092-A252-F392D5984B6F}"/>
                </a:ext>
              </a:extLst>
            </p:cNvPr>
            <p:cNvSpPr/>
            <p:nvPr/>
          </p:nvSpPr>
          <p:spPr>
            <a:xfrm>
              <a:off x="6363157" y="5358337"/>
              <a:ext cx="188041" cy="263004"/>
            </a:xfrm>
            <a:custGeom>
              <a:avLst/>
              <a:gdLst>
                <a:gd name="connsiteX0" fmla="*/ 0 w 188041"/>
                <a:gd name="connsiteY0" fmla="*/ 263005 h 263004"/>
                <a:gd name="connsiteX1" fmla="*/ 188042 w 188041"/>
                <a:gd name="connsiteY1" fmla="*/ 0 h 263004"/>
                <a:gd name="connsiteX2" fmla="*/ 32869 w 188041"/>
                <a:gd name="connsiteY2" fmla="*/ 165143 h 263004"/>
              </a:gdLst>
              <a:ahLst/>
              <a:cxnLst>
                <a:cxn ang="0">
                  <a:pos x="connsiteX0" y="connsiteY0"/>
                </a:cxn>
                <a:cxn ang="0">
                  <a:pos x="connsiteX1" y="connsiteY1"/>
                </a:cxn>
                <a:cxn ang="0">
                  <a:pos x="connsiteX2" y="connsiteY2"/>
                </a:cxn>
              </a:cxnLst>
              <a:rect l="l" t="t" r="r" b="b"/>
              <a:pathLst>
                <a:path w="188041" h="263004">
                  <a:moveTo>
                    <a:pt x="0" y="263005"/>
                  </a:moveTo>
                  <a:lnTo>
                    <a:pt x="188042" y="0"/>
                  </a:lnTo>
                  <a:lnTo>
                    <a:pt x="32869" y="165143"/>
                  </a:lnTo>
                  <a:close/>
                </a:path>
              </a:pathLst>
            </a:custGeom>
            <a:noFill/>
            <a:ln w="734" cap="flat">
              <a:solidFill>
                <a:srgbClr val="29ABE2"/>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24366C5-858D-74BE-CD54-E84EB3CC32D7}"/>
                </a:ext>
              </a:extLst>
            </p:cNvPr>
            <p:cNvSpPr/>
            <p:nvPr/>
          </p:nvSpPr>
          <p:spPr>
            <a:xfrm>
              <a:off x="6172439" y="5520804"/>
              <a:ext cx="79497" cy="162084"/>
            </a:xfrm>
            <a:custGeom>
              <a:avLst/>
              <a:gdLst>
                <a:gd name="connsiteX0" fmla="*/ 25607 w 79497"/>
                <a:gd name="connsiteY0" fmla="*/ 0 h 162084"/>
                <a:gd name="connsiteX1" fmla="*/ 0 w 79497"/>
                <a:gd name="connsiteY1" fmla="*/ 162084 h 162084"/>
                <a:gd name="connsiteX2" fmla="*/ 79497 w 79497"/>
                <a:gd name="connsiteY2" fmla="*/ 64987 h 162084"/>
              </a:gdLst>
              <a:ahLst/>
              <a:cxnLst>
                <a:cxn ang="0">
                  <a:pos x="connsiteX0" y="connsiteY0"/>
                </a:cxn>
                <a:cxn ang="0">
                  <a:pos x="connsiteX1" y="connsiteY1"/>
                </a:cxn>
                <a:cxn ang="0">
                  <a:pos x="connsiteX2" y="connsiteY2"/>
                </a:cxn>
              </a:cxnLst>
              <a:rect l="l" t="t" r="r" b="b"/>
              <a:pathLst>
                <a:path w="79497" h="162084">
                  <a:moveTo>
                    <a:pt x="25607" y="0"/>
                  </a:moveTo>
                  <a:lnTo>
                    <a:pt x="0" y="162084"/>
                  </a:lnTo>
                  <a:lnTo>
                    <a:pt x="79497" y="64987"/>
                  </a:lnTo>
                  <a:close/>
                </a:path>
              </a:pathLst>
            </a:custGeom>
            <a:noFill/>
            <a:ln w="734" cap="flat">
              <a:solidFill>
                <a:srgbClr val="29ABE2"/>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543E08-634D-491D-36B7-95E439D674BE}"/>
                </a:ext>
              </a:extLst>
            </p:cNvPr>
            <p:cNvSpPr/>
            <p:nvPr/>
          </p:nvSpPr>
          <p:spPr>
            <a:xfrm>
              <a:off x="6822178" y="5121710"/>
              <a:ext cx="123450" cy="76072"/>
            </a:xfrm>
            <a:custGeom>
              <a:avLst/>
              <a:gdLst>
                <a:gd name="connsiteX0" fmla="*/ 0 w 123450"/>
                <a:gd name="connsiteY0" fmla="*/ 64604 h 76072"/>
                <a:gd name="connsiteX1" fmla="*/ 123451 w 123450"/>
                <a:gd name="connsiteY1" fmla="*/ 76072 h 76072"/>
                <a:gd name="connsiteX2" fmla="*/ 26372 w 123450"/>
                <a:gd name="connsiteY2" fmla="*/ 0 h 76072"/>
              </a:gdLst>
              <a:ahLst/>
              <a:cxnLst>
                <a:cxn ang="0">
                  <a:pos x="connsiteX0" y="connsiteY0"/>
                </a:cxn>
                <a:cxn ang="0">
                  <a:pos x="connsiteX1" y="connsiteY1"/>
                </a:cxn>
                <a:cxn ang="0">
                  <a:pos x="connsiteX2" y="connsiteY2"/>
                </a:cxn>
              </a:cxnLst>
              <a:rect l="l" t="t" r="r" b="b"/>
              <a:pathLst>
                <a:path w="123450" h="76072">
                  <a:moveTo>
                    <a:pt x="0" y="64604"/>
                  </a:moveTo>
                  <a:lnTo>
                    <a:pt x="123451" y="76072"/>
                  </a:lnTo>
                  <a:lnTo>
                    <a:pt x="26372" y="0"/>
                  </a:lnTo>
                  <a:close/>
                </a:path>
              </a:pathLst>
            </a:custGeom>
            <a:noFill/>
            <a:ln w="734" cap="flat">
              <a:solidFill>
                <a:srgbClr val="29ABE2"/>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9ABFA87-AE86-A960-AD34-8C08854A8E33}"/>
                </a:ext>
              </a:extLst>
            </p:cNvPr>
            <p:cNvSpPr/>
            <p:nvPr/>
          </p:nvSpPr>
          <p:spPr>
            <a:xfrm>
              <a:off x="5833811" y="5669127"/>
              <a:ext cx="121921" cy="66897"/>
            </a:xfrm>
            <a:custGeom>
              <a:avLst/>
              <a:gdLst>
                <a:gd name="connsiteX0" fmla="*/ 121921 w 121921"/>
                <a:gd name="connsiteY0" fmla="*/ 32493 h 66897"/>
                <a:gd name="connsiteX1" fmla="*/ 0 w 121921"/>
                <a:gd name="connsiteY1" fmla="*/ 0 h 66897"/>
                <a:gd name="connsiteX2" fmla="*/ 1529 w 121921"/>
                <a:gd name="connsiteY2" fmla="*/ 66898 h 66897"/>
              </a:gdLst>
              <a:ahLst/>
              <a:cxnLst>
                <a:cxn ang="0">
                  <a:pos x="connsiteX0" y="connsiteY0"/>
                </a:cxn>
                <a:cxn ang="0">
                  <a:pos x="connsiteX1" y="connsiteY1"/>
                </a:cxn>
                <a:cxn ang="0">
                  <a:pos x="connsiteX2" y="connsiteY2"/>
                </a:cxn>
              </a:cxnLst>
              <a:rect l="l" t="t" r="r" b="b"/>
              <a:pathLst>
                <a:path w="121921" h="66897">
                  <a:moveTo>
                    <a:pt x="121921" y="32493"/>
                  </a:moveTo>
                  <a:lnTo>
                    <a:pt x="0" y="0"/>
                  </a:lnTo>
                  <a:lnTo>
                    <a:pt x="1529" y="66898"/>
                  </a:lnTo>
                  <a:close/>
                </a:path>
              </a:pathLst>
            </a:custGeom>
            <a:noFill/>
            <a:ln w="734" cap="flat">
              <a:solidFill>
                <a:srgbClr val="29ABE2"/>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82329E5-2B69-AB7A-F562-950D1961169B}"/>
                </a:ext>
              </a:extLst>
            </p:cNvPr>
            <p:cNvSpPr/>
            <p:nvPr/>
          </p:nvSpPr>
          <p:spPr>
            <a:xfrm>
              <a:off x="6522916" y="5474549"/>
              <a:ext cx="69177" cy="149469"/>
            </a:xfrm>
            <a:custGeom>
              <a:avLst/>
              <a:gdLst>
                <a:gd name="connsiteX0" fmla="*/ 69178 w 69177"/>
                <a:gd name="connsiteY0" fmla="*/ 142206 h 149469"/>
                <a:gd name="connsiteX1" fmla="*/ 11084 w 69177"/>
                <a:gd name="connsiteY1" fmla="*/ 0 h 149469"/>
                <a:gd name="connsiteX2" fmla="*/ 0 w 69177"/>
                <a:gd name="connsiteY2" fmla="*/ 149469 h 149469"/>
              </a:gdLst>
              <a:ahLst/>
              <a:cxnLst>
                <a:cxn ang="0">
                  <a:pos x="connsiteX0" y="connsiteY0"/>
                </a:cxn>
                <a:cxn ang="0">
                  <a:pos x="connsiteX1" y="connsiteY1"/>
                </a:cxn>
                <a:cxn ang="0">
                  <a:pos x="connsiteX2" y="connsiteY2"/>
                </a:cxn>
              </a:cxnLst>
              <a:rect l="l" t="t" r="r" b="b"/>
              <a:pathLst>
                <a:path w="69177" h="149469">
                  <a:moveTo>
                    <a:pt x="69178" y="142206"/>
                  </a:moveTo>
                  <a:lnTo>
                    <a:pt x="11084" y="0"/>
                  </a:lnTo>
                  <a:lnTo>
                    <a:pt x="0" y="149469"/>
                  </a:lnTo>
                  <a:close/>
                </a:path>
              </a:pathLst>
            </a:custGeom>
            <a:noFill/>
            <a:ln w="734" cap="flat">
              <a:solidFill>
                <a:srgbClr val="29ABE2"/>
              </a:solid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0CE971F-E561-2309-77F9-AA3DBE69C5A1}"/>
                </a:ext>
              </a:extLst>
            </p:cNvPr>
            <p:cNvSpPr/>
            <p:nvPr/>
          </p:nvSpPr>
          <p:spPr>
            <a:xfrm>
              <a:off x="6572220" y="5798335"/>
              <a:ext cx="153261" cy="89069"/>
            </a:xfrm>
            <a:custGeom>
              <a:avLst/>
              <a:gdLst>
                <a:gd name="connsiteX0" fmla="*/ 0 w 153261"/>
                <a:gd name="connsiteY0" fmla="*/ 0 h 89069"/>
                <a:gd name="connsiteX1" fmla="*/ 153262 w 153261"/>
                <a:gd name="connsiteY1" fmla="*/ 89070 h 89069"/>
                <a:gd name="connsiteX2" fmla="*/ 58094 w 153261"/>
                <a:gd name="connsiteY2" fmla="*/ 30964 h 89069"/>
              </a:gdLst>
              <a:ahLst/>
              <a:cxnLst>
                <a:cxn ang="0">
                  <a:pos x="connsiteX0" y="connsiteY0"/>
                </a:cxn>
                <a:cxn ang="0">
                  <a:pos x="connsiteX1" y="connsiteY1"/>
                </a:cxn>
                <a:cxn ang="0">
                  <a:pos x="connsiteX2" y="connsiteY2"/>
                </a:cxn>
              </a:cxnLst>
              <a:rect l="l" t="t" r="r" b="b"/>
              <a:pathLst>
                <a:path w="153261" h="89069">
                  <a:moveTo>
                    <a:pt x="0" y="0"/>
                  </a:moveTo>
                  <a:lnTo>
                    <a:pt x="153262" y="89070"/>
                  </a:lnTo>
                  <a:lnTo>
                    <a:pt x="58094" y="30964"/>
                  </a:lnTo>
                  <a:close/>
                </a:path>
              </a:pathLst>
            </a:custGeom>
            <a:noFill/>
            <a:ln w="734" cap="flat">
              <a:solidFill>
                <a:srgbClr val="29ABE2"/>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C60A7CB-1A8C-5A3F-D3C5-4D9886CE8573}"/>
                </a:ext>
              </a:extLst>
            </p:cNvPr>
            <p:cNvSpPr/>
            <p:nvPr/>
          </p:nvSpPr>
          <p:spPr>
            <a:xfrm>
              <a:off x="5532638" y="5289146"/>
              <a:ext cx="279387" cy="83718"/>
            </a:xfrm>
            <a:custGeom>
              <a:avLst/>
              <a:gdLst>
                <a:gd name="connsiteX0" fmla="*/ 279388 w 279387"/>
                <a:gd name="connsiteY0" fmla="*/ 71486 h 83718"/>
                <a:gd name="connsiteX1" fmla="*/ 169697 w 279387"/>
                <a:gd name="connsiteY1" fmla="*/ 0 h 83718"/>
                <a:gd name="connsiteX2" fmla="*/ 0 w 279387"/>
                <a:gd name="connsiteY2" fmla="*/ 83718 h 83718"/>
              </a:gdLst>
              <a:ahLst/>
              <a:cxnLst>
                <a:cxn ang="0">
                  <a:pos x="connsiteX0" y="connsiteY0"/>
                </a:cxn>
                <a:cxn ang="0">
                  <a:pos x="connsiteX1" y="connsiteY1"/>
                </a:cxn>
                <a:cxn ang="0">
                  <a:pos x="connsiteX2" y="connsiteY2"/>
                </a:cxn>
              </a:cxnLst>
              <a:rect l="l" t="t" r="r" b="b"/>
              <a:pathLst>
                <a:path w="279387" h="83718">
                  <a:moveTo>
                    <a:pt x="279388" y="71486"/>
                  </a:moveTo>
                  <a:lnTo>
                    <a:pt x="169697" y="0"/>
                  </a:lnTo>
                  <a:lnTo>
                    <a:pt x="0" y="83718"/>
                  </a:lnTo>
                  <a:close/>
                </a:path>
              </a:pathLst>
            </a:custGeom>
            <a:noFill/>
            <a:ln w="734" cap="flat">
              <a:solidFill>
                <a:srgbClr val="29ABE2"/>
              </a:solid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CFF3807-9B9C-E327-2C0D-28755E08199C}"/>
                </a:ext>
              </a:extLst>
            </p:cNvPr>
            <p:cNvSpPr/>
            <p:nvPr/>
          </p:nvSpPr>
          <p:spPr>
            <a:xfrm>
              <a:off x="7002958" y="5161466"/>
              <a:ext cx="220528" cy="72632"/>
            </a:xfrm>
            <a:custGeom>
              <a:avLst/>
              <a:gdLst>
                <a:gd name="connsiteX0" fmla="*/ 152497 w 220528"/>
                <a:gd name="connsiteY0" fmla="*/ 72632 h 72632"/>
                <a:gd name="connsiteX1" fmla="*/ 220529 w 220528"/>
                <a:gd name="connsiteY1" fmla="*/ 11468 h 72632"/>
                <a:gd name="connsiteX2" fmla="*/ 0 w 220528"/>
                <a:gd name="connsiteY2" fmla="*/ 0 h 72632"/>
              </a:gdLst>
              <a:ahLst/>
              <a:cxnLst>
                <a:cxn ang="0">
                  <a:pos x="connsiteX0" y="connsiteY0"/>
                </a:cxn>
                <a:cxn ang="0">
                  <a:pos x="connsiteX1" y="connsiteY1"/>
                </a:cxn>
                <a:cxn ang="0">
                  <a:pos x="connsiteX2" y="connsiteY2"/>
                </a:cxn>
              </a:cxnLst>
              <a:rect l="l" t="t" r="r" b="b"/>
              <a:pathLst>
                <a:path w="220528" h="72632">
                  <a:moveTo>
                    <a:pt x="152497" y="72632"/>
                  </a:moveTo>
                  <a:lnTo>
                    <a:pt x="220529" y="11468"/>
                  </a:lnTo>
                  <a:lnTo>
                    <a:pt x="0" y="0"/>
                  </a:lnTo>
                  <a:close/>
                </a:path>
              </a:pathLst>
            </a:custGeom>
            <a:noFill/>
            <a:ln w="734" cap="flat">
              <a:solidFill>
                <a:srgbClr val="29ABE2"/>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B28CAB2-9636-EAFF-4A9B-8996B0347AA9}"/>
                </a:ext>
              </a:extLst>
            </p:cNvPr>
            <p:cNvSpPr/>
            <p:nvPr/>
          </p:nvSpPr>
          <p:spPr>
            <a:xfrm>
              <a:off x="6618084" y="5588467"/>
              <a:ext cx="149822" cy="241597"/>
            </a:xfrm>
            <a:custGeom>
              <a:avLst/>
              <a:gdLst>
                <a:gd name="connsiteX0" fmla="*/ 149822 w 149822"/>
                <a:gd name="connsiteY0" fmla="*/ 204517 h 241597"/>
                <a:gd name="connsiteX1" fmla="*/ 141032 w 149822"/>
                <a:gd name="connsiteY1" fmla="*/ 0 h 241597"/>
                <a:gd name="connsiteX2" fmla="*/ 0 w 149822"/>
                <a:gd name="connsiteY2" fmla="*/ 241597 h 241597"/>
              </a:gdLst>
              <a:ahLst/>
              <a:cxnLst>
                <a:cxn ang="0">
                  <a:pos x="connsiteX0" y="connsiteY0"/>
                </a:cxn>
                <a:cxn ang="0">
                  <a:pos x="connsiteX1" y="connsiteY1"/>
                </a:cxn>
                <a:cxn ang="0">
                  <a:pos x="connsiteX2" y="connsiteY2"/>
                </a:cxn>
              </a:cxnLst>
              <a:rect l="l" t="t" r="r" b="b"/>
              <a:pathLst>
                <a:path w="149822" h="241597">
                  <a:moveTo>
                    <a:pt x="149822" y="204517"/>
                  </a:moveTo>
                  <a:lnTo>
                    <a:pt x="141032" y="0"/>
                  </a:lnTo>
                  <a:lnTo>
                    <a:pt x="0" y="241597"/>
                  </a:lnTo>
                  <a:close/>
                </a:path>
              </a:pathLst>
            </a:custGeom>
            <a:noFill/>
            <a:ln w="734" cap="flat">
              <a:solidFill>
                <a:srgbClr val="29ABE2"/>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160A929-1B05-2F45-69EF-916710A5B5D0}"/>
                </a:ext>
              </a:extLst>
            </p:cNvPr>
            <p:cNvSpPr/>
            <p:nvPr/>
          </p:nvSpPr>
          <p:spPr>
            <a:xfrm>
              <a:off x="6535911" y="5886641"/>
              <a:ext cx="100518" cy="109712"/>
            </a:xfrm>
            <a:custGeom>
              <a:avLst/>
              <a:gdLst>
                <a:gd name="connsiteX0" fmla="*/ 0 w 100518"/>
                <a:gd name="connsiteY0" fmla="*/ 55430 h 109712"/>
                <a:gd name="connsiteX1" fmla="*/ 100519 w 100518"/>
                <a:gd name="connsiteY1" fmla="*/ 109713 h 109712"/>
                <a:gd name="connsiteX2" fmla="*/ 8408 w 100518"/>
                <a:gd name="connsiteY2" fmla="*/ 0 h 109712"/>
              </a:gdLst>
              <a:ahLst/>
              <a:cxnLst>
                <a:cxn ang="0">
                  <a:pos x="connsiteX0" y="connsiteY0"/>
                </a:cxn>
                <a:cxn ang="0">
                  <a:pos x="connsiteX1" y="connsiteY1"/>
                </a:cxn>
                <a:cxn ang="0">
                  <a:pos x="connsiteX2" y="connsiteY2"/>
                </a:cxn>
              </a:cxnLst>
              <a:rect l="l" t="t" r="r" b="b"/>
              <a:pathLst>
                <a:path w="100518" h="109712">
                  <a:moveTo>
                    <a:pt x="0" y="55430"/>
                  </a:moveTo>
                  <a:lnTo>
                    <a:pt x="100519" y="109713"/>
                  </a:lnTo>
                  <a:lnTo>
                    <a:pt x="8408" y="0"/>
                  </a:lnTo>
                  <a:close/>
                </a:path>
              </a:pathLst>
            </a:custGeom>
            <a:noFill/>
            <a:ln w="734" cap="flat">
              <a:solidFill>
                <a:srgbClr val="29ABE2"/>
              </a:solid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C7296072-277C-B856-08D7-0F15E9F4919B}"/>
                </a:ext>
              </a:extLst>
            </p:cNvPr>
            <p:cNvGrpSpPr/>
            <p:nvPr/>
          </p:nvGrpSpPr>
          <p:grpSpPr>
            <a:xfrm>
              <a:off x="5100600" y="5080903"/>
              <a:ext cx="1008351" cy="880162"/>
              <a:chOff x="5100600" y="5080903"/>
              <a:chExt cx="1008351" cy="880162"/>
            </a:xfrm>
          </p:grpSpPr>
          <p:grpSp>
            <p:nvGrpSpPr>
              <p:cNvPr id="118" name="Graphic 4">
                <a:extLst>
                  <a:ext uri="{FF2B5EF4-FFF2-40B4-BE49-F238E27FC236}">
                    <a16:creationId xmlns:a16="http://schemas.microsoft.com/office/drawing/2014/main" id="{01DD0D23-D1C7-DDC2-5607-04CAD3D09242}"/>
                  </a:ext>
                </a:extLst>
              </p:cNvPr>
              <p:cNvGrpSpPr/>
              <p:nvPr/>
            </p:nvGrpSpPr>
            <p:grpSpPr>
              <a:xfrm>
                <a:off x="5702956" y="5106757"/>
                <a:ext cx="11059" cy="11061"/>
                <a:chOff x="5702956" y="5106757"/>
                <a:chExt cx="11059" cy="11061"/>
              </a:xfrm>
            </p:grpSpPr>
            <p:sp>
              <p:nvSpPr>
                <p:cNvPr id="197" name="Freeform 196">
                  <a:extLst>
                    <a:ext uri="{FF2B5EF4-FFF2-40B4-BE49-F238E27FC236}">
                      <a16:creationId xmlns:a16="http://schemas.microsoft.com/office/drawing/2014/main" id="{FEEB5CAC-74BA-8A66-1950-B15ECC70C53F}"/>
                    </a:ext>
                  </a:extLst>
                </p:cNvPr>
                <p:cNvSpPr/>
                <p:nvPr/>
              </p:nvSpPr>
              <p:spPr>
                <a:xfrm rot="-4590510">
                  <a:off x="5703900" y="5107700"/>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2126944C-2A96-CF59-869F-4C40CA82A849}"/>
                    </a:ext>
                  </a:extLst>
                </p:cNvPr>
                <p:cNvSpPr/>
                <p:nvPr/>
              </p:nvSpPr>
              <p:spPr>
                <a:xfrm>
                  <a:off x="5704049" y="5107369"/>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19" name="Graphic 4">
                <a:extLst>
                  <a:ext uri="{FF2B5EF4-FFF2-40B4-BE49-F238E27FC236}">
                    <a16:creationId xmlns:a16="http://schemas.microsoft.com/office/drawing/2014/main" id="{AEBEF999-3D36-5E0D-B302-37DF30E446B8}"/>
                  </a:ext>
                </a:extLst>
              </p:cNvPr>
              <p:cNvGrpSpPr/>
              <p:nvPr/>
            </p:nvGrpSpPr>
            <p:grpSpPr>
              <a:xfrm>
                <a:off x="5862306" y="5210629"/>
                <a:ext cx="10595" cy="10597"/>
                <a:chOff x="5862306" y="5210629"/>
                <a:chExt cx="10595" cy="10597"/>
              </a:xfrm>
            </p:grpSpPr>
            <p:sp>
              <p:nvSpPr>
                <p:cNvPr id="195" name="Freeform 194">
                  <a:extLst>
                    <a:ext uri="{FF2B5EF4-FFF2-40B4-BE49-F238E27FC236}">
                      <a16:creationId xmlns:a16="http://schemas.microsoft.com/office/drawing/2014/main" id="{CE84D98D-2AD9-DE8D-5A22-FAB38D5CE40F}"/>
                    </a:ext>
                  </a:extLst>
                </p:cNvPr>
                <p:cNvSpPr/>
                <p:nvPr/>
              </p:nvSpPr>
              <p:spPr>
                <a:xfrm rot="-4592676">
                  <a:off x="5863208" y="5211531"/>
                  <a:ext cx="8791" cy="8792"/>
                </a:xfrm>
                <a:custGeom>
                  <a:avLst/>
                  <a:gdLst>
                    <a:gd name="connsiteX0" fmla="*/ 0 w 8791"/>
                    <a:gd name="connsiteY0" fmla="*/ 0 h 8792"/>
                    <a:gd name="connsiteX1" fmla="*/ 8791 w 8791"/>
                    <a:gd name="connsiteY1" fmla="*/ 0 h 8792"/>
                    <a:gd name="connsiteX2" fmla="*/ 8791 w 8791"/>
                    <a:gd name="connsiteY2" fmla="*/ 8793 h 8792"/>
                    <a:gd name="connsiteX3" fmla="*/ 0 w 8791"/>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1"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FB31FA0F-C817-D389-5876-1FD72766E73C}"/>
                    </a:ext>
                  </a:extLst>
                </p:cNvPr>
                <p:cNvSpPr/>
                <p:nvPr/>
              </p:nvSpPr>
              <p:spPr>
                <a:xfrm>
                  <a:off x="5862786" y="5211854"/>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3130"/>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120" name="Graphic 4">
                <a:extLst>
                  <a:ext uri="{FF2B5EF4-FFF2-40B4-BE49-F238E27FC236}">
                    <a16:creationId xmlns:a16="http://schemas.microsoft.com/office/drawing/2014/main" id="{FBEC8D5C-EF33-A302-52F2-3274364AD8B5}"/>
                  </a:ext>
                </a:extLst>
              </p:cNvPr>
              <p:cNvGrpSpPr/>
              <p:nvPr/>
            </p:nvGrpSpPr>
            <p:grpSpPr>
              <a:xfrm>
                <a:off x="5817262" y="5223550"/>
                <a:ext cx="9214" cy="9215"/>
                <a:chOff x="5817262" y="5223550"/>
                <a:chExt cx="9214" cy="9215"/>
              </a:xfrm>
            </p:grpSpPr>
            <p:sp>
              <p:nvSpPr>
                <p:cNvPr id="193" name="Freeform 192">
                  <a:extLst>
                    <a:ext uri="{FF2B5EF4-FFF2-40B4-BE49-F238E27FC236}">
                      <a16:creationId xmlns:a16="http://schemas.microsoft.com/office/drawing/2014/main" id="{61E86B90-4EFF-0071-FA50-95F1761CA5CF}"/>
                    </a:ext>
                  </a:extLst>
                </p:cNvPr>
                <p:cNvSpPr/>
                <p:nvPr/>
              </p:nvSpPr>
              <p:spPr>
                <a:xfrm rot="-4591927">
                  <a:off x="5818047" y="5224335"/>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D05B82B8-80E8-0018-66E2-08B10ADD9362}"/>
                    </a:ext>
                  </a:extLst>
                </p:cNvPr>
                <p:cNvSpPr/>
                <p:nvPr/>
              </p:nvSpPr>
              <p:spPr>
                <a:xfrm>
                  <a:off x="5818067" y="5224468"/>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6" y="838"/>
                        <a:pt x="73" y="2749"/>
                      </a:cubicBezTo>
                      <a:cubicBezTo>
                        <a:pt x="-309" y="4661"/>
                        <a:pt x="838" y="6954"/>
                        <a:pt x="2749" y="7337"/>
                      </a:cubicBezTo>
                      <a:cubicBezTo>
                        <a:pt x="4660" y="7719"/>
                        <a:pt x="6953" y="6572"/>
                        <a:pt x="7335" y="4661"/>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1" name="Graphic 4">
                <a:extLst>
                  <a:ext uri="{FF2B5EF4-FFF2-40B4-BE49-F238E27FC236}">
                    <a16:creationId xmlns:a16="http://schemas.microsoft.com/office/drawing/2014/main" id="{264BE8F6-88AB-322E-7975-9F942FE854B8}"/>
                  </a:ext>
                </a:extLst>
              </p:cNvPr>
              <p:cNvGrpSpPr/>
              <p:nvPr/>
            </p:nvGrpSpPr>
            <p:grpSpPr>
              <a:xfrm>
                <a:off x="5458058" y="5080903"/>
                <a:ext cx="11518" cy="11520"/>
                <a:chOff x="5458058" y="5080903"/>
                <a:chExt cx="11518" cy="11520"/>
              </a:xfrm>
            </p:grpSpPr>
            <p:sp>
              <p:nvSpPr>
                <p:cNvPr id="191" name="Freeform 190">
                  <a:extLst>
                    <a:ext uri="{FF2B5EF4-FFF2-40B4-BE49-F238E27FC236}">
                      <a16:creationId xmlns:a16="http://schemas.microsoft.com/office/drawing/2014/main" id="{FCD322BC-B757-0941-66F6-0956BDC5DBDE}"/>
                    </a:ext>
                  </a:extLst>
                </p:cNvPr>
                <p:cNvSpPr/>
                <p:nvPr/>
              </p:nvSpPr>
              <p:spPr>
                <a:xfrm rot="-4591593">
                  <a:off x="5459040" y="5081885"/>
                  <a:ext cx="9555" cy="9557"/>
                </a:xfrm>
                <a:custGeom>
                  <a:avLst/>
                  <a:gdLst>
                    <a:gd name="connsiteX0" fmla="*/ 0 w 9555"/>
                    <a:gd name="connsiteY0" fmla="*/ 0 h 9557"/>
                    <a:gd name="connsiteX1" fmla="*/ 9555 w 9555"/>
                    <a:gd name="connsiteY1" fmla="*/ 0 h 9557"/>
                    <a:gd name="connsiteX2" fmla="*/ 9555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71FB3D5-F32D-A909-AFF4-6EC75C94E9AE}"/>
                    </a:ext>
                  </a:extLst>
                </p:cNvPr>
                <p:cNvSpPr/>
                <p:nvPr/>
              </p:nvSpPr>
              <p:spPr>
                <a:xfrm>
                  <a:off x="5459085" y="5081400"/>
                  <a:ext cx="9540" cy="9516"/>
                </a:xfrm>
                <a:custGeom>
                  <a:avLst/>
                  <a:gdLst>
                    <a:gd name="connsiteX0" fmla="*/ 5904 w 9540"/>
                    <a:gd name="connsiteY0" fmla="*/ 171 h 9516"/>
                    <a:gd name="connsiteX1" fmla="*/ 171 w 9540"/>
                    <a:gd name="connsiteY1" fmla="*/ 3611 h 9516"/>
                    <a:gd name="connsiteX2" fmla="*/ 3611 w 9540"/>
                    <a:gd name="connsiteY2" fmla="*/ 9346 h 9516"/>
                    <a:gd name="connsiteX3" fmla="*/ 9344 w 9540"/>
                    <a:gd name="connsiteY3" fmla="*/ 5905 h 9516"/>
                    <a:gd name="connsiteX4" fmla="*/ 5904 w 9540"/>
                    <a:gd name="connsiteY4" fmla="*/ 171 h 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6">
                      <a:moveTo>
                        <a:pt x="5904" y="171"/>
                      </a:moveTo>
                      <a:cubicBezTo>
                        <a:pt x="3229" y="-593"/>
                        <a:pt x="553" y="1318"/>
                        <a:pt x="171" y="3611"/>
                      </a:cubicBezTo>
                      <a:cubicBezTo>
                        <a:pt x="-593" y="6288"/>
                        <a:pt x="1318" y="8963"/>
                        <a:pt x="3611" y="9346"/>
                      </a:cubicBezTo>
                      <a:cubicBezTo>
                        <a:pt x="6286" y="10110"/>
                        <a:pt x="8962" y="8199"/>
                        <a:pt x="9344" y="5905"/>
                      </a:cubicBezTo>
                      <a:cubicBezTo>
                        <a:pt x="10108" y="3611"/>
                        <a:pt x="8579"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22" name="Graphic 4">
                <a:extLst>
                  <a:ext uri="{FF2B5EF4-FFF2-40B4-BE49-F238E27FC236}">
                    <a16:creationId xmlns:a16="http://schemas.microsoft.com/office/drawing/2014/main" id="{D8AB9857-8226-91FC-AA43-3C9ECF9A2D5C}"/>
                  </a:ext>
                </a:extLst>
              </p:cNvPr>
              <p:cNvGrpSpPr/>
              <p:nvPr/>
            </p:nvGrpSpPr>
            <p:grpSpPr>
              <a:xfrm>
                <a:off x="6096050" y="5365901"/>
                <a:ext cx="12901" cy="12904"/>
                <a:chOff x="6096050" y="5365901"/>
                <a:chExt cx="12901" cy="12904"/>
              </a:xfrm>
            </p:grpSpPr>
            <p:sp>
              <p:nvSpPr>
                <p:cNvPr id="189" name="Freeform 188">
                  <a:extLst>
                    <a:ext uri="{FF2B5EF4-FFF2-40B4-BE49-F238E27FC236}">
                      <a16:creationId xmlns:a16="http://schemas.microsoft.com/office/drawing/2014/main" id="{BBB3015D-AA6C-5658-63DC-E4C5DBED03DD}"/>
                    </a:ext>
                  </a:extLst>
                </p:cNvPr>
                <p:cNvSpPr/>
                <p:nvPr/>
              </p:nvSpPr>
              <p:spPr>
                <a:xfrm rot="-4591259">
                  <a:off x="6097150" y="5367002"/>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5F07E4CF-D787-02DF-9940-1CB822F06431}"/>
                    </a:ext>
                  </a:extLst>
                </p:cNvPr>
                <p:cNvSpPr/>
                <p:nvPr/>
              </p:nvSpPr>
              <p:spPr>
                <a:xfrm>
                  <a:off x="6096594" y="5366960"/>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8"/>
                        <a:pt x="1316" y="9727"/>
                        <a:pt x="3992" y="10491"/>
                      </a:cubicBezTo>
                      <a:cubicBezTo>
                        <a:pt x="6667" y="11256"/>
                        <a:pt x="9725" y="9344"/>
                        <a:pt x="10489" y="6668"/>
                      </a:cubicBezTo>
                      <a:cubicBezTo>
                        <a:pt x="11254" y="3610"/>
                        <a:pt x="9725" y="934"/>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id="{7BD02CDF-AB70-7B8B-9B5F-5378FEE0A3FA}"/>
                  </a:ext>
                </a:extLst>
              </p:cNvPr>
              <p:cNvGrpSpPr/>
              <p:nvPr/>
            </p:nvGrpSpPr>
            <p:grpSpPr>
              <a:xfrm>
                <a:off x="5694420" y="5204203"/>
                <a:ext cx="11980" cy="11982"/>
                <a:chOff x="5694420" y="5204203"/>
                <a:chExt cx="11980" cy="11982"/>
              </a:xfrm>
            </p:grpSpPr>
            <p:sp>
              <p:nvSpPr>
                <p:cNvPr id="187" name="Freeform 186">
                  <a:extLst>
                    <a:ext uri="{FF2B5EF4-FFF2-40B4-BE49-F238E27FC236}">
                      <a16:creationId xmlns:a16="http://schemas.microsoft.com/office/drawing/2014/main" id="{3CD3B453-109F-7D7A-2A78-54E65FFF78D4}"/>
                    </a:ext>
                  </a:extLst>
                </p:cNvPr>
                <p:cNvSpPr/>
                <p:nvPr/>
              </p:nvSpPr>
              <p:spPr>
                <a:xfrm rot="-4591259">
                  <a:off x="5695442" y="5205224"/>
                  <a:ext cx="9937" cy="9939"/>
                </a:xfrm>
                <a:custGeom>
                  <a:avLst/>
                  <a:gdLst>
                    <a:gd name="connsiteX0" fmla="*/ 0 w 9937"/>
                    <a:gd name="connsiteY0" fmla="*/ 0 h 9939"/>
                    <a:gd name="connsiteX1" fmla="*/ 9938 w 9937"/>
                    <a:gd name="connsiteY1" fmla="*/ 0 h 9939"/>
                    <a:gd name="connsiteX2" fmla="*/ 9938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8" y="0"/>
                      </a:lnTo>
                      <a:lnTo>
                        <a:pt x="9938" y="9939"/>
                      </a:lnTo>
                      <a:lnTo>
                        <a:pt x="0" y="9939"/>
                      </a:lnTo>
                      <a:close/>
                    </a:path>
                  </a:pathLst>
                </a:custGeom>
                <a:noFill/>
                <a:ln w="381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C6C774E-0AAE-7B66-D888-0DC106DB2AC9}"/>
                    </a:ext>
                  </a:extLst>
                </p:cNvPr>
                <p:cNvSpPr/>
                <p:nvPr/>
              </p:nvSpPr>
              <p:spPr>
                <a:xfrm>
                  <a:off x="5695285" y="5204876"/>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5" y="6669"/>
                        <a:pt x="1316" y="9344"/>
                        <a:pt x="3992" y="10109"/>
                      </a:cubicBezTo>
                      <a:cubicBezTo>
                        <a:pt x="6667" y="10874"/>
                        <a:pt x="9343" y="8962"/>
                        <a:pt x="10107" y="6286"/>
                      </a:cubicBezTo>
                      <a:cubicBezTo>
                        <a:pt x="10489" y="3610"/>
                        <a:pt x="8960" y="935"/>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4" name="Graphic 4">
                <a:extLst>
                  <a:ext uri="{FF2B5EF4-FFF2-40B4-BE49-F238E27FC236}">
                    <a16:creationId xmlns:a16="http://schemas.microsoft.com/office/drawing/2014/main" id="{3E7F15C8-E2A0-DCAD-2964-0B6D0C5FE7BB}"/>
                  </a:ext>
                </a:extLst>
              </p:cNvPr>
              <p:cNvGrpSpPr/>
              <p:nvPr/>
            </p:nvGrpSpPr>
            <p:grpSpPr>
              <a:xfrm>
                <a:off x="5847669" y="5278541"/>
                <a:ext cx="13360" cy="13363"/>
                <a:chOff x="5847669" y="5278541"/>
                <a:chExt cx="13360" cy="13363"/>
              </a:xfrm>
            </p:grpSpPr>
            <p:sp>
              <p:nvSpPr>
                <p:cNvPr id="185" name="Freeform 184">
                  <a:extLst>
                    <a:ext uri="{FF2B5EF4-FFF2-40B4-BE49-F238E27FC236}">
                      <a16:creationId xmlns:a16="http://schemas.microsoft.com/office/drawing/2014/main" id="{35F24096-993D-12B6-0AE8-97D888B4174C}"/>
                    </a:ext>
                  </a:extLst>
                </p:cNvPr>
                <p:cNvSpPr/>
                <p:nvPr/>
              </p:nvSpPr>
              <p:spPr>
                <a:xfrm rot="-4591927">
                  <a:off x="5848807" y="5279679"/>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25531AA-5A6E-32D2-E68B-7D505EA6C8EF}"/>
                    </a:ext>
                  </a:extLst>
                </p:cNvPr>
                <p:cNvSpPr/>
                <p:nvPr/>
              </p:nvSpPr>
              <p:spPr>
                <a:xfrm>
                  <a:off x="5848548" y="5279803"/>
                  <a:ext cx="11038" cy="11040"/>
                </a:xfrm>
                <a:custGeom>
                  <a:avLst/>
                  <a:gdLst>
                    <a:gd name="connsiteX0" fmla="*/ 6666 w 11038"/>
                    <a:gd name="connsiteY0" fmla="*/ 169 h 11040"/>
                    <a:gd name="connsiteX1" fmla="*/ 169 w 11038"/>
                    <a:gd name="connsiteY1" fmla="*/ 4374 h 11040"/>
                    <a:gd name="connsiteX2" fmla="*/ 4373 w 11038"/>
                    <a:gd name="connsiteY2" fmla="*/ 10872 h 11040"/>
                    <a:gd name="connsiteX3" fmla="*/ 10870 w 11038"/>
                    <a:gd name="connsiteY3" fmla="*/ 6667 h 11040"/>
                    <a:gd name="connsiteX4" fmla="*/ 6666 w 1103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8" h="11040">
                      <a:moveTo>
                        <a:pt x="6666" y="169"/>
                      </a:moveTo>
                      <a:cubicBezTo>
                        <a:pt x="3608" y="-596"/>
                        <a:pt x="933" y="1316"/>
                        <a:pt x="169" y="4374"/>
                      </a:cubicBezTo>
                      <a:cubicBezTo>
                        <a:pt x="-596" y="7432"/>
                        <a:pt x="1315" y="10108"/>
                        <a:pt x="4373" y="10872"/>
                      </a:cubicBezTo>
                      <a:cubicBezTo>
                        <a:pt x="7430" y="11637"/>
                        <a:pt x="10106" y="9725"/>
                        <a:pt x="10870" y="6667"/>
                      </a:cubicBezTo>
                      <a:cubicBezTo>
                        <a:pt x="11635" y="3609"/>
                        <a:pt x="9724"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125" name="Graphic 4">
                <a:extLst>
                  <a:ext uri="{FF2B5EF4-FFF2-40B4-BE49-F238E27FC236}">
                    <a16:creationId xmlns:a16="http://schemas.microsoft.com/office/drawing/2014/main" id="{B6C96E69-0F2A-A4EF-8750-2E4296076774}"/>
                  </a:ext>
                </a:extLst>
              </p:cNvPr>
              <p:cNvGrpSpPr/>
              <p:nvPr/>
            </p:nvGrpSpPr>
            <p:grpSpPr>
              <a:xfrm>
                <a:off x="6078171" y="5408946"/>
                <a:ext cx="15205" cy="15208"/>
                <a:chOff x="6078171" y="5408946"/>
                <a:chExt cx="15205" cy="15208"/>
              </a:xfrm>
            </p:grpSpPr>
            <p:sp>
              <p:nvSpPr>
                <p:cNvPr id="183" name="Freeform 182">
                  <a:extLst>
                    <a:ext uri="{FF2B5EF4-FFF2-40B4-BE49-F238E27FC236}">
                      <a16:creationId xmlns:a16="http://schemas.microsoft.com/office/drawing/2014/main" id="{99471786-39EF-FBBC-ECA8-360389215EEE}"/>
                    </a:ext>
                  </a:extLst>
                </p:cNvPr>
                <p:cNvSpPr/>
                <p:nvPr/>
              </p:nvSpPr>
              <p:spPr>
                <a:xfrm rot="-4590844">
                  <a:off x="6079468" y="5410243"/>
                  <a:ext cx="12612" cy="12614"/>
                </a:xfrm>
                <a:custGeom>
                  <a:avLst/>
                  <a:gdLst>
                    <a:gd name="connsiteX0" fmla="*/ 0 w 12612"/>
                    <a:gd name="connsiteY0" fmla="*/ 0 h 12614"/>
                    <a:gd name="connsiteX1" fmla="*/ 12612 w 12612"/>
                    <a:gd name="connsiteY1" fmla="*/ 0 h 12614"/>
                    <a:gd name="connsiteX2" fmla="*/ 12612 w 12612"/>
                    <a:gd name="connsiteY2" fmla="*/ 12615 h 12614"/>
                    <a:gd name="connsiteX3" fmla="*/ 0 w 12612"/>
                    <a:gd name="connsiteY3" fmla="*/ 12615 h 12614"/>
                  </a:gdLst>
                  <a:ahLst/>
                  <a:cxnLst>
                    <a:cxn ang="0">
                      <a:pos x="connsiteX0" y="connsiteY0"/>
                    </a:cxn>
                    <a:cxn ang="0">
                      <a:pos x="connsiteX1" y="connsiteY1"/>
                    </a:cxn>
                    <a:cxn ang="0">
                      <a:pos x="connsiteX2" y="connsiteY2"/>
                    </a:cxn>
                    <a:cxn ang="0">
                      <a:pos x="connsiteX3" y="connsiteY3"/>
                    </a:cxn>
                  </a:cxnLst>
                  <a:rect l="l" t="t" r="r" b="b"/>
                  <a:pathLst>
                    <a:path w="12612" h="12614">
                      <a:moveTo>
                        <a:pt x="0" y="0"/>
                      </a:moveTo>
                      <a:lnTo>
                        <a:pt x="12612" y="0"/>
                      </a:lnTo>
                      <a:lnTo>
                        <a:pt x="12612" y="12615"/>
                      </a:lnTo>
                      <a:lnTo>
                        <a:pt x="0" y="12615"/>
                      </a:lnTo>
                      <a:close/>
                    </a:path>
                  </a:pathLst>
                </a:custGeom>
                <a:noFill/>
                <a:ln w="381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45D582B-014C-128B-277F-6266A0A4BA53}"/>
                    </a:ext>
                  </a:extLst>
                </p:cNvPr>
                <p:cNvSpPr/>
                <p:nvPr/>
              </p:nvSpPr>
              <p:spPr>
                <a:xfrm>
                  <a:off x="6079780" y="5410160"/>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2" y="-597"/>
                        <a:pt x="932" y="1314"/>
                        <a:pt x="167" y="4755"/>
                      </a:cubicBezTo>
                      <a:cubicBezTo>
                        <a:pt x="-597" y="8195"/>
                        <a:pt x="1314" y="11636"/>
                        <a:pt x="4754" y="12400"/>
                      </a:cubicBezTo>
                      <a:cubicBezTo>
                        <a:pt x="8194" y="13164"/>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26" name="Graphic 4">
                <a:extLst>
                  <a:ext uri="{FF2B5EF4-FFF2-40B4-BE49-F238E27FC236}">
                    <a16:creationId xmlns:a16="http://schemas.microsoft.com/office/drawing/2014/main" id="{59B34F0B-9F4F-1C67-945F-313697171CE2}"/>
                  </a:ext>
                </a:extLst>
              </p:cNvPr>
              <p:cNvGrpSpPr/>
              <p:nvPr/>
            </p:nvGrpSpPr>
            <p:grpSpPr>
              <a:xfrm>
                <a:off x="5502958" y="5204441"/>
                <a:ext cx="14742" cy="14745"/>
                <a:chOff x="5502958" y="5204441"/>
                <a:chExt cx="14742" cy="14745"/>
              </a:xfrm>
            </p:grpSpPr>
            <p:sp>
              <p:nvSpPr>
                <p:cNvPr id="181" name="Freeform 180">
                  <a:extLst>
                    <a:ext uri="{FF2B5EF4-FFF2-40B4-BE49-F238E27FC236}">
                      <a16:creationId xmlns:a16="http://schemas.microsoft.com/office/drawing/2014/main" id="{A9463C45-1A84-E308-B246-7885AB2C5EED}"/>
                    </a:ext>
                  </a:extLst>
                </p:cNvPr>
                <p:cNvSpPr/>
                <p:nvPr/>
              </p:nvSpPr>
              <p:spPr>
                <a:xfrm rot="-4591927">
                  <a:off x="5504214" y="5205698"/>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4AEC61FD-9674-41DA-95B8-52F15828B918}"/>
                    </a:ext>
                  </a:extLst>
                </p:cNvPr>
                <p:cNvSpPr/>
                <p:nvPr/>
              </p:nvSpPr>
              <p:spPr>
                <a:xfrm>
                  <a:off x="5504188" y="5205260"/>
                  <a:ext cx="12182" cy="12185"/>
                </a:xfrm>
                <a:custGeom>
                  <a:avLst/>
                  <a:gdLst>
                    <a:gd name="connsiteX0" fmla="*/ 7429 w 12182"/>
                    <a:gd name="connsiteY0" fmla="*/ 167 h 12185"/>
                    <a:gd name="connsiteX1" fmla="*/ 167 w 12182"/>
                    <a:gd name="connsiteY1" fmla="*/ 4755 h 12185"/>
                    <a:gd name="connsiteX2" fmla="*/ 4754 w 12182"/>
                    <a:gd name="connsiteY2" fmla="*/ 12018 h 12185"/>
                    <a:gd name="connsiteX3" fmla="*/ 12015 w 12182"/>
                    <a:gd name="connsiteY3" fmla="*/ 7431 h 12185"/>
                    <a:gd name="connsiteX4" fmla="*/ 7429 w 12182"/>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 h="12185">
                      <a:moveTo>
                        <a:pt x="7429" y="167"/>
                      </a:moveTo>
                      <a:cubicBezTo>
                        <a:pt x="3989" y="-597"/>
                        <a:pt x="932" y="1314"/>
                        <a:pt x="167" y="4755"/>
                      </a:cubicBezTo>
                      <a:cubicBezTo>
                        <a:pt x="-597" y="8195"/>
                        <a:pt x="1314" y="11253"/>
                        <a:pt x="4754" y="12018"/>
                      </a:cubicBezTo>
                      <a:cubicBezTo>
                        <a:pt x="8193" y="12783"/>
                        <a:pt x="11251" y="10871"/>
                        <a:pt x="12015" y="7431"/>
                      </a:cubicBezTo>
                      <a:cubicBezTo>
                        <a:pt x="12780" y="4373"/>
                        <a:pt x="10869"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127" name="Graphic 4">
                <a:extLst>
                  <a:ext uri="{FF2B5EF4-FFF2-40B4-BE49-F238E27FC236}">
                    <a16:creationId xmlns:a16="http://schemas.microsoft.com/office/drawing/2014/main" id="{D0EC5EB6-D4DA-4000-1EC6-337F2CC68FA5}"/>
                  </a:ext>
                </a:extLst>
              </p:cNvPr>
              <p:cNvGrpSpPr/>
              <p:nvPr/>
            </p:nvGrpSpPr>
            <p:grpSpPr>
              <a:xfrm>
                <a:off x="5478810" y="5232027"/>
                <a:ext cx="12441" cy="12443"/>
                <a:chOff x="5478810" y="5232027"/>
                <a:chExt cx="12441" cy="12443"/>
              </a:xfrm>
            </p:grpSpPr>
            <p:sp>
              <p:nvSpPr>
                <p:cNvPr id="179" name="Freeform 178">
                  <a:extLst>
                    <a:ext uri="{FF2B5EF4-FFF2-40B4-BE49-F238E27FC236}">
                      <a16:creationId xmlns:a16="http://schemas.microsoft.com/office/drawing/2014/main" id="{23894A47-23EB-F199-F195-7E83E41946EA}"/>
                    </a:ext>
                  </a:extLst>
                </p:cNvPr>
                <p:cNvSpPr/>
                <p:nvPr/>
              </p:nvSpPr>
              <p:spPr>
                <a:xfrm rot="-4590844">
                  <a:off x="5479871" y="5233088"/>
                  <a:ext cx="10319" cy="10321"/>
                </a:xfrm>
                <a:custGeom>
                  <a:avLst/>
                  <a:gdLst>
                    <a:gd name="connsiteX0" fmla="*/ 0 w 10319"/>
                    <a:gd name="connsiteY0" fmla="*/ 0 h 10321"/>
                    <a:gd name="connsiteX1" fmla="*/ 10319 w 10319"/>
                    <a:gd name="connsiteY1" fmla="*/ 0 h 10321"/>
                    <a:gd name="connsiteX2" fmla="*/ 10319 w 10319"/>
                    <a:gd name="connsiteY2" fmla="*/ 10321 h 10321"/>
                    <a:gd name="connsiteX3" fmla="*/ 0 w 10319"/>
                    <a:gd name="connsiteY3" fmla="*/ 10321 h 10321"/>
                  </a:gdLst>
                  <a:ahLst/>
                  <a:cxnLst>
                    <a:cxn ang="0">
                      <a:pos x="connsiteX0" y="connsiteY0"/>
                    </a:cxn>
                    <a:cxn ang="0">
                      <a:pos x="connsiteX1" y="connsiteY1"/>
                    </a:cxn>
                    <a:cxn ang="0">
                      <a:pos x="connsiteX2" y="connsiteY2"/>
                    </a:cxn>
                    <a:cxn ang="0">
                      <a:pos x="connsiteX3" y="connsiteY3"/>
                    </a:cxn>
                  </a:cxnLst>
                  <a:rect l="l" t="t" r="r" b="b"/>
                  <a:pathLst>
                    <a:path w="10319" h="10321">
                      <a:moveTo>
                        <a:pt x="0" y="0"/>
                      </a:moveTo>
                      <a:lnTo>
                        <a:pt x="10319" y="0"/>
                      </a:lnTo>
                      <a:lnTo>
                        <a:pt x="10319" y="10321"/>
                      </a:lnTo>
                      <a:lnTo>
                        <a:pt x="0" y="10321"/>
                      </a:lnTo>
                      <a:close/>
                    </a:path>
                  </a:pathLst>
                </a:custGeom>
                <a:noFill/>
                <a:ln w="381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388CCE2A-B3E2-C14B-53AF-DA3BD3B4BCAD}"/>
                    </a:ext>
                  </a:extLst>
                </p:cNvPr>
                <p:cNvSpPr/>
                <p:nvPr/>
              </p:nvSpPr>
              <p:spPr>
                <a:xfrm>
                  <a:off x="5479724" y="5233164"/>
                  <a:ext cx="10276" cy="10278"/>
                </a:xfrm>
                <a:custGeom>
                  <a:avLst/>
                  <a:gdLst>
                    <a:gd name="connsiteX0" fmla="*/ 6285 w 10276"/>
                    <a:gd name="connsiteY0" fmla="*/ 170 h 10278"/>
                    <a:gd name="connsiteX1" fmla="*/ 170 w 10276"/>
                    <a:gd name="connsiteY1" fmla="*/ 3993 h 10278"/>
                    <a:gd name="connsiteX2" fmla="*/ 3992 w 10276"/>
                    <a:gd name="connsiteY2" fmla="*/ 10109 h 10278"/>
                    <a:gd name="connsiteX3" fmla="*/ 10107 w 10276"/>
                    <a:gd name="connsiteY3" fmla="*/ 6286 h 10278"/>
                    <a:gd name="connsiteX4" fmla="*/ 6285 w 10276"/>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0278">
                      <a:moveTo>
                        <a:pt x="6285" y="170"/>
                      </a:moveTo>
                      <a:cubicBezTo>
                        <a:pt x="3610" y="-595"/>
                        <a:pt x="934" y="1317"/>
                        <a:pt x="170" y="3993"/>
                      </a:cubicBezTo>
                      <a:cubicBezTo>
                        <a:pt x="-595" y="6668"/>
                        <a:pt x="1316" y="9344"/>
                        <a:pt x="3992" y="10109"/>
                      </a:cubicBezTo>
                      <a:cubicBezTo>
                        <a:pt x="6667" y="10874"/>
                        <a:pt x="9343" y="8962"/>
                        <a:pt x="10107" y="6286"/>
                      </a:cubicBezTo>
                      <a:cubicBezTo>
                        <a:pt x="10871" y="3610"/>
                        <a:pt x="8960"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8" name="Graphic 4">
                <a:extLst>
                  <a:ext uri="{FF2B5EF4-FFF2-40B4-BE49-F238E27FC236}">
                    <a16:creationId xmlns:a16="http://schemas.microsoft.com/office/drawing/2014/main" id="{C3558C11-840B-D559-3E98-E0404F8A9805}"/>
                  </a:ext>
                </a:extLst>
              </p:cNvPr>
              <p:cNvGrpSpPr/>
              <p:nvPr/>
            </p:nvGrpSpPr>
            <p:grpSpPr>
              <a:xfrm>
                <a:off x="5617800" y="5344700"/>
                <a:ext cx="8754" cy="8755"/>
                <a:chOff x="5617800" y="5344700"/>
                <a:chExt cx="8754" cy="8755"/>
              </a:xfrm>
            </p:grpSpPr>
            <p:sp>
              <p:nvSpPr>
                <p:cNvPr id="177" name="Freeform 176">
                  <a:extLst>
                    <a:ext uri="{FF2B5EF4-FFF2-40B4-BE49-F238E27FC236}">
                      <a16:creationId xmlns:a16="http://schemas.microsoft.com/office/drawing/2014/main" id="{7FE72C3D-1FBC-3190-5B3F-CA50B35B2FDE}"/>
                    </a:ext>
                  </a:extLst>
                </p:cNvPr>
                <p:cNvSpPr/>
                <p:nvPr/>
              </p:nvSpPr>
              <p:spPr>
                <a:xfrm rot="-4591593">
                  <a:off x="5618547" y="5345446"/>
                  <a:ext cx="7261" cy="7263"/>
                </a:xfrm>
                <a:custGeom>
                  <a:avLst/>
                  <a:gdLst>
                    <a:gd name="connsiteX0" fmla="*/ 0 w 7261"/>
                    <a:gd name="connsiteY0" fmla="*/ 0 h 7263"/>
                    <a:gd name="connsiteX1" fmla="*/ 7262 w 7261"/>
                    <a:gd name="connsiteY1" fmla="*/ 0 h 7263"/>
                    <a:gd name="connsiteX2" fmla="*/ 7262 w 7261"/>
                    <a:gd name="connsiteY2" fmla="*/ 7264 h 7263"/>
                    <a:gd name="connsiteX3" fmla="*/ 0 w 7261"/>
                    <a:gd name="connsiteY3" fmla="*/ 7264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4"/>
                      </a:lnTo>
                      <a:lnTo>
                        <a:pt x="0" y="7264"/>
                      </a:lnTo>
                      <a:close/>
                    </a:path>
                  </a:pathLst>
                </a:custGeom>
                <a:noFill/>
                <a:ln w="381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6F4EB3A-CDA5-8639-A6B5-818657C76EE5}"/>
                    </a:ext>
                  </a:extLst>
                </p:cNvPr>
                <p:cNvSpPr/>
                <p:nvPr/>
              </p:nvSpPr>
              <p:spPr>
                <a:xfrm>
                  <a:off x="5618177" y="5345267"/>
                  <a:ext cx="7408" cy="7409"/>
                </a:xfrm>
                <a:custGeom>
                  <a:avLst/>
                  <a:gdLst>
                    <a:gd name="connsiteX0" fmla="*/ 4660 w 7408"/>
                    <a:gd name="connsiteY0" fmla="*/ 73 h 7409"/>
                    <a:gd name="connsiteX1" fmla="*/ 73 w 7408"/>
                    <a:gd name="connsiteY1" fmla="*/ 2749 h 7409"/>
                    <a:gd name="connsiteX2" fmla="*/ 2749 w 7408"/>
                    <a:gd name="connsiteY2" fmla="*/ 7336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6"/>
                      </a:cubicBezTo>
                      <a:cubicBezTo>
                        <a:pt x="4660" y="7719"/>
                        <a:pt x="6571" y="6572"/>
                        <a:pt x="7335" y="4660"/>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9" name="Graphic 4">
                <a:extLst>
                  <a:ext uri="{FF2B5EF4-FFF2-40B4-BE49-F238E27FC236}">
                    <a16:creationId xmlns:a16="http://schemas.microsoft.com/office/drawing/2014/main" id="{6DF38A1D-CF9D-E1C0-EB79-0DDF722034F8}"/>
                  </a:ext>
                </a:extLst>
              </p:cNvPr>
              <p:cNvGrpSpPr/>
              <p:nvPr/>
            </p:nvGrpSpPr>
            <p:grpSpPr>
              <a:xfrm>
                <a:off x="5954732" y="5541828"/>
                <a:ext cx="11520" cy="11522"/>
                <a:chOff x="5954732" y="5541828"/>
                <a:chExt cx="11520" cy="11522"/>
              </a:xfrm>
            </p:grpSpPr>
            <p:sp>
              <p:nvSpPr>
                <p:cNvPr id="175" name="Freeform 174">
                  <a:extLst>
                    <a:ext uri="{FF2B5EF4-FFF2-40B4-BE49-F238E27FC236}">
                      <a16:creationId xmlns:a16="http://schemas.microsoft.com/office/drawing/2014/main" id="{A03A53EC-5627-2F36-78CA-B2A6F30B0583}"/>
                    </a:ext>
                  </a:extLst>
                </p:cNvPr>
                <p:cNvSpPr/>
                <p:nvPr/>
              </p:nvSpPr>
              <p:spPr>
                <a:xfrm rot="-4590510">
                  <a:off x="5955715" y="5542810"/>
                  <a:ext cx="9554" cy="9556"/>
                </a:xfrm>
                <a:custGeom>
                  <a:avLst/>
                  <a:gdLst>
                    <a:gd name="connsiteX0" fmla="*/ 0 w 9554"/>
                    <a:gd name="connsiteY0" fmla="*/ 0 h 9556"/>
                    <a:gd name="connsiteX1" fmla="*/ 9555 w 9554"/>
                    <a:gd name="connsiteY1" fmla="*/ 0 h 9556"/>
                    <a:gd name="connsiteX2" fmla="*/ 9555 w 9554"/>
                    <a:gd name="connsiteY2" fmla="*/ 9557 h 9556"/>
                    <a:gd name="connsiteX3" fmla="*/ 0 w 9554"/>
                    <a:gd name="connsiteY3" fmla="*/ 9557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3D700CA0-949B-7962-9CEE-A44B5B87D0C3}"/>
                    </a:ext>
                  </a:extLst>
                </p:cNvPr>
                <p:cNvSpPr/>
                <p:nvPr/>
              </p:nvSpPr>
              <p:spPr>
                <a:xfrm>
                  <a:off x="5955561" y="554242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554" y="1318"/>
                        <a:pt x="171" y="3612"/>
                      </a:cubicBezTo>
                      <a:cubicBezTo>
                        <a:pt x="-593" y="6288"/>
                        <a:pt x="1318" y="8963"/>
                        <a:pt x="3611" y="9346"/>
                      </a:cubicBezTo>
                      <a:cubicBezTo>
                        <a:pt x="6287" y="10110"/>
                        <a:pt x="8962"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30" name="Graphic 4">
                <a:extLst>
                  <a:ext uri="{FF2B5EF4-FFF2-40B4-BE49-F238E27FC236}">
                    <a16:creationId xmlns:a16="http://schemas.microsoft.com/office/drawing/2014/main" id="{51442459-8526-544E-BEF7-3D5E997672F8}"/>
                  </a:ext>
                </a:extLst>
              </p:cNvPr>
              <p:cNvGrpSpPr/>
              <p:nvPr/>
            </p:nvGrpSpPr>
            <p:grpSpPr>
              <a:xfrm>
                <a:off x="5936982" y="5692097"/>
                <a:ext cx="15204" cy="15207"/>
                <a:chOff x="5936982" y="5692097"/>
                <a:chExt cx="15204" cy="15207"/>
              </a:xfrm>
            </p:grpSpPr>
            <p:sp>
              <p:nvSpPr>
                <p:cNvPr id="173" name="Freeform 172">
                  <a:extLst>
                    <a:ext uri="{FF2B5EF4-FFF2-40B4-BE49-F238E27FC236}">
                      <a16:creationId xmlns:a16="http://schemas.microsoft.com/office/drawing/2014/main" id="{246F5E57-3D20-8DC3-CC62-86D8D457F912}"/>
                    </a:ext>
                  </a:extLst>
                </p:cNvPr>
                <p:cNvSpPr/>
                <p:nvPr/>
              </p:nvSpPr>
              <p:spPr>
                <a:xfrm rot="-4591593">
                  <a:off x="5938278" y="5693393"/>
                  <a:ext cx="12612" cy="12615"/>
                </a:xfrm>
                <a:custGeom>
                  <a:avLst/>
                  <a:gdLst>
                    <a:gd name="connsiteX0" fmla="*/ 0 w 12612"/>
                    <a:gd name="connsiteY0" fmla="*/ 0 h 12615"/>
                    <a:gd name="connsiteX1" fmla="*/ 12613 w 12612"/>
                    <a:gd name="connsiteY1" fmla="*/ 0 h 12615"/>
                    <a:gd name="connsiteX2" fmla="*/ 12613 w 12612"/>
                    <a:gd name="connsiteY2" fmla="*/ 12616 h 12615"/>
                    <a:gd name="connsiteX3" fmla="*/ 0 w 12612"/>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8A6FD13A-10BB-DE39-65AA-CA9C666F325D}"/>
                    </a:ext>
                  </a:extLst>
                </p:cNvPr>
                <p:cNvSpPr/>
                <p:nvPr/>
              </p:nvSpPr>
              <p:spPr>
                <a:xfrm>
                  <a:off x="5937984" y="5693425"/>
                  <a:ext cx="12695" cy="12567"/>
                </a:xfrm>
                <a:custGeom>
                  <a:avLst/>
                  <a:gdLst>
                    <a:gd name="connsiteX0" fmla="*/ 7811 w 12695"/>
                    <a:gd name="connsiteY0" fmla="*/ 167 h 12567"/>
                    <a:gd name="connsiteX1" fmla="*/ 167 w 12695"/>
                    <a:gd name="connsiteY1" fmla="*/ 4755 h 12567"/>
                    <a:gd name="connsiteX2" fmla="*/ 4754 w 12695"/>
                    <a:gd name="connsiteY2" fmla="*/ 12400 h 12567"/>
                    <a:gd name="connsiteX3" fmla="*/ 12398 w 12695"/>
                    <a:gd name="connsiteY3" fmla="*/ 7813 h 12567"/>
                    <a:gd name="connsiteX4" fmla="*/ 7811 w 1269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 h="12567">
                      <a:moveTo>
                        <a:pt x="7811" y="167"/>
                      </a:moveTo>
                      <a:cubicBezTo>
                        <a:pt x="4371" y="-597"/>
                        <a:pt x="932" y="1314"/>
                        <a:pt x="167" y="4755"/>
                      </a:cubicBezTo>
                      <a:cubicBezTo>
                        <a:pt x="-597" y="8195"/>
                        <a:pt x="1314" y="11636"/>
                        <a:pt x="4754" y="12400"/>
                      </a:cubicBezTo>
                      <a:cubicBezTo>
                        <a:pt x="8193" y="13165"/>
                        <a:pt x="11633" y="11253"/>
                        <a:pt x="12398" y="7813"/>
                      </a:cubicBezTo>
                      <a:cubicBezTo>
                        <a:pt x="13544" y="4372"/>
                        <a:pt x="11251" y="1314"/>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1" name="Graphic 4">
                <a:extLst>
                  <a:ext uri="{FF2B5EF4-FFF2-40B4-BE49-F238E27FC236}">
                    <a16:creationId xmlns:a16="http://schemas.microsoft.com/office/drawing/2014/main" id="{A5BA6129-FAFC-8AD9-8062-729A8DDA9E35}"/>
                  </a:ext>
                </a:extLst>
              </p:cNvPr>
              <p:cNvGrpSpPr/>
              <p:nvPr/>
            </p:nvGrpSpPr>
            <p:grpSpPr>
              <a:xfrm>
                <a:off x="5732968" y="5705000"/>
                <a:ext cx="9216" cy="9218"/>
                <a:chOff x="5732968" y="5705000"/>
                <a:chExt cx="9216" cy="9218"/>
              </a:xfrm>
            </p:grpSpPr>
            <p:sp>
              <p:nvSpPr>
                <p:cNvPr id="171" name="Freeform 170">
                  <a:extLst>
                    <a:ext uri="{FF2B5EF4-FFF2-40B4-BE49-F238E27FC236}">
                      <a16:creationId xmlns:a16="http://schemas.microsoft.com/office/drawing/2014/main" id="{B107DBC6-027F-8B00-E72D-263FA987553C}"/>
                    </a:ext>
                  </a:extLst>
                </p:cNvPr>
                <p:cNvSpPr/>
                <p:nvPr/>
              </p:nvSpPr>
              <p:spPr>
                <a:xfrm rot="-4590510">
                  <a:off x="5733754" y="5705786"/>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92473FFA-F25E-59D3-F309-F6319EEB55E6}"/>
                    </a:ext>
                  </a:extLst>
                </p:cNvPr>
                <p:cNvSpPr/>
                <p:nvPr/>
              </p:nvSpPr>
              <p:spPr>
                <a:xfrm>
                  <a:off x="5733984" y="5705752"/>
                  <a:ext cx="7716" cy="7790"/>
                </a:xfrm>
                <a:custGeom>
                  <a:avLst/>
                  <a:gdLst>
                    <a:gd name="connsiteX0" fmla="*/ 4659 w 7716"/>
                    <a:gd name="connsiteY0" fmla="*/ 72 h 7790"/>
                    <a:gd name="connsiteX1" fmla="*/ 72 w 7716"/>
                    <a:gd name="connsiteY1" fmla="*/ 3131 h 7790"/>
                    <a:gd name="connsiteX2" fmla="*/ 3130 w 7716"/>
                    <a:gd name="connsiteY2" fmla="*/ 7718 h 7790"/>
                    <a:gd name="connsiteX3" fmla="*/ 7716 w 7716"/>
                    <a:gd name="connsiteY3" fmla="*/ 4660 h 7790"/>
                    <a:gd name="connsiteX4" fmla="*/ 4659 w 7716"/>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 h="7790">
                      <a:moveTo>
                        <a:pt x="4659" y="72"/>
                      </a:moveTo>
                      <a:cubicBezTo>
                        <a:pt x="2748" y="-310"/>
                        <a:pt x="455" y="837"/>
                        <a:pt x="72" y="3131"/>
                      </a:cubicBezTo>
                      <a:cubicBezTo>
                        <a:pt x="-310" y="5042"/>
                        <a:pt x="837" y="7336"/>
                        <a:pt x="3130" y="7718"/>
                      </a:cubicBezTo>
                      <a:cubicBezTo>
                        <a:pt x="5041" y="8100"/>
                        <a:pt x="7334" y="6954"/>
                        <a:pt x="7716" y="4660"/>
                      </a:cubicBezTo>
                      <a:cubicBezTo>
                        <a:pt x="7716" y="2749"/>
                        <a:pt x="6570"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2" name="Graphic 4">
                <a:extLst>
                  <a:ext uri="{FF2B5EF4-FFF2-40B4-BE49-F238E27FC236}">
                    <a16:creationId xmlns:a16="http://schemas.microsoft.com/office/drawing/2014/main" id="{450936AE-E1E5-B356-D480-940E9D68E233}"/>
                  </a:ext>
                </a:extLst>
              </p:cNvPr>
              <p:cNvGrpSpPr/>
              <p:nvPr/>
            </p:nvGrpSpPr>
            <p:grpSpPr>
              <a:xfrm>
                <a:off x="5851354" y="5815331"/>
                <a:ext cx="16588" cy="16591"/>
                <a:chOff x="5851354" y="5815331"/>
                <a:chExt cx="16588" cy="16591"/>
              </a:xfrm>
            </p:grpSpPr>
            <p:sp>
              <p:nvSpPr>
                <p:cNvPr id="169" name="Freeform 168">
                  <a:extLst>
                    <a:ext uri="{FF2B5EF4-FFF2-40B4-BE49-F238E27FC236}">
                      <a16:creationId xmlns:a16="http://schemas.microsoft.com/office/drawing/2014/main" id="{9B91BC00-B278-88AA-C0BD-BFB92FACB491}"/>
                    </a:ext>
                  </a:extLst>
                </p:cNvPr>
                <p:cNvSpPr/>
                <p:nvPr/>
              </p:nvSpPr>
              <p:spPr>
                <a:xfrm rot="-4591259">
                  <a:off x="5852768" y="5816745"/>
                  <a:ext cx="13759" cy="13762"/>
                </a:xfrm>
                <a:custGeom>
                  <a:avLst/>
                  <a:gdLst>
                    <a:gd name="connsiteX0" fmla="*/ 0 w 13759"/>
                    <a:gd name="connsiteY0" fmla="*/ 0 h 13762"/>
                    <a:gd name="connsiteX1" fmla="*/ 13760 w 13759"/>
                    <a:gd name="connsiteY1" fmla="*/ 0 h 13762"/>
                    <a:gd name="connsiteX2" fmla="*/ 13760 w 13759"/>
                    <a:gd name="connsiteY2" fmla="*/ 13762 h 13762"/>
                    <a:gd name="connsiteX3" fmla="*/ 0 w 13759"/>
                    <a:gd name="connsiteY3" fmla="*/ 13762 h 13762"/>
                  </a:gdLst>
                  <a:ahLst/>
                  <a:cxnLst>
                    <a:cxn ang="0">
                      <a:pos x="connsiteX0" y="connsiteY0"/>
                    </a:cxn>
                    <a:cxn ang="0">
                      <a:pos x="connsiteX1" y="connsiteY1"/>
                    </a:cxn>
                    <a:cxn ang="0">
                      <a:pos x="connsiteX2" y="connsiteY2"/>
                    </a:cxn>
                    <a:cxn ang="0">
                      <a:pos x="connsiteX3" y="connsiteY3"/>
                    </a:cxn>
                  </a:cxnLst>
                  <a:rect l="l" t="t" r="r" b="b"/>
                  <a:pathLst>
                    <a:path w="13759" h="13762">
                      <a:moveTo>
                        <a:pt x="0" y="0"/>
                      </a:moveTo>
                      <a:lnTo>
                        <a:pt x="13760" y="0"/>
                      </a:lnTo>
                      <a:lnTo>
                        <a:pt x="13760" y="13762"/>
                      </a:lnTo>
                      <a:lnTo>
                        <a:pt x="0" y="13762"/>
                      </a:lnTo>
                      <a:close/>
                    </a:path>
                  </a:pathLst>
                </a:custGeom>
                <a:noFill/>
                <a:ln w="381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D69DEA4-A8C6-8261-A1A4-DF436D35EA1F}"/>
                    </a:ext>
                  </a:extLst>
                </p:cNvPr>
                <p:cNvSpPr/>
                <p:nvPr/>
              </p:nvSpPr>
              <p:spPr>
                <a:xfrm>
                  <a:off x="5852391" y="5816537"/>
                  <a:ext cx="13820" cy="13674"/>
                </a:xfrm>
                <a:custGeom>
                  <a:avLst/>
                  <a:gdLst>
                    <a:gd name="connsiteX0" fmla="*/ 8556 w 13820"/>
                    <a:gd name="connsiteY0" fmla="*/ 147 h 13674"/>
                    <a:gd name="connsiteX1" fmla="*/ 147 w 13820"/>
                    <a:gd name="connsiteY1" fmla="*/ 5117 h 13674"/>
                    <a:gd name="connsiteX2" fmla="*/ 5116 w 13820"/>
                    <a:gd name="connsiteY2" fmla="*/ 13527 h 13674"/>
                    <a:gd name="connsiteX3" fmla="*/ 13524 w 13820"/>
                    <a:gd name="connsiteY3" fmla="*/ 8558 h 13674"/>
                    <a:gd name="connsiteX4" fmla="*/ 8556 w 13820"/>
                    <a:gd name="connsiteY4" fmla="*/ 147 h 1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0" h="13674">
                      <a:moveTo>
                        <a:pt x="8556" y="147"/>
                      </a:moveTo>
                      <a:cubicBezTo>
                        <a:pt x="4734" y="-617"/>
                        <a:pt x="912" y="1676"/>
                        <a:pt x="147" y="5117"/>
                      </a:cubicBezTo>
                      <a:cubicBezTo>
                        <a:pt x="-617" y="8940"/>
                        <a:pt x="1676" y="12763"/>
                        <a:pt x="5116" y="13527"/>
                      </a:cubicBezTo>
                      <a:cubicBezTo>
                        <a:pt x="8938" y="14292"/>
                        <a:pt x="12760" y="11998"/>
                        <a:pt x="13524" y="8558"/>
                      </a:cubicBezTo>
                      <a:cubicBezTo>
                        <a:pt x="14671" y="5117"/>
                        <a:pt x="12378" y="1294"/>
                        <a:pt x="8556" y="147"/>
                      </a:cubicBezTo>
                      <a:close/>
                    </a:path>
                  </a:pathLst>
                </a:custGeom>
                <a:solidFill>
                  <a:srgbClr val="29ABE2"/>
                </a:solidFill>
                <a:ln w="3819" cap="flat">
                  <a:noFill/>
                  <a:prstDash val="solid"/>
                  <a:miter/>
                </a:ln>
              </p:spPr>
              <p:txBody>
                <a:bodyPr rtlCol="0" anchor="ctr"/>
                <a:lstStyle/>
                <a:p>
                  <a:endParaRPr lang="en-US"/>
                </a:p>
              </p:txBody>
            </p:sp>
          </p:grpSp>
          <p:grpSp>
            <p:nvGrpSpPr>
              <p:cNvPr id="133" name="Graphic 4">
                <a:extLst>
                  <a:ext uri="{FF2B5EF4-FFF2-40B4-BE49-F238E27FC236}">
                    <a16:creationId xmlns:a16="http://schemas.microsoft.com/office/drawing/2014/main" id="{FEB761EF-5328-B720-F512-7F40B75C98B8}"/>
                  </a:ext>
                </a:extLst>
              </p:cNvPr>
              <p:cNvGrpSpPr/>
              <p:nvPr/>
            </p:nvGrpSpPr>
            <p:grpSpPr>
              <a:xfrm>
                <a:off x="5473686" y="5524751"/>
                <a:ext cx="15205" cy="15208"/>
                <a:chOff x="5473686" y="5524751"/>
                <a:chExt cx="15205" cy="15208"/>
              </a:xfrm>
            </p:grpSpPr>
            <p:sp>
              <p:nvSpPr>
                <p:cNvPr id="167" name="Freeform 166">
                  <a:extLst>
                    <a:ext uri="{FF2B5EF4-FFF2-40B4-BE49-F238E27FC236}">
                      <a16:creationId xmlns:a16="http://schemas.microsoft.com/office/drawing/2014/main" id="{E9CD5C37-1FA6-766C-C91C-F3DA6DFFA53C}"/>
                    </a:ext>
                  </a:extLst>
                </p:cNvPr>
                <p:cNvSpPr/>
                <p:nvPr/>
              </p:nvSpPr>
              <p:spPr>
                <a:xfrm rot="-4591259">
                  <a:off x="5474982" y="5526047"/>
                  <a:ext cx="12613" cy="12615"/>
                </a:xfrm>
                <a:custGeom>
                  <a:avLst/>
                  <a:gdLst>
                    <a:gd name="connsiteX0" fmla="*/ 0 w 12613"/>
                    <a:gd name="connsiteY0" fmla="*/ 0 h 12615"/>
                    <a:gd name="connsiteX1" fmla="*/ 12613 w 12613"/>
                    <a:gd name="connsiteY1" fmla="*/ 0 h 12615"/>
                    <a:gd name="connsiteX2" fmla="*/ 12613 w 12613"/>
                    <a:gd name="connsiteY2" fmla="*/ 12616 h 12615"/>
                    <a:gd name="connsiteX3" fmla="*/ 0 w 12613"/>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3"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B6D98674-096F-F940-3B06-33F8086C9971}"/>
                    </a:ext>
                  </a:extLst>
                </p:cNvPr>
                <p:cNvSpPr/>
                <p:nvPr/>
              </p:nvSpPr>
              <p:spPr>
                <a:xfrm>
                  <a:off x="5474758" y="5525989"/>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1" y="-597"/>
                        <a:pt x="932" y="1314"/>
                        <a:pt x="167" y="4755"/>
                      </a:cubicBezTo>
                      <a:cubicBezTo>
                        <a:pt x="-597" y="8195"/>
                        <a:pt x="1314" y="11635"/>
                        <a:pt x="4754" y="12400"/>
                      </a:cubicBezTo>
                      <a:cubicBezTo>
                        <a:pt x="8193" y="13165"/>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4" name="Graphic 4">
                <a:extLst>
                  <a:ext uri="{FF2B5EF4-FFF2-40B4-BE49-F238E27FC236}">
                    <a16:creationId xmlns:a16="http://schemas.microsoft.com/office/drawing/2014/main" id="{A99EED7B-9D1A-F1EF-04CC-AAB0FA67D559}"/>
                  </a:ext>
                </a:extLst>
              </p:cNvPr>
              <p:cNvGrpSpPr/>
              <p:nvPr/>
            </p:nvGrpSpPr>
            <p:grpSpPr>
              <a:xfrm>
                <a:off x="5400386" y="5486749"/>
                <a:ext cx="11056" cy="11059"/>
                <a:chOff x="5400386" y="5486749"/>
                <a:chExt cx="11056" cy="11059"/>
              </a:xfrm>
            </p:grpSpPr>
            <p:sp>
              <p:nvSpPr>
                <p:cNvPr id="165" name="Freeform 164">
                  <a:extLst>
                    <a:ext uri="{FF2B5EF4-FFF2-40B4-BE49-F238E27FC236}">
                      <a16:creationId xmlns:a16="http://schemas.microsoft.com/office/drawing/2014/main" id="{4428BE42-B24A-9B78-6B3C-9A633A30BF54}"/>
                    </a:ext>
                  </a:extLst>
                </p:cNvPr>
                <p:cNvSpPr/>
                <p:nvPr/>
              </p:nvSpPr>
              <p:spPr>
                <a:xfrm rot="-4591927">
                  <a:off x="5401328" y="5487691"/>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39BB750-62DE-605E-9652-866DC47B9B5C}"/>
                    </a:ext>
                  </a:extLst>
                </p:cNvPr>
                <p:cNvSpPr/>
                <p:nvPr/>
              </p:nvSpPr>
              <p:spPr>
                <a:xfrm>
                  <a:off x="5401347" y="5487732"/>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35" name="Graphic 4">
                <a:extLst>
                  <a:ext uri="{FF2B5EF4-FFF2-40B4-BE49-F238E27FC236}">
                    <a16:creationId xmlns:a16="http://schemas.microsoft.com/office/drawing/2014/main" id="{BB5DE059-8300-6CE4-C1A8-0B3CAD760F71}"/>
                  </a:ext>
                </a:extLst>
              </p:cNvPr>
              <p:cNvGrpSpPr/>
              <p:nvPr/>
            </p:nvGrpSpPr>
            <p:grpSpPr>
              <a:xfrm>
                <a:off x="5276442" y="5435147"/>
                <a:ext cx="8754" cy="8756"/>
                <a:chOff x="5276442" y="5435147"/>
                <a:chExt cx="8754" cy="8756"/>
              </a:xfrm>
            </p:grpSpPr>
            <p:sp>
              <p:nvSpPr>
                <p:cNvPr id="163" name="Freeform 162">
                  <a:extLst>
                    <a:ext uri="{FF2B5EF4-FFF2-40B4-BE49-F238E27FC236}">
                      <a16:creationId xmlns:a16="http://schemas.microsoft.com/office/drawing/2014/main" id="{9F08C6CA-3742-965A-F724-BFC33D270A31}"/>
                    </a:ext>
                  </a:extLst>
                </p:cNvPr>
                <p:cNvSpPr/>
                <p:nvPr/>
              </p:nvSpPr>
              <p:spPr>
                <a:xfrm rot="-4590844">
                  <a:off x="5277189" y="5435894"/>
                  <a:ext cx="7261" cy="7263"/>
                </a:xfrm>
                <a:custGeom>
                  <a:avLst/>
                  <a:gdLst>
                    <a:gd name="connsiteX0" fmla="*/ 0 w 7261"/>
                    <a:gd name="connsiteY0" fmla="*/ 0 h 7263"/>
                    <a:gd name="connsiteX1" fmla="*/ 7262 w 7261"/>
                    <a:gd name="connsiteY1" fmla="*/ 0 h 7263"/>
                    <a:gd name="connsiteX2" fmla="*/ 7262 w 7261"/>
                    <a:gd name="connsiteY2" fmla="*/ 7263 h 7263"/>
                    <a:gd name="connsiteX3" fmla="*/ 0 w 7261"/>
                    <a:gd name="connsiteY3" fmla="*/ 7263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3"/>
                      </a:lnTo>
                      <a:lnTo>
                        <a:pt x="0" y="7263"/>
                      </a:lnTo>
                      <a:close/>
                    </a:path>
                  </a:pathLst>
                </a:custGeom>
                <a:noFill/>
                <a:ln w="381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9230AEF9-2A35-AF14-FB8B-159715FBA213}"/>
                    </a:ext>
                  </a:extLst>
                </p:cNvPr>
                <p:cNvSpPr/>
                <p:nvPr/>
              </p:nvSpPr>
              <p:spPr>
                <a:xfrm>
                  <a:off x="5277256" y="5435866"/>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7"/>
                      </a:cubicBezTo>
                      <a:cubicBezTo>
                        <a:pt x="4660" y="7719"/>
                        <a:pt x="6571" y="6572"/>
                        <a:pt x="7335" y="4660"/>
                      </a:cubicBezTo>
                      <a:cubicBezTo>
                        <a:pt x="7717" y="2367"/>
                        <a:pt x="6571" y="455"/>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36" name="Graphic 4">
                <a:extLst>
                  <a:ext uri="{FF2B5EF4-FFF2-40B4-BE49-F238E27FC236}">
                    <a16:creationId xmlns:a16="http://schemas.microsoft.com/office/drawing/2014/main" id="{56560D55-66E0-D519-EC6D-F10A683BF7E2}"/>
                  </a:ext>
                </a:extLst>
              </p:cNvPr>
              <p:cNvGrpSpPr/>
              <p:nvPr/>
            </p:nvGrpSpPr>
            <p:grpSpPr>
              <a:xfrm>
                <a:off x="5534454" y="5701185"/>
                <a:ext cx="17508" cy="17511"/>
                <a:chOff x="5534454" y="5701185"/>
                <a:chExt cx="17508" cy="17511"/>
              </a:xfrm>
            </p:grpSpPr>
            <p:sp>
              <p:nvSpPr>
                <p:cNvPr id="161" name="Freeform 160">
                  <a:extLst>
                    <a:ext uri="{FF2B5EF4-FFF2-40B4-BE49-F238E27FC236}">
                      <a16:creationId xmlns:a16="http://schemas.microsoft.com/office/drawing/2014/main" id="{BDD73893-3C50-F85C-DED9-FD2555FBCCA9}"/>
                    </a:ext>
                  </a:extLst>
                </p:cNvPr>
                <p:cNvSpPr/>
                <p:nvPr/>
              </p:nvSpPr>
              <p:spPr>
                <a:xfrm rot="-4591593">
                  <a:off x="5535946" y="5702677"/>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CDFF212C-CCCD-2998-7825-6F88B717D94A}"/>
                    </a:ext>
                  </a:extLst>
                </p:cNvPr>
                <p:cNvSpPr/>
                <p:nvPr/>
              </p:nvSpPr>
              <p:spPr>
                <a:xfrm>
                  <a:off x="5535549" y="5702620"/>
                  <a:ext cx="14434" cy="14436"/>
                </a:xfrm>
                <a:custGeom>
                  <a:avLst/>
                  <a:gdLst>
                    <a:gd name="connsiteX0" fmla="*/ 8937 w 14434"/>
                    <a:gd name="connsiteY0" fmla="*/ 147 h 14436"/>
                    <a:gd name="connsiteX1" fmla="*/ 146 w 14434"/>
                    <a:gd name="connsiteY1" fmla="*/ 5498 h 14436"/>
                    <a:gd name="connsiteX2" fmla="*/ 5497 w 14434"/>
                    <a:gd name="connsiteY2" fmla="*/ 14291 h 14436"/>
                    <a:gd name="connsiteX3" fmla="*/ 14288 w 14434"/>
                    <a:gd name="connsiteY3" fmla="*/ 8939 h 14436"/>
                    <a:gd name="connsiteX4" fmla="*/ 8937 w 14434"/>
                    <a:gd name="connsiteY4" fmla="*/ 147 h 1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4" h="14436">
                      <a:moveTo>
                        <a:pt x="8937" y="147"/>
                      </a:moveTo>
                      <a:cubicBezTo>
                        <a:pt x="5115" y="-618"/>
                        <a:pt x="1293" y="1675"/>
                        <a:pt x="146" y="5498"/>
                      </a:cubicBezTo>
                      <a:cubicBezTo>
                        <a:pt x="-618" y="9321"/>
                        <a:pt x="1675" y="13144"/>
                        <a:pt x="5497" y="14291"/>
                      </a:cubicBezTo>
                      <a:cubicBezTo>
                        <a:pt x="9319" y="15055"/>
                        <a:pt x="13141" y="12761"/>
                        <a:pt x="14288" y="8939"/>
                      </a:cubicBezTo>
                      <a:cubicBezTo>
                        <a:pt x="15052" y="5116"/>
                        <a:pt x="12759" y="1293"/>
                        <a:pt x="8937" y="147"/>
                      </a:cubicBezTo>
                      <a:close/>
                    </a:path>
                  </a:pathLst>
                </a:custGeom>
                <a:solidFill>
                  <a:srgbClr val="29ABE2"/>
                </a:solidFill>
                <a:ln w="3819" cap="flat">
                  <a:noFill/>
                  <a:prstDash val="solid"/>
                  <a:miter/>
                </a:ln>
              </p:spPr>
              <p:txBody>
                <a:bodyPr rtlCol="0" anchor="ctr"/>
                <a:lstStyle/>
                <a:p>
                  <a:endParaRPr lang="en-US"/>
                </a:p>
              </p:txBody>
            </p:sp>
          </p:grpSp>
          <p:grpSp>
            <p:nvGrpSpPr>
              <p:cNvPr id="137" name="Graphic 4">
                <a:extLst>
                  <a:ext uri="{FF2B5EF4-FFF2-40B4-BE49-F238E27FC236}">
                    <a16:creationId xmlns:a16="http://schemas.microsoft.com/office/drawing/2014/main" id="{DBC3C4D2-E528-5883-15C2-546885989229}"/>
                  </a:ext>
                </a:extLst>
              </p:cNvPr>
              <p:cNvGrpSpPr/>
              <p:nvPr/>
            </p:nvGrpSpPr>
            <p:grpSpPr>
              <a:xfrm>
                <a:off x="5360005" y="5601994"/>
                <a:ext cx="9214" cy="9215"/>
                <a:chOff x="5360005" y="5601994"/>
                <a:chExt cx="9214" cy="9215"/>
              </a:xfrm>
            </p:grpSpPr>
            <p:sp>
              <p:nvSpPr>
                <p:cNvPr id="159" name="Freeform 158">
                  <a:extLst>
                    <a:ext uri="{FF2B5EF4-FFF2-40B4-BE49-F238E27FC236}">
                      <a16:creationId xmlns:a16="http://schemas.microsoft.com/office/drawing/2014/main" id="{5051B132-EAEC-6928-AA08-0BAB4ACE3289}"/>
                    </a:ext>
                  </a:extLst>
                </p:cNvPr>
                <p:cNvSpPr/>
                <p:nvPr/>
              </p:nvSpPr>
              <p:spPr>
                <a:xfrm rot="-4591927">
                  <a:off x="5360790" y="5602780"/>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3D56E07-76A4-D6DE-23DD-D1506A90F9F1}"/>
                    </a:ext>
                  </a:extLst>
                </p:cNvPr>
                <p:cNvSpPr/>
                <p:nvPr/>
              </p:nvSpPr>
              <p:spPr>
                <a:xfrm>
                  <a:off x="5360958" y="5602921"/>
                  <a:ext cx="7788" cy="7790"/>
                </a:xfrm>
                <a:custGeom>
                  <a:avLst/>
                  <a:gdLst>
                    <a:gd name="connsiteX0" fmla="*/ 4659 w 7788"/>
                    <a:gd name="connsiteY0" fmla="*/ 72 h 7790"/>
                    <a:gd name="connsiteX1" fmla="*/ 72 w 7788"/>
                    <a:gd name="connsiteY1" fmla="*/ 3131 h 7790"/>
                    <a:gd name="connsiteX2" fmla="*/ 3130 w 7788"/>
                    <a:gd name="connsiteY2" fmla="*/ 7718 h 7790"/>
                    <a:gd name="connsiteX3" fmla="*/ 7716 w 7788"/>
                    <a:gd name="connsiteY3" fmla="*/ 4660 h 7790"/>
                    <a:gd name="connsiteX4" fmla="*/ 4659 w 7788"/>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 h="7790">
                      <a:moveTo>
                        <a:pt x="4659" y="72"/>
                      </a:moveTo>
                      <a:cubicBezTo>
                        <a:pt x="2748" y="-310"/>
                        <a:pt x="455" y="837"/>
                        <a:pt x="72" y="3131"/>
                      </a:cubicBezTo>
                      <a:cubicBezTo>
                        <a:pt x="-310" y="5042"/>
                        <a:pt x="837" y="7336"/>
                        <a:pt x="3130" y="7718"/>
                      </a:cubicBezTo>
                      <a:cubicBezTo>
                        <a:pt x="5041" y="8101"/>
                        <a:pt x="7334" y="6954"/>
                        <a:pt x="7716" y="4660"/>
                      </a:cubicBezTo>
                      <a:cubicBezTo>
                        <a:pt x="8099" y="2366"/>
                        <a:pt x="6952"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8" name="Graphic 4">
                <a:extLst>
                  <a:ext uri="{FF2B5EF4-FFF2-40B4-BE49-F238E27FC236}">
                    <a16:creationId xmlns:a16="http://schemas.microsoft.com/office/drawing/2014/main" id="{C06DFA78-B55B-1E8B-DF3D-2C2424264156}"/>
                  </a:ext>
                </a:extLst>
              </p:cNvPr>
              <p:cNvGrpSpPr/>
              <p:nvPr/>
            </p:nvGrpSpPr>
            <p:grpSpPr>
              <a:xfrm>
                <a:off x="5418338" y="5684047"/>
                <a:ext cx="14742" cy="14745"/>
                <a:chOff x="5418338" y="5684047"/>
                <a:chExt cx="14742" cy="14745"/>
              </a:xfrm>
            </p:grpSpPr>
            <p:sp>
              <p:nvSpPr>
                <p:cNvPr id="157" name="Freeform 156">
                  <a:extLst>
                    <a:ext uri="{FF2B5EF4-FFF2-40B4-BE49-F238E27FC236}">
                      <a16:creationId xmlns:a16="http://schemas.microsoft.com/office/drawing/2014/main" id="{E051B672-942C-3D9B-571C-1BBC0FD245A0}"/>
                    </a:ext>
                  </a:extLst>
                </p:cNvPr>
                <p:cNvSpPr/>
                <p:nvPr/>
              </p:nvSpPr>
              <p:spPr>
                <a:xfrm rot="-4591927">
                  <a:off x="5419594" y="5685304"/>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8B9764EC-943E-4D39-5045-455C62FEEAF9}"/>
                    </a:ext>
                  </a:extLst>
                </p:cNvPr>
                <p:cNvSpPr/>
                <p:nvPr/>
              </p:nvSpPr>
              <p:spPr>
                <a:xfrm>
                  <a:off x="5419340" y="5685015"/>
                  <a:ext cx="12348" cy="12567"/>
                </a:xfrm>
                <a:custGeom>
                  <a:avLst/>
                  <a:gdLst>
                    <a:gd name="connsiteX0" fmla="*/ 7811 w 12348"/>
                    <a:gd name="connsiteY0" fmla="*/ 167 h 12567"/>
                    <a:gd name="connsiteX1" fmla="*/ 167 w 12348"/>
                    <a:gd name="connsiteY1" fmla="*/ 4755 h 12567"/>
                    <a:gd name="connsiteX2" fmla="*/ 4754 w 12348"/>
                    <a:gd name="connsiteY2" fmla="*/ 12400 h 12567"/>
                    <a:gd name="connsiteX3" fmla="*/ 12015 w 12348"/>
                    <a:gd name="connsiteY3" fmla="*/ 7813 h 12567"/>
                    <a:gd name="connsiteX4" fmla="*/ 7811 w 12348"/>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8" h="12567">
                      <a:moveTo>
                        <a:pt x="7811" y="167"/>
                      </a:moveTo>
                      <a:cubicBezTo>
                        <a:pt x="4371" y="-597"/>
                        <a:pt x="1314" y="1314"/>
                        <a:pt x="167" y="4755"/>
                      </a:cubicBezTo>
                      <a:cubicBezTo>
                        <a:pt x="-597" y="8195"/>
                        <a:pt x="1314" y="11253"/>
                        <a:pt x="4754" y="12400"/>
                      </a:cubicBezTo>
                      <a:cubicBezTo>
                        <a:pt x="8193" y="13165"/>
                        <a:pt x="11251" y="11253"/>
                        <a:pt x="12015"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9" name="Graphic 4">
                <a:extLst>
                  <a:ext uri="{FF2B5EF4-FFF2-40B4-BE49-F238E27FC236}">
                    <a16:creationId xmlns:a16="http://schemas.microsoft.com/office/drawing/2014/main" id="{1AE683BD-9DFD-50B7-F9C2-CD41CA8455D6}"/>
                  </a:ext>
                </a:extLst>
              </p:cNvPr>
              <p:cNvGrpSpPr/>
              <p:nvPr/>
            </p:nvGrpSpPr>
            <p:grpSpPr>
              <a:xfrm>
                <a:off x="5664775" y="5919706"/>
                <a:ext cx="10597" cy="10600"/>
                <a:chOff x="5664775" y="5919706"/>
                <a:chExt cx="10597" cy="10600"/>
              </a:xfrm>
            </p:grpSpPr>
            <p:sp>
              <p:nvSpPr>
                <p:cNvPr id="155" name="Freeform 154">
                  <a:extLst>
                    <a:ext uri="{FF2B5EF4-FFF2-40B4-BE49-F238E27FC236}">
                      <a16:creationId xmlns:a16="http://schemas.microsoft.com/office/drawing/2014/main" id="{409C1807-1D0D-ECAA-6FE8-1796B33CD146}"/>
                    </a:ext>
                  </a:extLst>
                </p:cNvPr>
                <p:cNvSpPr/>
                <p:nvPr/>
              </p:nvSpPr>
              <p:spPr>
                <a:xfrm rot="-4591259">
                  <a:off x="5665679" y="592061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2CE066B3-FFD7-FCBB-DD85-CC7D0204ADD2}"/>
                    </a:ext>
                  </a:extLst>
                </p:cNvPr>
                <p:cNvSpPr/>
                <p:nvPr/>
              </p:nvSpPr>
              <p:spPr>
                <a:xfrm>
                  <a:off x="5665572" y="5920209"/>
                  <a:ext cx="8920" cy="8935"/>
                </a:xfrm>
                <a:custGeom>
                  <a:avLst/>
                  <a:gdLst>
                    <a:gd name="connsiteX0" fmla="*/ 5422 w 8920"/>
                    <a:gd name="connsiteY0" fmla="*/ 72 h 8935"/>
                    <a:gd name="connsiteX1" fmla="*/ 72 w 8920"/>
                    <a:gd name="connsiteY1" fmla="*/ 3512 h 8935"/>
                    <a:gd name="connsiteX2" fmla="*/ 3511 w 8920"/>
                    <a:gd name="connsiteY2" fmla="*/ 8864 h 8935"/>
                    <a:gd name="connsiteX3" fmla="*/ 8862 w 8920"/>
                    <a:gd name="connsiteY3" fmla="*/ 5424 h 8935"/>
                    <a:gd name="connsiteX4" fmla="*/ 5422 w 8920"/>
                    <a:gd name="connsiteY4" fmla="*/ 72 h 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0" h="8935">
                      <a:moveTo>
                        <a:pt x="5422" y="72"/>
                      </a:moveTo>
                      <a:cubicBezTo>
                        <a:pt x="3129" y="-311"/>
                        <a:pt x="454" y="836"/>
                        <a:pt x="72" y="3512"/>
                      </a:cubicBezTo>
                      <a:cubicBezTo>
                        <a:pt x="-311" y="5806"/>
                        <a:pt x="836" y="8482"/>
                        <a:pt x="3511" y="8864"/>
                      </a:cubicBezTo>
                      <a:cubicBezTo>
                        <a:pt x="5805" y="9246"/>
                        <a:pt x="8480" y="8100"/>
                        <a:pt x="8862" y="5424"/>
                      </a:cubicBezTo>
                      <a:cubicBezTo>
                        <a:pt x="9244" y="3130"/>
                        <a:pt x="7716" y="836"/>
                        <a:pt x="5422" y="72"/>
                      </a:cubicBezTo>
                      <a:close/>
                    </a:path>
                  </a:pathLst>
                </a:custGeom>
                <a:solidFill>
                  <a:srgbClr val="29ABE2"/>
                </a:solidFill>
                <a:ln w="3819" cap="flat">
                  <a:noFill/>
                  <a:prstDash val="solid"/>
                  <a:miter/>
                </a:ln>
              </p:spPr>
              <p:txBody>
                <a:bodyPr rtlCol="0" anchor="ctr"/>
                <a:lstStyle/>
                <a:p>
                  <a:endParaRPr lang="en-US"/>
                </a:p>
              </p:txBody>
            </p:sp>
          </p:grpSp>
          <p:grpSp>
            <p:nvGrpSpPr>
              <p:cNvPr id="140" name="Graphic 4">
                <a:extLst>
                  <a:ext uri="{FF2B5EF4-FFF2-40B4-BE49-F238E27FC236}">
                    <a16:creationId xmlns:a16="http://schemas.microsoft.com/office/drawing/2014/main" id="{9DC3FFD6-2A50-57FA-5BB9-C08C04DFD81A}"/>
                  </a:ext>
                </a:extLst>
              </p:cNvPr>
              <p:cNvGrpSpPr/>
              <p:nvPr/>
            </p:nvGrpSpPr>
            <p:grpSpPr>
              <a:xfrm>
                <a:off x="5439328" y="5783616"/>
                <a:ext cx="17048" cy="17052"/>
                <a:chOff x="5439328" y="5783616"/>
                <a:chExt cx="17048" cy="17052"/>
              </a:xfrm>
            </p:grpSpPr>
            <p:sp>
              <p:nvSpPr>
                <p:cNvPr id="153" name="Freeform 152">
                  <a:extLst>
                    <a:ext uri="{FF2B5EF4-FFF2-40B4-BE49-F238E27FC236}">
                      <a16:creationId xmlns:a16="http://schemas.microsoft.com/office/drawing/2014/main" id="{BD1D6786-7217-559E-AF3B-A840378D2062}"/>
                    </a:ext>
                  </a:extLst>
                </p:cNvPr>
                <p:cNvSpPr/>
                <p:nvPr/>
              </p:nvSpPr>
              <p:spPr>
                <a:xfrm rot="-4591259">
                  <a:off x="5440782" y="5785069"/>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449D6B30-F5C5-E026-14CC-858765A34BA1}"/>
                    </a:ext>
                  </a:extLst>
                </p:cNvPr>
                <p:cNvSpPr/>
                <p:nvPr/>
              </p:nvSpPr>
              <p:spPr>
                <a:xfrm>
                  <a:off x="5440764" y="5785191"/>
                  <a:ext cx="14052" cy="14054"/>
                </a:xfrm>
                <a:custGeom>
                  <a:avLst/>
                  <a:gdLst>
                    <a:gd name="connsiteX0" fmla="*/ 8555 w 14052"/>
                    <a:gd name="connsiteY0" fmla="*/ 147 h 14054"/>
                    <a:gd name="connsiteX1" fmla="*/ 146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6" y="5498"/>
                      </a:cubicBezTo>
                      <a:cubicBezTo>
                        <a:pt x="-618" y="9321"/>
                        <a:pt x="1675" y="13144"/>
                        <a:pt x="5497" y="13908"/>
                      </a:cubicBezTo>
                      <a:cubicBezTo>
                        <a:pt x="9319" y="14673"/>
                        <a:pt x="13141" y="12379"/>
                        <a:pt x="13906" y="8556"/>
                      </a:cubicBezTo>
                      <a:cubicBezTo>
                        <a:pt x="14670" y="4734"/>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141" name="Graphic 4">
                <a:extLst>
                  <a:ext uri="{FF2B5EF4-FFF2-40B4-BE49-F238E27FC236}">
                    <a16:creationId xmlns:a16="http://schemas.microsoft.com/office/drawing/2014/main" id="{1D94D4E0-7213-2710-4649-DE3B28B440CA}"/>
                  </a:ext>
                </a:extLst>
              </p:cNvPr>
              <p:cNvGrpSpPr/>
              <p:nvPr/>
            </p:nvGrpSpPr>
            <p:grpSpPr>
              <a:xfrm>
                <a:off x="5199796" y="5615661"/>
                <a:ext cx="15666" cy="15669"/>
                <a:chOff x="5199796" y="5615661"/>
                <a:chExt cx="15666" cy="15669"/>
              </a:xfrm>
            </p:grpSpPr>
            <p:sp>
              <p:nvSpPr>
                <p:cNvPr id="151" name="Freeform 150">
                  <a:extLst>
                    <a:ext uri="{FF2B5EF4-FFF2-40B4-BE49-F238E27FC236}">
                      <a16:creationId xmlns:a16="http://schemas.microsoft.com/office/drawing/2014/main" id="{3A35F8BB-D85D-586A-D44F-96E40D2408A4}"/>
                    </a:ext>
                  </a:extLst>
                </p:cNvPr>
                <p:cNvSpPr/>
                <p:nvPr/>
              </p:nvSpPr>
              <p:spPr>
                <a:xfrm rot="-4591259">
                  <a:off x="5201132" y="5616997"/>
                  <a:ext cx="12995" cy="12997"/>
                </a:xfrm>
                <a:custGeom>
                  <a:avLst/>
                  <a:gdLst>
                    <a:gd name="connsiteX0" fmla="*/ 0 w 12995"/>
                    <a:gd name="connsiteY0" fmla="*/ 0 h 12997"/>
                    <a:gd name="connsiteX1" fmla="*/ 12995 w 12995"/>
                    <a:gd name="connsiteY1" fmla="*/ 0 h 12997"/>
                    <a:gd name="connsiteX2" fmla="*/ 12995 w 12995"/>
                    <a:gd name="connsiteY2" fmla="*/ 12998 h 12997"/>
                    <a:gd name="connsiteX3" fmla="*/ 0 w 12995"/>
                    <a:gd name="connsiteY3" fmla="*/ 12998 h 12997"/>
                  </a:gdLst>
                  <a:ahLst/>
                  <a:cxnLst>
                    <a:cxn ang="0">
                      <a:pos x="connsiteX0" y="connsiteY0"/>
                    </a:cxn>
                    <a:cxn ang="0">
                      <a:pos x="connsiteX1" y="connsiteY1"/>
                    </a:cxn>
                    <a:cxn ang="0">
                      <a:pos x="connsiteX2" y="connsiteY2"/>
                    </a:cxn>
                    <a:cxn ang="0">
                      <a:pos x="connsiteX3" y="connsiteY3"/>
                    </a:cxn>
                  </a:cxnLst>
                  <a:rect l="l" t="t" r="r" b="b"/>
                  <a:pathLst>
                    <a:path w="12995" h="12997">
                      <a:moveTo>
                        <a:pt x="0" y="0"/>
                      </a:moveTo>
                      <a:lnTo>
                        <a:pt x="12995" y="0"/>
                      </a:lnTo>
                      <a:lnTo>
                        <a:pt x="12995" y="12998"/>
                      </a:lnTo>
                      <a:lnTo>
                        <a:pt x="0" y="12998"/>
                      </a:lnTo>
                      <a:close/>
                    </a:path>
                  </a:pathLst>
                </a:custGeom>
                <a:noFill/>
                <a:ln w="381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61F8A6C-99B2-CD1B-1A3E-0BF3CCCCEB5D}"/>
                    </a:ext>
                  </a:extLst>
                </p:cNvPr>
                <p:cNvSpPr/>
                <p:nvPr/>
              </p:nvSpPr>
              <p:spPr>
                <a:xfrm>
                  <a:off x="5200723" y="5616971"/>
                  <a:ext cx="13308" cy="13329"/>
                </a:xfrm>
                <a:custGeom>
                  <a:avLst/>
                  <a:gdLst>
                    <a:gd name="connsiteX0" fmla="*/ 8192 w 13308"/>
                    <a:gd name="connsiteY0" fmla="*/ 166 h 13329"/>
                    <a:gd name="connsiteX1" fmla="*/ 166 w 13308"/>
                    <a:gd name="connsiteY1" fmla="*/ 5136 h 13329"/>
                    <a:gd name="connsiteX2" fmla="*/ 5135 w 13308"/>
                    <a:gd name="connsiteY2" fmla="*/ 13164 h 13329"/>
                    <a:gd name="connsiteX3" fmla="*/ 13161 w 13308"/>
                    <a:gd name="connsiteY3" fmla="*/ 8194 h 13329"/>
                    <a:gd name="connsiteX4" fmla="*/ 8192 w 13308"/>
                    <a:gd name="connsiteY4" fmla="*/ 166 h 13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8" h="13329">
                      <a:moveTo>
                        <a:pt x="8192" y="166"/>
                      </a:moveTo>
                      <a:cubicBezTo>
                        <a:pt x="4753" y="-599"/>
                        <a:pt x="1313" y="1313"/>
                        <a:pt x="166" y="5136"/>
                      </a:cubicBezTo>
                      <a:cubicBezTo>
                        <a:pt x="-598" y="8576"/>
                        <a:pt x="1313" y="12017"/>
                        <a:pt x="5135" y="13164"/>
                      </a:cubicBezTo>
                      <a:cubicBezTo>
                        <a:pt x="8575" y="13928"/>
                        <a:pt x="12014" y="12017"/>
                        <a:pt x="13161" y="8194"/>
                      </a:cubicBezTo>
                      <a:cubicBezTo>
                        <a:pt x="13925" y="4753"/>
                        <a:pt x="11632" y="1313"/>
                        <a:pt x="8192" y="166"/>
                      </a:cubicBezTo>
                      <a:close/>
                    </a:path>
                  </a:pathLst>
                </a:custGeom>
                <a:solidFill>
                  <a:srgbClr val="29ABE2"/>
                </a:solidFill>
                <a:ln w="3819" cap="flat">
                  <a:noFill/>
                  <a:prstDash val="solid"/>
                  <a:miter/>
                </a:ln>
              </p:spPr>
              <p:txBody>
                <a:bodyPr rtlCol="0" anchor="ctr"/>
                <a:lstStyle/>
                <a:p>
                  <a:endParaRPr lang="en-US"/>
                </a:p>
              </p:txBody>
            </p:sp>
          </p:grpSp>
          <p:grpSp>
            <p:nvGrpSpPr>
              <p:cNvPr id="142" name="Graphic 4">
                <a:extLst>
                  <a:ext uri="{FF2B5EF4-FFF2-40B4-BE49-F238E27FC236}">
                    <a16:creationId xmlns:a16="http://schemas.microsoft.com/office/drawing/2014/main" id="{26F0E96A-4712-28C2-A06A-5BD257BE7532}"/>
                  </a:ext>
                </a:extLst>
              </p:cNvPr>
              <p:cNvGrpSpPr/>
              <p:nvPr/>
            </p:nvGrpSpPr>
            <p:grpSpPr>
              <a:xfrm>
                <a:off x="5335738" y="5764169"/>
                <a:ext cx="11058" cy="11060"/>
                <a:chOff x="5335738" y="5764169"/>
                <a:chExt cx="11058" cy="11060"/>
              </a:xfrm>
            </p:grpSpPr>
            <p:sp>
              <p:nvSpPr>
                <p:cNvPr id="149" name="Freeform 148">
                  <a:extLst>
                    <a:ext uri="{FF2B5EF4-FFF2-40B4-BE49-F238E27FC236}">
                      <a16:creationId xmlns:a16="http://schemas.microsoft.com/office/drawing/2014/main" id="{6C10E822-D0EC-A528-DFB8-16DCA0A1BD6D}"/>
                    </a:ext>
                  </a:extLst>
                </p:cNvPr>
                <p:cNvSpPr/>
                <p:nvPr/>
              </p:nvSpPr>
              <p:spPr>
                <a:xfrm rot="-4590844">
                  <a:off x="5336681" y="576511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DC970C35-64E6-ADD8-4499-24DE5958D00C}"/>
                    </a:ext>
                  </a:extLst>
                </p:cNvPr>
                <p:cNvSpPr/>
                <p:nvPr/>
              </p:nvSpPr>
              <p:spPr>
                <a:xfrm>
                  <a:off x="5336755" y="5764881"/>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636" y="-568"/>
                        <a:pt x="961" y="962"/>
                        <a:pt x="197" y="3637"/>
                      </a:cubicBezTo>
                      <a:cubicBezTo>
                        <a:pt x="-568" y="5931"/>
                        <a:pt x="961" y="8607"/>
                        <a:pt x="3636" y="9371"/>
                      </a:cubicBezTo>
                      <a:cubicBezTo>
                        <a:pt x="5930" y="10136"/>
                        <a:pt x="8605" y="8607"/>
                        <a:pt x="9369" y="5931"/>
                      </a:cubicBezTo>
                      <a:cubicBezTo>
                        <a:pt x="10134" y="3255"/>
                        <a:pt x="8605" y="579"/>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143" name="Graphic 4">
                <a:extLst>
                  <a:ext uri="{FF2B5EF4-FFF2-40B4-BE49-F238E27FC236}">
                    <a16:creationId xmlns:a16="http://schemas.microsoft.com/office/drawing/2014/main" id="{314AA749-DFA9-B630-D6B6-6E3A07E74B6F}"/>
                  </a:ext>
                </a:extLst>
              </p:cNvPr>
              <p:cNvGrpSpPr/>
              <p:nvPr/>
            </p:nvGrpSpPr>
            <p:grpSpPr>
              <a:xfrm>
                <a:off x="5100600" y="5573095"/>
                <a:ext cx="12901" cy="12904"/>
                <a:chOff x="5100600" y="5573095"/>
                <a:chExt cx="12901" cy="12904"/>
              </a:xfrm>
            </p:grpSpPr>
            <p:sp>
              <p:nvSpPr>
                <p:cNvPr id="147" name="Freeform 146">
                  <a:extLst>
                    <a:ext uri="{FF2B5EF4-FFF2-40B4-BE49-F238E27FC236}">
                      <a16:creationId xmlns:a16="http://schemas.microsoft.com/office/drawing/2014/main" id="{EA9B673A-9E68-17B6-9184-34FE8A74FB39}"/>
                    </a:ext>
                  </a:extLst>
                </p:cNvPr>
                <p:cNvSpPr/>
                <p:nvPr/>
              </p:nvSpPr>
              <p:spPr>
                <a:xfrm rot="-4591259">
                  <a:off x="5101700" y="5574195"/>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AEE076A-EFA0-D25D-6029-96C45DCD3933}"/>
                    </a:ext>
                  </a:extLst>
                </p:cNvPr>
                <p:cNvSpPr/>
                <p:nvPr/>
              </p:nvSpPr>
              <p:spPr>
                <a:xfrm>
                  <a:off x="5100965" y="5574153"/>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9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9"/>
                        <a:pt x="1316" y="9727"/>
                        <a:pt x="3992" y="10491"/>
                      </a:cubicBezTo>
                      <a:cubicBezTo>
                        <a:pt x="6667" y="11256"/>
                        <a:pt x="9725" y="9344"/>
                        <a:pt x="10489" y="6669"/>
                      </a:cubicBezTo>
                      <a:cubicBezTo>
                        <a:pt x="11254" y="3610"/>
                        <a:pt x="9725" y="935"/>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44" name="Graphic 4">
                <a:extLst>
                  <a:ext uri="{FF2B5EF4-FFF2-40B4-BE49-F238E27FC236}">
                    <a16:creationId xmlns:a16="http://schemas.microsoft.com/office/drawing/2014/main" id="{8B105281-CB0F-8CDD-CACF-9AC362BC8713}"/>
                  </a:ext>
                </a:extLst>
              </p:cNvPr>
              <p:cNvGrpSpPr/>
              <p:nvPr/>
            </p:nvGrpSpPr>
            <p:grpSpPr>
              <a:xfrm>
                <a:off x="5495946" y="5948163"/>
                <a:ext cx="12899" cy="12902"/>
                <a:chOff x="5495946" y="5948163"/>
                <a:chExt cx="12899" cy="12902"/>
              </a:xfrm>
            </p:grpSpPr>
            <p:sp>
              <p:nvSpPr>
                <p:cNvPr id="145" name="Freeform 144">
                  <a:extLst>
                    <a:ext uri="{FF2B5EF4-FFF2-40B4-BE49-F238E27FC236}">
                      <a16:creationId xmlns:a16="http://schemas.microsoft.com/office/drawing/2014/main" id="{E7774525-74A1-1934-955D-D2D5B0D3C92E}"/>
                    </a:ext>
                  </a:extLst>
                </p:cNvPr>
                <p:cNvSpPr/>
                <p:nvPr/>
              </p:nvSpPr>
              <p:spPr>
                <a:xfrm rot="-4591927">
                  <a:off x="5497045" y="5949262"/>
                  <a:ext cx="10701" cy="10703"/>
                </a:xfrm>
                <a:custGeom>
                  <a:avLst/>
                  <a:gdLst>
                    <a:gd name="connsiteX0" fmla="*/ 0 w 10701"/>
                    <a:gd name="connsiteY0" fmla="*/ 0 h 10703"/>
                    <a:gd name="connsiteX1" fmla="*/ 10701 w 10701"/>
                    <a:gd name="connsiteY1" fmla="*/ 0 h 10703"/>
                    <a:gd name="connsiteX2" fmla="*/ 10701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1" y="0"/>
                      </a:lnTo>
                      <a:lnTo>
                        <a:pt x="10701" y="10704"/>
                      </a:lnTo>
                      <a:lnTo>
                        <a:pt x="0" y="10704"/>
                      </a:lnTo>
                      <a:close/>
                    </a:path>
                  </a:pathLst>
                </a:custGeom>
                <a:noFill/>
                <a:ln w="381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6A38E1BB-ECCE-F5E4-9F1C-EB43DD0E3558}"/>
                    </a:ext>
                  </a:extLst>
                </p:cNvPr>
                <p:cNvSpPr/>
                <p:nvPr/>
              </p:nvSpPr>
              <p:spPr>
                <a:xfrm>
                  <a:off x="5496923" y="5949164"/>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610" y="-595"/>
                        <a:pt x="934" y="1317"/>
                        <a:pt x="170" y="3993"/>
                      </a:cubicBezTo>
                      <a:cubicBezTo>
                        <a:pt x="-595" y="7051"/>
                        <a:pt x="1316" y="9727"/>
                        <a:pt x="3992" y="10491"/>
                      </a:cubicBezTo>
                      <a:cubicBezTo>
                        <a:pt x="7049" y="11256"/>
                        <a:pt x="9725" y="9344"/>
                        <a:pt x="10489" y="6668"/>
                      </a:cubicBezTo>
                      <a:cubicBezTo>
                        <a:pt x="11254" y="3993"/>
                        <a:pt x="9725" y="934"/>
                        <a:pt x="6667" y="170"/>
                      </a:cubicBezTo>
                      <a:close/>
                    </a:path>
                  </a:pathLst>
                </a:custGeom>
                <a:solidFill>
                  <a:srgbClr val="29ABE2"/>
                </a:solidFill>
                <a:ln w="3819" cap="flat">
                  <a:noFill/>
                  <a:prstDash val="solid"/>
                  <a:miter/>
                </a:ln>
              </p:spPr>
              <p:txBody>
                <a:bodyPr rtlCol="0" anchor="ctr"/>
                <a:lstStyle/>
                <a:p>
                  <a:endParaRPr lang="en-US"/>
                </a:p>
              </p:txBody>
            </p:sp>
          </p:grpSp>
        </p:grpSp>
        <p:grpSp>
          <p:nvGrpSpPr>
            <p:cNvPr id="23" name="Graphic 4">
              <a:extLst>
                <a:ext uri="{FF2B5EF4-FFF2-40B4-BE49-F238E27FC236}">
                  <a16:creationId xmlns:a16="http://schemas.microsoft.com/office/drawing/2014/main" id="{E81F91F7-6C1C-EB4D-CA5B-AA6D18F55D33}"/>
                </a:ext>
              </a:extLst>
            </p:cNvPr>
            <p:cNvGrpSpPr/>
            <p:nvPr/>
          </p:nvGrpSpPr>
          <p:grpSpPr>
            <a:xfrm>
              <a:off x="6889272" y="5169830"/>
              <a:ext cx="599528" cy="666539"/>
              <a:chOff x="6889272" y="5169830"/>
              <a:chExt cx="599528" cy="666539"/>
            </a:xfrm>
          </p:grpSpPr>
          <p:grpSp>
            <p:nvGrpSpPr>
              <p:cNvPr id="67" name="Graphic 4">
                <a:extLst>
                  <a:ext uri="{FF2B5EF4-FFF2-40B4-BE49-F238E27FC236}">
                    <a16:creationId xmlns:a16="http://schemas.microsoft.com/office/drawing/2014/main" id="{79F54FDE-7D37-86AF-60AF-F5DB88F4171F}"/>
                  </a:ext>
                </a:extLst>
              </p:cNvPr>
              <p:cNvGrpSpPr/>
              <p:nvPr/>
            </p:nvGrpSpPr>
            <p:grpSpPr>
              <a:xfrm>
                <a:off x="7209868" y="5169830"/>
                <a:ext cx="14744" cy="14747"/>
                <a:chOff x="7209868" y="5169830"/>
                <a:chExt cx="14744" cy="14747"/>
              </a:xfrm>
            </p:grpSpPr>
            <p:sp>
              <p:nvSpPr>
                <p:cNvPr id="116" name="Freeform 115">
                  <a:extLst>
                    <a:ext uri="{FF2B5EF4-FFF2-40B4-BE49-F238E27FC236}">
                      <a16:creationId xmlns:a16="http://schemas.microsoft.com/office/drawing/2014/main" id="{9AD2EE15-7B26-A9B3-D796-9BE4FDDCFDDB}"/>
                    </a:ext>
                  </a:extLst>
                </p:cNvPr>
                <p:cNvSpPr/>
                <p:nvPr/>
              </p:nvSpPr>
              <p:spPr>
                <a:xfrm rot="-4591259">
                  <a:off x="7211125" y="5171087"/>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0299D2A4-30CC-A038-A97A-3F6AEFF222E6}"/>
                    </a:ext>
                  </a:extLst>
                </p:cNvPr>
                <p:cNvSpPr/>
                <p:nvPr/>
              </p:nvSpPr>
              <p:spPr>
                <a:xfrm>
                  <a:off x="7211090" y="5171238"/>
                  <a:ext cx="12163" cy="12185"/>
                </a:xfrm>
                <a:custGeom>
                  <a:avLst/>
                  <a:gdLst>
                    <a:gd name="connsiteX0" fmla="*/ 7429 w 12163"/>
                    <a:gd name="connsiteY0" fmla="*/ 167 h 12185"/>
                    <a:gd name="connsiteX1" fmla="*/ 167 w 12163"/>
                    <a:gd name="connsiteY1" fmla="*/ 4755 h 12185"/>
                    <a:gd name="connsiteX2" fmla="*/ 4754 w 12163"/>
                    <a:gd name="connsiteY2" fmla="*/ 12018 h 12185"/>
                    <a:gd name="connsiteX3" fmla="*/ 12015 w 12163"/>
                    <a:gd name="connsiteY3" fmla="*/ 7430 h 12185"/>
                    <a:gd name="connsiteX4" fmla="*/ 7429 w 12163"/>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3" h="12185">
                      <a:moveTo>
                        <a:pt x="7429" y="167"/>
                      </a:moveTo>
                      <a:cubicBezTo>
                        <a:pt x="3989" y="-597"/>
                        <a:pt x="932" y="1314"/>
                        <a:pt x="167" y="4755"/>
                      </a:cubicBezTo>
                      <a:cubicBezTo>
                        <a:pt x="-597" y="8195"/>
                        <a:pt x="1314" y="11253"/>
                        <a:pt x="4754" y="12018"/>
                      </a:cubicBezTo>
                      <a:cubicBezTo>
                        <a:pt x="8194" y="12782"/>
                        <a:pt x="11251" y="10871"/>
                        <a:pt x="12015" y="7430"/>
                      </a:cubicBezTo>
                      <a:cubicBezTo>
                        <a:pt x="12780" y="3990"/>
                        <a:pt x="10487"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68" name="Graphic 4">
                <a:extLst>
                  <a:ext uri="{FF2B5EF4-FFF2-40B4-BE49-F238E27FC236}">
                    <a16:creationId xmlns:a16="http://schemas.microsoft.com/office/drawing/2014/main" id="{510A476A-199A-9F1E-A6B4-29C0C15E73A0}"/>
                  </a:ext>
                </a:extLst>
              </p:cNvPr>
              <p:cNvGrpSpPr/>
              <p:nvPr/>
            </p:nvGrpSpPr>
            <p:grpSpPr>
              <a:xfrm>
                <a:off x="7361054" y="5371926"/>
                <a:ext cx="14282" cy="14285"/>
                <a:chOff x="7361054" y="5371926"/>
                <a:chExt cx="14282" cy="14285"/>
              </a:xfrm>
            </p:grpSpPr>
            <p:sp>
              <p:nvSpPr>
                <p:cNvPr id="114" name="Freeform 113">
                  <a:extLst>
                    <a:ext uri="{FF2B5EF4-FFF2-40B4-BE49-F238E27FC236}">
                      <a16:creationId xmlns:a16="http://schemas.microsoft.com/office/drawing/2014/main" id="{DD5C6F8F-133F-CE63-D910-CC4D47DBD8D8}"/>
                    </a:ext>
                  </a:extLst>
                </p:cNvPr>
                <p:cNvSpPr/>
                <p:nvPr/>
              </p:nvSpPr>
              <p:spPr>
                <a:xfrm rot="-4591593">
                  <a:off x="7362271" y="5373143"/>
                  <a:ext cx="11848" cy="11850"/>
                </a:xfrm>
                <a:custGeom>
                  <a:avLst/>
                  <a:gdLst>
                    <a:gd name="connsiteX0" fmla="*/ 0 w 11848"/>
                    <a:gd name="connsiteY0" fmla="*/ 0 h 11850"/>
                    <a:gd name="connsiteX1" fmla="*/ 11849 w 11848"/>
                    <a:gd name="connsiteY1" fmla="*/ 0 h 11850"/>
                    <a:gd name="connsiteX2" fmla="*/ 11849 w 11848"/>
                    <a:gd name="connsiteY2" fmla="*/ 11851 h 11850"/>
                    <a:gd name="connsiteX3" fmla="*/ 0 w 11848"/>
                    <a:gd name="connsiteY3" fmla="*/ 11851 h 11850"/>
                  </a:gdLst>
                  <a:ahLst/>
                  <a:cxnLst>
                    <a:cxn ang="0">
                      <a:pos x="connsiteX0" y="connsiteY0"/>
                    </a:cxn>
                    <a:cxn ang="0">
                      <a:pos x="connsiteX1" y="connsiteY1"/>
                    </a:cxn>
                    <a:cxn ang="0">
                      <a:pos x="connsiteX2" y="connsiteY2"/>
                    </a:cxn>
                    <a:cxn ang="0">
                      <a:pos x="connsiteX3" y="connsiteY3"/>
                    </a:cxn>
                  </a:cxnLst>
                  <a:rect l="l" t="t" r="r" b="b"/>
                  <a:pathLst>
                    <a:path w="11848" h="11850">
                      <a:moveTo>
                        <a:pt x="0" y="0"/>
                      </a:moveTo>
                      <a:lnTo>
                        <a:pt x="11849" y="0"/>
                      </a:lnTo>
                      <a:lnTo>
                        <a:pt x="11849" y="11851"/>
                      </a:lnTo>
                      <a:lnTo>
                        <a:pt x="0" y="11851"/>
                      </a:lnTo>
                      <a:close/>
                    </a:path>
                  </a:pathLst>
                </a:custGeom>
                <a:noFill/>
                <a:ln w="381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44024B0B-1722-2650-E052-486B38452B2F}"/>
                    </a:ext>
                  </a:extLst>
                </p:cNvPr>
                <p:cNvSpPr/>
                <p:nvPr/>
              </p:nvSpPr>
              <p:spPr>
                <a:xfrm>
                  <a:off x="7362439" y="5373460"/>
                  <a:ext cx="11421" cy="11423"/>
                </a:xfrm>
                <a:custGeom>
                  <a:avLst/>
                  <a:gdLst>
                    <a:gd name="connsiteX0" fmla="*/ 7048 w 11421"/>
                    <a:gd name="connsiteY0" fmla="*/ 169 h 11423"/>
                    <a:gd name="connsiteX1" fmla="*/ 169 w 11421"/>
                    <a:gd name="connsiteY1" fmla="*/ 4374 h 11423"/>
                    <a:gd name="connsiteX2" fmla="*/ 4373 w 11421"/>
                    <a:gd name="connsiteY2" fmla="*/ 11255 h 11423"/>
                    <a:gd name="connsiteX3" fmla="*/ 11253 w 11421"/>
                    <a:gd name="connsiteY3" fmla="*/ 7050 h 11423"/>
                    <a:gd name="connsiteX4" fmla="*/ 7048 w 11421"/>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 h="11423">
                      <a:moveTo>
                        <a:pt x="7048" y="169"/>
                      </a:moveTo>
                      <a:cubicBezTo>
                        <a:pt x="3991" y="-596"/>
                        <a:pt x="933" y="1316"/>
                        <a:pt x="169" y="4374"/>
                      </a:cubicBezTo>
                      <a:cubicBezTo>
                        <a:pt x="-596" y="7432"/>
                        <a:pt x="1315" y="10490"/>
                        <a:pt x="4373" y="11255"/>
                      </a:cubicBezTo>
                      <a:cubicBezTo>
                        <a:pt x="7431" y="12019"/>
                        <a:pt x="10488" y="10108"/>
                        <a:pt x="11253"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69" name="Graphic 4">
                <a:extLst>
                  <a:ext uri="{FF2B5EF4-FFF2-40B4-BE49-F238E27FC236}">
                    <a16:creationId xmlns:a16="http://schemas.microsoft.com/office/drawing/2014/main" id="{34723A32-3B65-CE25-CB5A-931C4D6F1E85}"/>
                  </a:ext>
                </a:extLst>
              </p:cNvPr>
              <p:cNvGrpSpPr/>
              <p:nvPr/>
            </p:nvGrpSpPr>
            <p:grpSpPr>
              <a:xfrm>
                <a:off x="7314483" y="5336755"/>
                <a:ext cx="12899" cy="12902"/>
                <a:chOff x="7314483" y="5336755"/>
                <a:chExt cx="12899" cy="12902"/>
              </a:xfrm>
            </p:grpSpPr>
            <p:sp>
              <p:nvSpPr>
                <p:cNvPr id="112" name="Freeform 111">
                  <a:extLst>
                    <a:ext uri="{FF2B5EF4-FFF2-40B4-BE49-F238E27FC236}">
                      <a16:creationId xmlns:a16="http://schemas.microsoft.com/office/drawing/2014/main" id="{0D8642CC-49D3-E80F-F80D-EA84CDA7BFF0}"/>
                    </a:ext>
                  </a:extLst>
                </p:cNvPr>
                <p:cNvSpPr/>
                <p:nvPr/>
              </p:nvSpPr>
              <p:spPr>
                <a:xfrm rot="-4591927">
                  <a:off x="7315582" y="5337855"/>
                  <a:ext cx="10701" cy="10703"/>
                </a:xfrm>
                <a:custGeom>
                  <a:avLst/>
                  <a:gdLst>
                    <a:gd name="connsiteX0" fmla="*/ 0 w 10701"/>
                    <a:gd name="connsiteY0" fmla="*/ 0 h 10703"/>
                    <a:gd name="connsiteX1" fmla="*/ 10702 w 10701"/>
                    <a:gd name="connsiteY1" fmla="*/ 0 h 10703"/>
                    <a:gd name="connsiteX2" fmla="*/ 10702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9DB474FA-2EEE-6137-982D-89E157CC6691}"/>
                    </a:ext>
                  </a:extLst>
                </p:cNvPr>
                <p:cNvSpPr/>
                <p:nvPr/>
              </p:nvSpPr>
              <p:spPr>
                <a:xfrm>
                  <a:off x="7315427" y="5337907"/>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4" y="6668"/>
                        <a:pt x="1317" y="9727"/>
                        <a:pt x="3992" y="10491"/>
                      </a:cubicBezTo>
                      <a:cubicBezTo>
                        <a:pt x="6667" y="11256"/>
                        <a:pt x="9725" y="9345"/>
                        <a:pt x="10489" y="6668"/>
                      </a:cubicBezTo>
                      <a:cubicBezTo>
                        <a:pt x="11254" y="3611"/>
                        <a:pt x="9725" y="552"/>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70" name="Graphic 4">
                <a:extLst>
                  <a:ext uri="{FF2B5EF4-FFF2-40B4-BE49-F238E27FC236}">
                    <a16:creationId xmlns:a16="http://schemas.microsoft.com/office/drawing/2014/main" id="{7DCAC2D2-AB02-7A46-B83E-474A98DF6D8C}"/>
                  </a:ext>
                </a:extLst>
              </p:cNvPr>
              <p:cNvGrpSpPr/>
              <p:nvPr/>
            </p:nvGrpSpPr>
            <p:grpSpPr>
              <a:xfrm>
                <a:off x="7440968" y="5501202"/>
                <a:ext cx="9214" cy="9216"/>
                <a:chOff x="7440968" y="5501202"/>
                <a:chExt cx="9214" cy="9216"/>
              </a:xfrm>
            </p:grpSpPr>
            <p:sp>
              <p:nvSpPr>
                <p:cNvPr id="110" name="Freeform 109">
                  <a:extLst>
                    <a:ext uri="{FF2B5EF4-FFF2-40B4-BE49-F238E27FC236}">
                      <a16:creationId xmlns:a16="http://schemas.microsoft.com/office/drawing/2014/main" id="{4DF2F870-ABD1-553A-994F-8075380F227B}"/>
                    </a:ext>
                  </a:extLst>
                </p:cNvPr>
                <p:cNvSpPr/>
                <p:nvPr/>
              </p:nvSpPr>
              <p:spPr>
                <a:xfrm rot="-4591593">
                  <a:off x="7441753" y="5501988"/>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1F7A213A-5015-E92E-122A-247636CCAF3E}"/>
                    </a:ext>
                  </a:extLst>
                </p:cNvPr>
                <p:cNvSpPr/>
                <p:nvPr/>
              </p:nvSpPr>
              <p:spPr>
                <a:xfrm>
                  <a:off x="7441650" y="5501617"/>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5" y="838"/>
                        <a:pt x="73" y="2749"/>
                      </a:cubicBezTo>
                      <a:cubicBezTo>
                        <a:pt x="-309" y="4661"/>
                        <a:pt x="838" y="6954"/>
                        <a:pt x="2749" y="7337"/>
                      </a:cubicBezTo>
                      <a:cubicBezTo>
                        <a:pt x="4660" y="7719"/>
                        <a:pt x="6953" y="6572"/>
                        <a:pt x="7335" y="4661"/>
                      </a:cubicBezTo>
                      <a:cubicBezTo>
                        <a:pt x="7717" y="2749"/>
                        <a:pt x="6571"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71" name="Graphic 4">
                <a:extLst>
                  <a:ext uri="{FF2B5EF4-FFF2-40B4-BE49-F238E27FC236}">
                    <a16:creationId xmlns:a16="http://schemas.microsoft.com/office/drawing/2014/main" id="{FB10A162-F8E1-3F05-DF06-413E0A71E970}"/>
                  </a:ext>
                </a:extLst>
              </p:cNvPr>
              <p:cNvGrpSpPr/>
              <p:nvPr/>
            </p:nvGrpSpPr>
            <p:grpSpPr>
              <a:xfrm>
                <a:off x="7347584" y="5415242"/>
                <a:ext cx="13361" cy="13364"/>
                <a:chOff x="7347584" y="5415242"/>
                <a:chExt cx="13361" cy="13364"/>
              </a:xfrm>
            </p:grpSpPr>
            <p:sp>
              <p:nvSpPr>
                <p:cNvPr id="108" name="Freeform 107">
                  <a:extLst>
                    <a:ext uri="{FF2B5EF4-FFF2-40B4-BE49-F238E27FC236}">
                      <a16:creationId xmlns:a16="http://schemas.microsoft.com/office/drawing/2014/main" id="{15D12088-2744-B73E-EB6D-AA1EF9B18C3A}"/>
                    </a:ext>
                  </a:extLst>
                </p:cNvPr>
                <p:cNvSpPr/>
                <p:nvPr/>
              </p:nvSpPr>
              <p:spPr>
                <a:xfrm rot="-4591593">
                  <a:off x="7348723" y="5416381"/>
                  <a:ext cx="11084" cy="11086"/>
                </a:xfrm>
                <a:custGeom>
                  <a:avLst/>
                  <a:gdLst>
                    <a:gd name="connsiteX0" fmla="*/ 0 w 11084"/>
                    <a:gd name="connsiteY0" fmla="*/ 0 h 11086"/>
                    <a:gd name="connsiteX1" fmla="*/ 11084 w 11084"/>
                    <a:gd name="connsiteY1" fmla="*/ 0 h 11086"/>
                    <a:gd name="connsiteX2" fmla="*/ 11084 w 11084"/>
                    <a:gd name="connsiteY2" fmla="*/ 11086 h 11086"/>
                    <a:gd name="connsiteX3" fmla="*/ 0 w 11084"/>
                    <a:gd name="connsiteY3" fmla="*/ 11086 h 11086"/>
                  </a:gdLst>
                  <a:ahLst/>
                  <a:cxnLst>
                    <a:cxn ang="0">
                      <a:pos x="connsiteX0" y="connsiteY0"/>
                    </a:cxn>
                    <a:cxn ang="0">
                      <a:pos x="connsiteX1" y="connsiteY1"/>
                    </a:cxn>
                    <a:cxn ang="0">
                      <a:pos x="connsiteX2" y="connsiteY2"/>
                    </a:cxn>
                    <a:cxn ang="0">
                      <a:pos x="connsiteX3" y="connsiteY3"/>
                    </a:cxn>
                  </a:cxnLst>
                  <a:rect l="l" t="t" r="r" b="b"/>
                  <a:pathLst>
                    <a:path w="11084" h="11086">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E577716-5EB8-B8D2-1750-0F722EEF972F}"/>
                    </a:ext>
                  </a:extLst>
                </p:cNvPr>
                <p:cNvSpPr/>
                <p:nvPr/>
              </p:nvSpPr>
              <p:spPr>
                <a:xfrm>
                  <a:off x="7348680" y="5416657"/>
                  <a:ext cx="11420" cy="11423"/>
                </a:xfrm>
                <a:custGeom>
                  <a:avLst/>
                  <a:gdLst>
                    <a:gd name="connsiteX0" fmla="*/ 7048 w 11420"/>
                    <a:gd name="connsiteY0" fmla="*/ 169 h 11423"/>
                    <a:gd name="connsiteX1" fmla="*/ 169 w 11420"/>
                    <a:gd name="connsiteY1" fmla="*/ 4373 h 11423"/>
                    <a:gd name="connsiteX2" fmla="*/ 4373 w 11420"/>
                    <a:gd name="connsiteY2" fmla="*/ 11255 h 11423"/>
                    <a:gd name="connsiteX3" fmla="*/ 11252 w 11420"/>
                    <a:gd name="connsiteY3" fmla="*/ 7050 h 11423"/>
                    <a:gd name="connsiteX4" fmla="*/ 7048 w 11420"/>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0" h="11423">
                      <a:moveTo>
                        <a:pt x="7048" y="169"/>
                      </a:moveTo>
                      <a:cubicBezTo>
                        <a:pt x="3991" y="-596"/>
                        <a:pt x="933" y="1316"/>
                        <a:pt x="169" y="4373"/>
                      </a:cubicBezTo>
                      <a:cubicBezTo>
                        <a:pt x="-596" y="7432"/>
                        <a:pt x="1315" y="10490"/>
                        <a:pt x="4373" y="11255"/>
                      </a:cubicBezTo>
                      <a:cubicBezTo>
                        <a:pt x="7430" y="12019"/>
                        <a:pt x="10488" y="10108"/>
                        <a:pt x="11252"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BBE82B73-DF2C-D648-8E74-5FF81298B22E}"/>
                  </a:ext>
                </a:extLst>
              </p:cNvPr>
              <p:cNvGrpSpPr/>
              <p:nvPr/>
            </p:nvGrpSpPr>
            <p:grpSpPr>
              <a:xfrm>
                <a:off x="7242351" y="5311832"/>
                <a:ext cx="11519" cy="11521"/>
                <a:chOff x="7242351" y="5311832"/>
                <a:chExt cx="11519" cy="11521"/>
              </a:xfrm>
            </p:grpSpPr>
            <p:sp>
              <p:nvSpPr>
                <p:cNvPr id="106" name="Freeform 105">
                  <a:extLst>
                    <a:ext uri="{FF2B5EF4-FFF2-40B4-BE49-F238E27FC236}">
                      <a16:creationId xmlns:a16="http://schemas.microsoft.com/office/drawing/2014/main" id="{5B91CF82-7321-879C-3AD7-8D4B5A330418}"/>
                    </a:ext>
                  </a:extLst>
                </p:cNvPr>
                <p:cNvSpPr/>
                <p:nvPr/>
              </p:nvSpPr>
              <p:spPr>
                <a:xfrm rot="-4590844">
                  <a:off x="7243333" y="5312814"/>
                  <a:ext cx="9554" cy="9556"/>
                </a:xfrm>
                <a:custGeom>
                  <a:avLst/>
                  <a:gdLst>
                    <a:gd name="connsiteX0" fmla="*/ 0 w 9554"/>
                    <a:gd name="connsiteY0" fmla="*/ 0 h 9556"/>
                    <a:gd name="connsiteX1" fmla="*/ 9555 w 9554"/>
                    <a:gd name="connsiteY1" fmla="*/ 0 h 9556"/>
                    <a:gd name="connsiteX2" fmla="*/ 9555 w 9554"/>
                    <a:gd name="connsiteY2" fmla="*/ 9556 h 9556"/>
                    <a:gd name="connsiteX3" fmla="*/ 0 w 9554"/>
                    <a:gd name="connsiteY3" fmla="*/ 9556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6"/>
                      </a:lnTo>
                      <a:lnTo>
                        <a:pt x="0" y="9556"/>
                      </a:lnTo>
                      <a:close/>
                    </a:path>
                  </a:pathLst>
                </a:custGeom>
                <a:noFill/>
                <a:ln w="381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9065E6C1-51EC-E556-8725-BDE81230160D}"/>
                    </a:ext>
                  </a:extLst>
                </p:cNvPr>
                <p:cNvSpPr/>
                <p:nvPr/>
              </p:nvSpPr>
              <p:spPr>
                <a:xfrm>
                  <a:off x="7243190" y="531229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936" y="1318"/>
                        <a:pt x="171" y="3612"/>
                      </a:cubicBezTo>
                      <a:cubicBezTo>
                        <a:pt x="-593" y="6288"/>
                        <a:pt x="1318" y="8581"/>
                        <a:pt x="3611" y="9346"/>
                      </a:cubicBezTo>
                      <a:cubicBezTo>
                        <a:pt x="6287" y="10111"/>
                        <a:pt x="8580"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73" name="Graphic 4">
                <a:extLst>
                  <a:ext uri="{FF2B5EF4-FFF2-40B4-BE49-F238E27FC236}">
                    <a16:creationId xmlns:a16="http://schemas.microsoft.com/office/drawing/2014/main" id="{0FDAEE34-6DBE-5221-C2CF-6AB8DF15BB21}"/>
                  </a:ext>
                </a:extLst>
              </p:cNvPr>
              <p:cNvGrpSpPr/>
              <p:nvPr/>
            </p:nvGrpSpPr>
            <p:grpSpPr>
              <a:xfrm>
                <a:off x="7474516" y="5607626"/>
                <a:ext cx="14284" cy="14286"/>
                <a:chOff x="7474516" y="5607626"/>
                <a:chExt cx="14284" cy="14286"/>
              </a:xfrm>
            </p:grpSpPr>
            <p:sp>
              <p:nvSpPr>
                <p:cNvPr id="104" name="Freeform 103">
                  <a:extLst>
                    <a:ext uri="{FF2B5EF4-FFF2-40B4-BE49-F238E27FC236}">
                      <a16:creationId xmlns:a16="http://schemas.microsoft.com/office/drawing/2014/main" id="{D0B3D08C-55FE-7041-2E23-C2A24D0DC650}"/>
                    </a:ext>
                  </a:extLst>
                </p:cNvPr>
                <p:cNvSpPr/>
                <p:nvPr/>
              </p:nvSpPr>
              <p:spPr>
                <a:xfrm rot="-4590844">
                  <a:off x="7475734" y="5608845"/>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3685299-9F30-90D1-EE2A-97BD591DB203}"/>
                    </a:ext>
                  </a:extLst>
                </p:cNvPr>
                <p:cNvSpPr/>
                <p:nvPr/>
              </p:nvSpPr>
              <p:spPr>
                <a:xfrm>
                  <a:off x="7475952" y="5608559"/>
                  <a:ext cx="11585" cy="11423"/>
                </a:xfrm>
                <a:custGeom>
                  <a:avLst/>
                  <a:gdLst>
                    <a:gd name="connsiteX0" fmla="*/ 7048 w 11585"/>
                    <a:gd name="connsiteY0" fmla="*/ 169 h 11423"/>
                    <a:gd name="connsiteX1" fmla="*/ 168 w 11585"/>
                    <a:gd name="connsiteY1" fmla="*/ 4374 h 11423"/>
                    <a:gd name="connsiteX2" fmla="*/ 4373 w 11585"/>
                    <a:gd name="connsiteY2" fmla="*/ 11255 h 11423"/>
                    <a:gd name="connsiteX3" fmla="*/ 11252 w 11585"/>
                    <a:gd name="connsiteY3" fmla="*/ 7050 h 11423"/>
                    <a:gd name="connsiteX4" fmla="*/ 7048 w 11585"/>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 h="11423">
                      <a:moveTo>
                        <a:pt x="7048" y="169"/>
                      </a:moveTo>
                      <a:cubicBezTo>
                        <a:pt x="3990" y="-596"/>
                        <a:pt x="933" y="1316"/>
                        <a:pt x="168" y="4374"/>
                      </a:cubicBezTo>
                      <a:cubicBezTo>
                        <a:pt x="-596" y="7432"/>
                        <a:pt x="1315" y="10490"/>
                        <a:pt x="4373" y="11255"/>
                      </a:cubicBezTo>
                      <a:cubicBezTo>
                        <a:pt x="7430" y="12019"/>
                        <a:pt x="10488" y="10108"/>
                        <a:pt x="11252" y="7050"/>
                      </a:cubicBezTo>
                      <a:cubicBezTo>
                        <a:pt x="12399" y="4374"/>
                        <a:pt x="10488"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id="{255B7E2D-B0DF-0DE3-28F5-A8A0875EE8E8}"/>
                  </a:ext>
                </a:extLst>
              </p:cNvPr>
              <p:cNvGrpSpPr/>
              <p:nvPr/>
            </p:nvGrpSpPr>
            <p:grpSpPr>
              <a:xfrm>
                <a:off x="7201471" y="5352085"/>
                <a:ext cx="11519" cy="11521"/>
                <a:chOff x="7201471" y="5352085"/>
                <a:chExt cx="11519" cy="11521"/>
              </a:xfrm>
            </p:grpSpPr>
            <p:sp>
              <p:nvSpPr>
                <p:cNvPr id="102" name="Freeform 101">
                  <a:extLst>
                    <a:ext uri="{FF2B5EF4-FFF2-40B4-BE49-F238E27FC236}">
                      <a16:creationId xmlns:a16="http://schemas.microsoft.com/office/drawing/2014/main" id="{EC364DC3-4698-B9CC-5C0D-99437E4B5E6B}"/>
                    </a:ext>
                  </a:extLst>
                </p:cNvPr>
                <p:cNvSpPr/>
                <p:nvPr/>
              </p:nvSpPr>
              <p:spPr>
                <a:xfrm rot="-4591259">
                  <a:off x="7202453" y="5353067"/>
                  <a:ext cx="9555" cy="9557"/>
                </a:xfrm>
                <a:custGeom>
                  <a:avLst/>
                  <a:gdLst>
                    <a:gd name="connsiteX0" fmla="*/ 0 w 9555"/>
                    <a:gd name="connsiteY0" fmla="*/ 0 h 9557"/>
                    <a:gd name="connsiteX1" fmla="*/ 9556 w 9555"/>
                    <a:gd name="connsiteY1" fmla="*/ 0 h 9557"/>
                    <a:gd name="connsiteX2" fmla="*/ 9556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6" y="0"/>
                      </a:lnTo>
                      <a:lnTo>
                        <a:pt x="9556" y="9557"/>
                      </a:lnTo>
                      <a:lnTo>
                        <a:pt x="0" y="9557"/>
                      </a:lnTo>
                      <a:close/>
                    </a:path>
                  </a:pathLst>
                </a:custGeom>
                <a:noFill/>
                <a:ln w="381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1E36DB4-B94F-EB16-C9E0-EDBBCC2F0874}"/>
                    </a:ext>
                  </a:extLst>
                </p:cNvPr>
                <p:cNvSpPr/>
                <p:nvPr/>
              </p:nvSpPr>
              <p:spPr>
                <a:xfrm>
                  <a:off x="7201887" y="5353171"/>
                  <a:ext cx="9428" cy="9542"/>
                </a:xfrm>
                <a:custGeom>
                  <a:avLst/>
                  <a:gdLst>
                    <a:gd name="connsiteX0" fmla="*/ 5930 w 9428"/>
                    <a:gd name="connsiteY0" fmla="*/ 197 h 9542"/>
                    <a:gd name="connsiteX1" fmla="*/ 197 w 9428"/>
                    <a:gd name="connsiteY1" fmla="*/ 3637 h 9542"/>
                    <a:gd name="connsiteX2" fmla="*/ 3637 w 9428"/>
                    <a:gd name="connsiteY2" fmla="*/ 9372 h 9542"/>
                    <a:gd name="connsiteX3" fmla="*/ 9370 w 9428"/>
                    <a:gd name="connsiteY3" fmla="*/ 5931 h 9542"/>
                    <a:gd name="connsiteX4" fmla="*/ 5930 w 9428"/>
                    <a:gd name="connsiteY4" fmla="*/ 197 h 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 h="9542">
                      <a:moveTo>
                        <a:pt x="5930" y="197"/>
                      </a:moveTo>
                      <a:cubicBezTo>
                        <a:pt x="3254" y="-568"/>
                        <a:pt x="961" y="961"/>
                        <a:pt x="197" y="3637"/>
                      </a:cubicBezTo>
                      <a:cubicBezTo>
                        <a:pt x="-568" y="6313"/>
                        <a:pt x="961" y="8607"/>
                        <a:pt x="3637" y="9372"/>
                      </a:cubicBezTo>
                      <a:cubicBezTo>
                        <a:pt x="6312" y="10136"/>
                        <a:pt x="8605" y="8225"/>
                        <a:pt x="9370" y="5931"/>
                      </a:cubicBezTo>
                      <a:cubicBezTo>
                        <a:pt x="9752" y="3255"/>
                        <a:pt x="8223"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5" name="Graphic 4">
                <a:extLst>
                  <a:ext uri="{FF2B5EF4-FFF2-40B4-BE49-F238E27FC236}">
                    <a16:creationId xmlns:a16="http://schemas.microsoft.com/office/drawing/2014/main" id="{6B3DDFA2-ED11-5BC6-18E1-89DB7F458F71}"/>
                  </a:ext>
                </a:extLst>
              </p:cNvPr>
              <p:cNvGrpSpPr/>
              <p:nvPr/>
            </p:nvGrpSpPr>
            <p:grpSpPr>
              <a:xfrm>
                <a:off x="7111711" y="5300679"/>
                <a:ext cx="11056" cy="11059"/>
                <a:chOff x="7111711" y="5300679"/>
                <a:chExt cx="11056" cy="11059"/>
              </a:xfrm>
            </p:grpSpPr>
            <p:sp>
              <p:nvSpPr>
                <p:cNvPr id="100" name="Freeform 99">
                  <a:extLst>
                    <a:ext uri="{FF2B5EF4-FFF2-40B4-BE49-F238E27FC236}">
                      <a16:creationId xmlns:a16="http://schemas.microsoft.com/office/drawing/2014/main" id="{0B66B923-E7AD-53A0-E331-C6332A9E8E53}"/>
                    </a:ext>
                  </a:extLst>
                </p:cNvPr>
                <p:cNvSpPr/>
                <p:nvPr/>
              </p:nvSpPr>
              <p:spPr>
                <a:xfrm rot="-4591927">
                  <a:off x="7112653" y="530162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C8874BA2-50E9-1B94-9D65-4F20BCE411CB}"/>
                    </a:ext>
                  </a:extLst>
                </p:cNvPr>
                <p:cNvSpPr/>
                <p:nvPr/>
              </p:nvSpPr>
              <p:spPr>
                <a:xfrm>
                  <a:off x="7112453" y="5301947"/>
                  <a:ext cx="9184" cy="9185"/>
                </a:xfrm>
                <a:custGeom>
                  <a:avLst/>
                  <a:gdLst>
                    <a:gd name="connsiteX0" fmla="*/ 5548 w 9184"/>
                    <a:gd name="connsiteY0" fmla="*/ 197 h 9185"/>
                    <a:gd name="connsiteX1" fmla="*/ 197 w 9184"/>
                    <a:gd name="connsiteY1" fmla="*/ 3637 h 9185"/>
                    <a:gd name="connsiteX2" fmla="*/ 3637 w 9184"/>
                    <a:gd name="connsiteY2" fmla="*/ 8989 h 9185"/>
                    <a:gd name="connsiteX3" fmla="*/ 8987 w 9184"/>
                    <a:gd name="connsiteY3" fmla="*/ 5549 h 9185"/>
                    <a:gd name="connsiteX4" fmla="*/ 5548 w 9184"/>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 h="9185">
                      <a:moveTo>
                        <a:pt x="5548" y="197"/>
                      </a:moveTo>
                      <a:cubicBezTo>
                        <a:pt x="3254" y="-568"/>
                        <a:pt x="579" y="961"/>
                        <a:pt x="197" y="3637"/>
                      </a:cubicBezTo>
                      <a:cubicBezTo>
                        <a:pt x="-567" y="5931"/>
                        <a:pt x="961" y="8607"/>
                        <a:pt x="3637" y="8989"/>
                      </a:cubicBezTo>
                      <a:cubicBezTo>
                        <a:pt x="5930" y="9754"/>
                        <a:pt x="8605" y="8224"/>
                        <a:pt x="8987" y="5549"/>
                      </a:cubicBezTo>
                      <a:cubicBezTo>
                        <a:pt x="9752" y="3255"/>
                        <a:pt x="8223" y="579"/>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76" name="Graphic 4">
                <a:extLst>
                  <a:ext uri="{FF2B5EF4-FFF2-40B4-BE49-F238E27FC236}">
                    <a16:creationId xmlns:a16="http://schemas.microsoft.com/office/drawing/2014/main" id="{178F2181-074E-8F79-EA33-B3CEA8730B65}"/>
                  </a:ext>
                </a:extLst>
              </p:cNvPr>
              <p:cNvGrpSpPr/>
              <p:nvPr/>
            </p:nvGrpSpPr>
            <p:grpSpPr>
              <a:xfrm>
                <a:off x="7078999" y="5334637"/>
                <a:ext cx="10596" cy="10598"/>
                <a:chOff x="7078999" y="5334637"/>
                <a:chExt cx="10596" cy="10598"/>
              </a:xfrm>
            </p:grpSpPr>
            <p:sp>
              <p:nvSpPr>
                <p:cNvPr id="98" name="Freeform 97">
                  <a:extLst>
                    <a:ext uri="{FF2B5EF4-FFF2-40B4-BE49-F238E27FC236}">
                      <a16:creationId xmlns:a16="http://schemas.microsoft.com/office/drawing/2014/main" id="{84D8AA72-5BCB-E186-6EEA-4285A6E4A352}"/>
                    </a:ext>
                  </a:extLst>
                </p:cNvPr>
                <p:cNvSpPr/>
                <p:nvPr/>
              </p:nvSpPr>
              <p:spPr>
                <a:xfrm rot="-4591927">
                  <a:off x="7079902" y="533554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2209B7A-7297-D50C-21CE-B18E0CB96D42}"/>
                    </a:ext>
                  </a:extLst>
                </p:cNvPr>
                <p:cNvSpPr/>
                <p:nvPr/>
              </p:nvSpPr>
              <p:spPr>
                <a:xfrm>
                  <a:off x="7080090" y="5336093"/>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2748"/>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77" name="Graphic 4">
                <a:extLst>
                  <a:ext uri="{FF2B5EF4-FFF2-40B4-BE49-F238E27FC236}">
                    <a16:creationId xmlns:a16="http://schemas.microsoft.com/office/drawing/2014/main" id="{28C7BE1D-5727-69CF-1183-657D10B32F77}"/>
                  </a:ext>
                </a:extLst>
              </p:cNvPr>
              <p:cNvGrpSpPr/>
              <p:nvPr/>
            </p:nvGrpSpPr>
            <p:grpSpPr>
              <a:xfrm>
                <a:off x="7351218" y="5680791"/>
                <a:ext cx="17044" cy="17047"/>
                <a:chOff x="7351218" y="5680791"/>
                <a:chExt cx="17044" cy="17047"/>
              </a:xfrm>
            </p:grpSpPr>
            <p:sp>
              <p:nvSpPr>
                <p:cNvPr id="96" name="Freeform 95">
                  <a:extLst>
                    <a:ext uri="{FF2B5EF4-FFF2-40B4-BE49-F238E27FC236}">
                      <a16:creationId xmlns:a16="http://schemas.microsoft.com/office/drawing/2014/main" id="{5A7FEA0F-6DF7-493A-1B85-212C569DE506}"/>
                    </a:ext>
                  </a:extLst>
                </p:cNvPr>
                <p:cNvSpPr/>
                <p:nvPr/>
              </p:nvSpPr>
              <p:spPr>
                <a:xfrm rot="-4592262">
                  <a:off x="7352670" y="5682243"/>
                  <a:ext cx="14141" cy="14143"/>
                </a:xfrm>
                <a:custGeom>
                  <a:avLst/>
                  <a:gdLst>
                    <a:gd name="connsiteX0" fmla="*/ 0 w 14141"/>
                    <a:gd name="connsiteY0" fmla="*/ 0 h 14143"/>
                    <a:gd name="connsiteX1" fmla="*/ 14141 w 14141"/>
                    <a:gd name="connsiteY1" fmla="*/ 0 h 14143"/>
                    <a:gd name="connsiteX2" fmla="*/ 14141 w 14141"/>
                    <a:gd name="connsiteY2" fmla="*/ 14144 h 14143"/>
                    <a:gd name="connsiteX3" fmla="*/ 0 w 14141"/>
                    <a:gd name="connsiteY3" fmla="*/ 14144 h 14143"/>
                  </a:gdLst>
                  <a:ahLst/>
                  <a:cxnLst>
                    <a:cxn ang="0">
                      <a:pos x="connsiteX0" y="connsiteY0"/>
                    </a:cxn>
                    <a:cxn ang="0">
                      <a:pos x="connsiteX1" y="connsiteY1"/>
                    </a:cxn>
                    <a:cxn ang="0">
                      <a:pos x="connsiteX2" y="connsiteY2"/>
                    </a:cxn>
                    <a:cxn ang="0">
                      <a:pos x="connsiteX3" y="connsiteY3"/>
                    </a:cxn>
                  </a:cxnLst>
                  <a:rect l="l" t="t" r="r" b="b"/>
                  <a:pathLst>
                    <a:path w="14141" h="14143">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7938904C-6A8A-E99F-F354-D37A984F1D13}"/>
                    </a:ext>
                  </a:extLst>
                </p:cNvPr>
                <p:cNvSpPr/>
                <p:nvPr/>
              </p:nvSpPr>
              <p:spPr>
                <a:xfrm>
                  <a:off x="7352906" y="5681977"/>
                  <a:ext cx="14052" cy="14054"/>
                </a:xfrm>
                <a:custGeom>
                  <a:avLst/>
                  <a:gdLst>
                    <a:gd name="connsiteX0" fmla="*/ 8555 w 14052"/>
                    <a:gd name="connsiteY0" fmla="*/ 147 h 14054"/>
                    <a:gd name="connsiteX1" fmla="*/ 147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7" y="5498"/>
                      </a:cubicBezTo>
                      <a:cubicBezTo>
                        <a:pt x="-618" y="9321"/>
                        <a:pt x="1675" y="13144"/>
                        <a:pt x="5497" y="13908"/>
                      </a:cubicBezTo>
                      <a:cubicBezTo>
                        <a:pt x="9319" y="14673"/>
                        <a:pt x="13141" y="12379"/>
                        <a:pt x="13906" y="8556"/>
                      </a:cubicBezTo>
                      <a:cubicBezTo>
                        <a:pt x="14670" y="5116"/>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78" name="Graphic 4">
                <a:extLst>
                  <a:ext uri="{FF2B5EF4-FFF2-40B4-BE49-F238E27FC236}">
                    <a16:creationId xmlns:a16="http://schemas.microsoft.com/office/drawing/2014/main" id="{74AF855E-BE95-2178-6936-0C824BF32AB8}"/>
                  </a:ext>
                </a:extLst>
              </p:cNvPr>
              <p:cNvGrpSpPr/>
              <p:nvPr/>
            </p:nvGrpSpPr>
            <p:grpSpPr>
              <a:xfrm>
                <a:off x="7371097" y="5719716"/>
                <a:ext cx="11057" cy="11059"/>
                <a:chOff x="7371097" y="5719716"/>
                <a:chExt cx="11057" cy="11059"/>
              </a:xfrm>
            </p:grpSpPr>
            <p:sp>
              <p:nvSpPr>
                <p:cNvPr id="94" name="Freeform 93">
                  <a:extLst>
                    <a:ext uri="{FF2B5EF4-FFF2-40B4-BE49-F238E27FC236}">
                      <a16:creationId xmlns:a16="http://schemas.microsoft.com/office/drawing/2014/main" id="{F0AB720B-78A5-8518-98D1-5BB2A28ADC8F}"/>
                    </a:ext>
                  </a:extLst>
                </p:cNvPr>
                <p:cNvSpPr/>
                <p:nvPr/>
              </p:nvSpPr>
              <p:spPr>
                <a:xfrm rot="-4591593">
                  <a:off x="7372039" y="5720658"/>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0064361F-9DB6-581F-D8F3-2F27077456A0}"/>
                    </a:ext>
                  </a:extLst>
                </p:cNvPr>
                <p:cNvSpPr/>
                <p:nvPr/>
              </p:nvSpPr>
              <p:spPr>
                <a:xfrm>
                  <a:off x="7371584" y="5720537"/>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254" y="-568"/>
                        <a:pt x="961" y="961"/>
                        <a:pt x="197" y="3637"/>
                      </a:cubicBezTo>
                      <a:cubicBezTo>
                        <a:pt x="-568" y="6313"/>
                        <a:pt x="961" y="8607"/>
                        <a:pt x="3636" y="9371"/>
                      </a:cubicBezTo>
                      <a:cubicBezTo>
                        <a:pt x="6312" y="10136"/>
                        <a:pt x="8605" y="8607"/>
                        <a:pt x="9369" y="5931"/>
                      </a:cubicBezTo>
                      <a:cubicBezTo>
                        <a:pt x="10134" y="3255"/>
                        <a:pt x="8605"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9" name="Graphic 4">
                <a:extLst>
                  <a:ext uri="{FF2B5EF4-FFF2-40B4-BE49-F238E27FC236}">
                    <a16:creationId xmlns:a16="http://schemas.microsoft.com/office/drawing/2014/main" id="{CFA458B9-C65F-424F-846C-C7A884DAFA7D}"/>
                  </a:ext>
                </a:extLst>
              </p:cNvPr>
              <p:cNvGrpSpPr/>
              <p:nvPr/>
            </p:nvGrpSpPr>
            <p:grpSpPr>
              <a:xfrm>
                <a:off x="6964479" y="5287694"/>
                <a:ext cx="13360" cy="13363"/>
                <a:chOff x="6964479" y="5287694"/>
                <a:chExt cx="13360" cy="13363"/>
              </a:xfrm>
            </p:grpSpPr>
            <p:sp>
              <p:nvSpPr>
                <p:cNvPr id="92" name="Freeform 91">
                  <a:extLst>
                    <a:ext uri="{FF2B5EF4-FFF2-40B4-BE49-F238E27FC236}">
                      <a16:creationId xmlns:a16="http://schemas.microsoft.com/office/drawing/2014/main" id="{B2E420EC-ABBD-BD78-2940-B53E3AC8147E}"/>
                    </a:ext>
                  </a:extLst>
                </p:cNvPr>
                <p:cNvSpPr/>
                <p:nvPr/>
              </p:nvSpPr>
              <p:spPr>
                <a:xfrm rot="-4591927">
                  <a:off x="6965617" y="5288833"/>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56F86A6-269A-62C8-C7DF-F67D4449F837}"/>
                    </a:ext>
                  </a:extLst>
                </p:cNvPr>
                <p:cNvSpPr/>
                <p:nvPr/>
              </p:nvSpPr>
              <p:spPr>
                <a:xfrm>
                  <a:off x="6965716" y="5288977"/>
                  <a:ext cx="10918" cy="11040"/>
                </a:xfrm>
                <a:custGeom>
                  <a:avLst/>
                  <a:gdLst>
                    <a:gd name="connsiteX0" fmla="*/ 6666 w 10918"/>
                    <a:gd name="connsiteY0" fmla="*/ 169 h 11040"/>
                    <a:gd name="connsiteX1" fmla="*/ 168 w 10918"/>
                    <a:gd name="connsiteY1" fmla="*/ 4373 h 11040"/>
                    <a:gd name="connsiteX2" fmla="*/ 4373 w 10918"/>
                    <a:gd name="connsiteY2" fmla="*/ 10872 h 11040"/>
                    <a:gd name="connsiteX3" fmla="*/ 10870 w 10918"/>
                    <a:gd name="connsiteY3" fmla="*/ 6667 h 11040"/>
                    <a:gd name="connsiteX4" fmla="*/ 6666 w 1091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 h="11040">
                      <a:moveTo>
                        <a:pt x="6666" y="169"/>
                      </a:moveTo>
                      <a:cubicBezTo>
                        <a:pt x="3608" y="-596"/>
                        <a:pt x="933" y="1316"/>
                        <a:pt x="168" y="4373"/>
                      </a:cubicBezTo>
                      <a:cubicBezTo>
                        <a:pt x="-596" y="7432"/>
                        <a:pt x="1315" y="10108"/>
                        <a:pt x="4373" y="10872"/>
                      </a:cubicBezTo>
                      <a:cubicBezTo>
                        <a:pt x="7430" y="11637"/>
                        <a:pt x="10106" y="9725"/>
                        <a:pt x="10870" y="6667"/>
                      </a:cubicBezTo>
                      <a:cubicBezTo>
                        <a:pt x="11252" y="3991"/>
                        <a:pt x="9341"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7E84682E-40CA-9959-3FED-59F9CFD95087}"/>
                  </a:ext>
                </a:extLst>
              </p:cNvPr>
              <p:cNvGrpSpPr/>
              <p:nvPr/>
            </p:nvGrpSpPr>
            <p:grpSpPr>
              <a:xfrm>
                <a:off x="7212670" y="5614418"/>
                <a:ext cx="15204" cy="15207"/>
                <a:chOff x="7212670" y="5614418"/>
                <a:chExt cx="15204" cy="15207"/>
              </a:xfrm>
            </p:grpSpPr>
            <p:sp>
              <p:nvSpPr>
                <p:cNvPr id="90" name="Freeform 89">
                  <a:extLst>
                    <a:ext uri="{FF2B5EF4-FFF2-40B4-BE49-F238E27FC236}">
                      <a16:creationId xmlns:a16="http://schemas.microsoft.com/office/drawing/2014/main" id="{427C58BF-B401-BA63-7EE8-BCB20793C0B2}"/>
                    </a:ext>
                  </a:extLst>
                </p:cNvPr>
                <p:cNvSpPr/>
                <p:nvPr/>
              </p:nvSpPr>
              <p:spPr>
                <a:xfrm rot="-4591593">
                  <a:off x="7213966" y="5615714"/>
                  <a:ext cx="12612" cy="12615"/>
                </a:xfrm>
                <a:custGeom>
                  <a:avLst/>
                  <a:gdLst>
                    <a:gd name="connsiteX0" fmla="*/ 0 w 12612"/>
                    <a:gd name="connsiteY0" fmla="*/ 0 h 12615"/>
                    <a:gd name="connsiteX1" fmla="*/ 12613 w 12612"/>
                    <a:gd name="connsiteY1" fmla="*/ 0 h 12615"/>
                    <a:gd name="connsiteX2" fmla="*/ 12613 w 12612"/>
                    <a:gd name="connsiteY2" fmla="*/ 12615 h 12615"/>
                    <a:gd name="connsiteX3" fmla="*/ 0 w 12612"/>
                    <a:gd name="connsiteY3" fmla="*/ 12615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5"/>
                      </a:lnTo>
                      <a:lnTo>
                        <a:pt x="0" y="12615"/>
                      </a:lnTo>
                      <a:close/>
                    </a:path>
                  </a:pathLst>
                </a:custGeom>
                <a:noFill/>
                <a:ln w="381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648B2B0-37C0-7FBC-0E5D-E294816BB5FC}"/>
                    </a:ext>
                  </a:extLst>
                </p:cNvPr>
                <p:cNvSpPr/>
                <p:nvPr/>
              </p:nvSpPr>
              <p:spPr>
                <a:xfrm>
                  <a:off x="7213765" y="5616205"/>
                  <a:ext cx="12564" cy="12567"/>
                </a:xfrm>
                <a:custGeom>
                  <a:avLst/>
                  <a:gdLst>
                    <a:gd name="connsiteX0" fmla="*/ 7811 w 12564"/>
                    <a:gd name="connsiteY0" fmla="*/ 167 h 12567"/>
                    <a:gd name="connsiteX1" fmla="*/ 167 w 12564"/>
                    <a:gd name="connsiteY1" fmla="*/ 4755 h 12567"/>
                    <a:gd name="connsiteX2" fmla="*/ 4753 w 12564"/>
                    <a:gd name="connsiteY2" fmla="*/ 12400 h 12567"/>
                    <a:gd name="connsiteX3" fmla="*/ 12397 w 12564"/>
                    <a:gd name="connsiteY3" fmla="*/ 7813 h 12567"/>
                    <a:gd name="connsiteX4" fmla="*/ 7811 w 12564"/>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 h="12567">
                      <a:moveTo>
                        <a:pt x="7811" y="167"/>
                      </a:moveTo>
                      <a:cubicBezTo>
                        <a:pt x="4371" y="-597"/>
                        <a:pt x="931" y="1314"/>
                        <a:pt x="167" y="4755"/>
                      </a:cubicBezTo>
                      <a:cubicBezTo>
                        <a:pt x="-597" y="8195"/>
                        <a:pt x="1314" y="11635"/>
                        <a:pt x="4753" y="12400"/>
                      </a:cubicBezTo>
                      <a:cubicBezTo>
                        <a:pt x="8193" y="13165"/>
                        <a:pt x="11633" y="11253"/>
                        <a:pt x="12397"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AAEAC4CE-1099-AF4E-DCFB-2D6586B1F8EC}"/>
                  </a:ext>
                </a:extLst>
              </p:cNvPr>
              <p:cNvGrpSpPr/>
              <p:nvPr/>
            </p:nvGrpSpPr>
            <p:grpSpPr>
              <a:xfrm>
                <a:off x="6889272" y="5328425"/>
                <a:ext cx="9215" cy="9217"/>
                <a:chOff x="6889272" y="5328425"/>
                <a:chExt cx="9215" cy="9217"/>
              </a:xfrm>
            </p:grpSpPr>
            <p:sp>
              <p:nvSpPr>
                <p:cNvPr id="88" name="Freeform 87">
                  <a:extLst>
                    <a:ext uri="{FF2B5EF4-FFF2-40B4-BE49-F238E27FC236}">
                      <a16:creationId xmlns:a16="http://schemas.microsoft.com/office/drawing/2014/main" id="{D9F17E85-AE7E-EBEA-7927-1DCE51C3A1C1}"/>
                    </a:ext>
                  </a:extLst>
                </p:cNvPr>
                <p:cNvSpPr/>
                <p:nvPr/>
              </p:nvSpPr>
              <p:spPr>
                <a:xfrm rot="-4591259">
                  <a:off x="6890057" y="5329211"/>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F6DB097-D271-B776-45A5-760F54CF72CC}"/>
                    </a:ext>
                  </a:extLst>
                </p:cNvPr>
                <p:cNvSpPr/>
                <p:nvPr/>
              </p:nvSpPr>
              <p:spPr>
                <a:xfrm>
                  <a:off x="6889754" y="5329211"/>
                  <a:ext cx="7571" cy="7409"/>
                </a:xfrm>
                <a:custGeom>
                  <a:avLst/>
                  <a:gdLst>
                    <a:gd name="connsiteX0" fmla="*/ 4660 w 7571"/>
                    <a:gd name="connsiteY0" fmla="*/ 73 h 7409"/>
                    <a:gd name="connsiteX1" fmla="*/ 73 w 7571"/>
                    <a:gd name="connsiteY1" fmla="*/ 2749 h 7409"/>
                    <a:gd name="connsiteX2" fmla="*/ 2749 w 7571"/>
                    <a:gd name="connsiteY2" fmla="*/ 7337 h 7409"/>
                    <a:gd name="connsiteX3" fmla="*/ 7335 w 7571"/>
                    <a:gd name="connsiteY3" fmla="*/ 4661 h 7409"/>
                    <a:gd name="connsiteX4" fmla="*/ 4660 w 7571"/>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 h="7409">
                      <a:moveTo>
                        <a:pt x="4660" y="73"/>
                      </a:moveTo>
                      <a:cubicBezTo>
                        <a:pt x="2749" y="-309"/>
                        <a:pt x="456" y="838"/>
                        <a:pt x="73" y="2749"/>
                      </a:cubicBezTo>
                      <a:cubicBezTo>
                        <a:pt x="-309" y="4661"/>
                        <a:pt x="838" y="6954"/>
                        <a:pt x="2749" y="7337"/>
                      </a:cubicBezTo>
                      <a:cubicBezTo>
                        <a:pt x="4660" y="7719"/>
                        <a:pt x="6953" y="6572"/>
                        <a:pt x="7335" y="4661"/>
                      </a:cubicBezTo>
                      <a:cubicBezTo>
                        <a:pt x="8100" y="2749"/>
                        <a:pt x="6953"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82" name="Graphic 4">
                <a:extLst>
                  <a:ext uri="{FF2B5EF4-FFF2-40B4-BE49-F238E27FC236}">
                    <a16:creationId xmlns:a16="http://schemas.microsoft.com/office/drawing/2014/main" id="{313F3438-AA77-2F3E-D1FB-167CC7001950}"/>
                  </a:ext>
                </a:extLst>
              </p:cNvPr>
              <p:cNvGrpSpPr/>
              <p:nvPr/>
            </p:nvGrpSpPr>
            <p:grpSpPr>
              <a:xfrm>
                <a:off x="7330373" y="5824388"/>
                <a:ext cx="11979" cy="11981"/>
                <a:chOff x="7330373" y="5824388"/>
                <a:chExt cx="11979" cy="11981"/>
              </a:xfrm>
            </p:grpSpPr>
            <p:sp>
              <p:nvSpPr>
                <p:cNvPr id="86" name="Freeform 85">
                  <a:extLst>
                    <a:ext uri="{FF2B5EF4-FFF2-40B4-BE49-F238E27FC236}">
                      <a16:creationId xmlns:a16="http://schemas.microsoft.com/office/drawing/2014/main" id="{26FB61D6-10F1-303B-4840-551F89074264}"/>
                    </a:ext>
                  </a:extLst>
                </p:cNvPr>
                <p:cNvSpPr/>
                <p:nvPr/>
              </p:nvSpPr>
              <p:spPr>
                <a:xfrm rot="-4591593">
                  <a:off x="7331394" y="5825409"/>
                  <a:ext cx="9937" cy="9939"/>
                </a:xfrm>
                <a:custGeom>
                  <a:avLst/>
                  <a:gdLst>
                    <a:gd name="connsiteX0" fmla="*/ 0 w 9937"/>
                    <a:gd name="connsiteY0" fmla="*/ 0 h 9939"/>
                    <a:gd name="connsiteX1" fmla="*/ 9937 w 9937"/>
                    <a:gd name="connsiteY1" fmla="*/ 0 h 9939"/>
                    <a:gd name="connsiteX2" fmla="*/ 9937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7" y="0"/>
                      </a:lnTo>
                      <a:lnTo>
                        <a:pt x="9937" y="9939"/>
                      </a:lnTo>
                      <a:lnTo>
                        <a:pt x="0" y="9939"/>
                      </a:lnTo>
                      <a:close/>
                    </a:path>
                  </a:pathLst>
                </a:custGeom>
                <a:noFill/>
                <a:ln w="381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4812D79-9648-2B65-44D5-73F4884497FE}"/>
                    </a:ext>
                  </a:extLst>
                </p:cNvPr>
                <p:cNvSpPr/>
                <p:nvPr/>
              </p:nvSpPr>
              <p:spPr>
                <a:xfrm>
                  <a:off x="7331097" y="5825689"/>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4" y="6668"/>
                        <a:pt x="1317" y="9344"/>
                        <a:pt x="3992" y="10109"/>
                      </a:cubicBezTo>
                      <a:cubicBezTo>
                        <a:pt x="6667" y="10874"/>
                        <a:pt x="9343" y="8962"/>
                        <a:pt x="10107" y="6286"/>
                      </a:cubicBezTo>
                      <a:cubicBezTo>
                        <a:pt x="10489" y="3610"/>
                        <a:pt x="8961"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83" name="Graphic 4">
                <a:extLst>
                  <a:ext uri="{FF2B5EF4-FFF2-40B4-BE49-F238E27FC236}">
                    <a16:creationId xmlns:a16="http://schemas.microsoft.com/office/drawing/2014/main" id="{135422A0-AF97-4E98-B0EF-E7DDC7C62FDA}"/>
                  </a:ext>
                </a:extLst>
              </p:cNvPr>
              <p:cNvGrpSpPr/>
              <p:nvPr/>
            </p:nvGrpSpPr>
            <p:grpSpPr>
              <a:xfrm>
                <a:off x="7001690" y="5493089"/>
                <a:ext cx="16128" cy="16131"/>
                <a:chOff x="7001690" y="5493089"/>
                <a:chExt cx="16128" cy="16131"/>
              </a:xfrm>
            </p:grpSpPr>
            <p:sp>
              <p:nvSpPr>
                <p:cNvPr id="84" name="Freeform 83">
                  <a:extLst>
                    <a:ext uri="{FF2B5EF4-FFF2-40B4-BE49-F238E27FC236}">
                      <a16:creationId xmlns:a16="http://schemas.microsoft.com/office/drawing/2014/main" id="{3B82F3A4-2A91-4F03-749A-AA8D7ACD32E8}"/>
                    </a:ext>
                  </a:extLst>
                </p:cNvPr>
                <p:cNvSpPr/>
                <p:nvPr/>
              </p:nvSpPr>
              <p:spPr>
                <a:xfrm rot="-4590510">
                  <a:off x="7003066" y="5494465"/>
                  <a:ext cx="13376" cy="13379"/>
                </a:xfrm>
                <a:custGeom>
                  <a:avLst/>
                  <a:gdLst>
                    <a:gd name="connsiteX0" fmla="*/ 0 w 13376"/>
                    <a:gd name="connsiteY0" fmla="*/ 0 h 13379"/>
                    <a:gd name="connsiteX1" fmla="*/ 13377 w 13376"/>
                    <a:gd name="connsiteY1" fmla="*/ 0 h 13379"/>
                    <a:gd name="connsiteX2" fmla="*/ 13377 w 13376"/>
                    <a:gd name="connsiteY2" fmla="*/ 13380 h 13379"/>
                    <a:gd name="connsiteX3" fmla="*/ 0 w 13376"/>
                    <a:gd name="connsiteY3" fmla="*/ 13380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7" y="0"/>
                      </a:lnTo>
                      <a:lnTo>
                        <a:pt x="13377" y="13380"/>
                      </a:lnTo>
                      <a:lnTo>
                        <a:pt x="0" y="13380"/>
                      </a:lnTo>
                      <a:close/>
                    </a:path>
                  </a:pathLst>
                </a:custGeom>
                <a:noFill/>
                <a:ln w="381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C89FE7C-0D13-CE33-B6A4-96277C1FA49B}"/>
                    </a:ext>
                  </a:extLst>
                </p:cNvPr>
                <p:cNvSpPr/>
                <p:nvPr/>
              </p:nvSpPr>
              <p:spPr>
                <a:xfrm>
                  <a:off x="7002811" y="5494280"/>
                  <a:ext cx="13307" cy="13291"/>
                </a:xfrm>
                <a:custGeom>
                  <a:avLst/>
                  <a:gdLst>
                    <a:gd name="connsiteX0" fmla="*/ 8173 w 13307"/>
                    <a:gd name="connsiteY0" fmla="*/ 147 h 13291"/>
                    <a:gd name="connsiteX1" fmla="*/ 147 w 13307"/>
                    <a:gd name="connsiteY1" fmla="*/ 5117 h 13291"/>
                    <a:gd name="connsiteX2" fmla="*/ 5116 w 13307"/>
                    <a:gd name="connsiteY2" fmla="*/ 13144 h 13291"/>
                    <a:gd name="connsiteX3" fmla="*/ 13142 w 13307"/>
                    <a:gd name="connsiteY3" fmla="*/ 8175 h 13291"/>
                    <a:gd name="connsiteX4" fmla="*/ 8173 w 13307"/>
                    <a:gd name="connsiteY4" fmla="*/ 147 h 1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7" h="13291">
                      <a:moveTo>
                        <a:pt x="8173" y="147"/>
                      </a:moveTo>
                      <a:cubicBezTo>
                        <a:pt x="4734" y="-617"/>
                        <a:pt x="912" y="1676"/>
                        <a:pt x="147" y="5117"/>
                      </a:cubicBezTo>
                      <a:cubicBezTo>
                        <a:pt x="-617" y="8557"/>
                        <a:pt x="1676" y="12380"/>
                        <a:pt x="5116" y="13144"/>
                      </a:cubicBezTo>
                      <a:cubicBezTo>
                        <a:pt x="8556" y="13909"/>
                        <a:pt x="12378" y="11616"/>
                        <a:pt x="13142" y="8175"/>
                      </a:cubicBezTo>
                      <a:cubicBezTo>
                        <a:pt x="13906" y="4735"/>
                        <a:pt x="11995" y="912"/>
                        <a:pt x="8173" y="147"/>
                      </a:cubicBezTo>
                      <a:close/>
                    </a:path>
                  </a:pathLst>
                </a:custGeom>
                <a:solidFill>
                  <a:srgbClr val="29ABE2"/>
                </a:solidFill>
                <a:ln w="3819" cap="flat">
                  <a:noFill/>
                  <a:prstDash val="solid"/>
                  <a:miter/>
                </a:ln>
              </p:spPr>
              <p:txBody>
                <a:bodyPr rtlCol="0" anchor="ctr"/>
                <a:lstStyle/>
                <a:p>
                  <a:endParaRPr lang="en-US"/>
                </a:p>
              </p:txBody>
            </p:sp>
          </p:grpSp>
        </p:grpSp>
        <p:sp>
          <p:nvSpPr>
            <p:cNvPr id="24" name="Freeform 23">
              <a:extLst>
                <a:ext uri="{FF2B5EF4-FFF2-40B4-BE49-F238E27FC236}">
                  <a16:creationId xmlns:a16="http://schemas.microsoft.com/office/drawing/2014/main" id="{3F6DBB42-BD53-DE53-4575-DE438D91302D}"/>
                </a:ext>
              </a:extLst>
            </p:cNvPr>
            <p:cNvSpPr/>
            <p:nvPr/>
          </p:nvSpPr>
          <p:spPr>
            <a:xfrm>
              <a:off x="6151887" y="5846680"/>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F9FD88-F91A-B6BD-4E4D-8A0FF8501E27}"/>
                </a:ext>
              </a:extLst>
            </p:cNvPr>
            <p:cNvSpPr/>
            <p:nvPr/>
          </p:nvSpPr>
          <p:spPr>
            <a:xfrm>
              <a:off x="5962318" y="5795073"/>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59BC7BD-4DE1-EB9B-4E02-B3EDF892D452}"/>
                </a:ext>
              </a:extLst>
            </p:cNvPr>
            <p:cNvSpPr/>
            <p:nvPr/>
          </p:nvSpPr>
          <p:spPr>
            <a:xfrm>
              <a:off x="5866386" y="5032818"/>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8CE3A6A-9ADE-A700-85D8-AD6D3C8869F7}"/>
                </a:ext>
              </a:extLst>
            </p:cNvPr>
            <p:cNvSpPr/>
            <p:nvPr/>
          </p:nvSpPr>
          <p:spPr>
            <a:xfrm>
              <a:off x="5726881" y="5030907"/>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11B951-4983-6B8B-7BE3-40D39687CBA1}"/>
                </a:ext>
              </a:extLst>
            </p:cNvPr>
            <p:cNvSpPr/>
            <p:nvPr/>
          </p:nvSpPr>
          <p:spPr>
            <a:xfrm>
              <a:off x="5862180" y="4832506"/>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A5ED8E-B8A3-46A9-9A9D-34B9E305C2A4}"/>
                </a:ext>
              </a:extLst>
            </p:cNvPr>
            <p:cNvSpPr/>
            <p:nvPr/>
          </p:nvSpPr>
          <p:spPr>
            <a:xfrm>
              <a:off x="6075829" y="5370748"/>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CCA9189-60E8-2CDB-6FC8-C1D6F4753DA2}"/>
                </a:ext>
              </a:extLst>
            </p:cNvPr>
            <p:cNvSpPr/>
            <p:nvPr/>
          </p:nvSpPr>
          <p:spPr>
            <a:xfrm>
              <a:off x="5967667" y="5441087"/>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9FA096D-D5A1-1FA0-A71A-FE65273CC18A}"/>
                </a:ext>
              </a:extLst>
            </p:cNvPr>
            <p:cNvSpPr/>
            <p:nvPr/>
          </p:nvSpPr>
          <p:spPr>
            <a:xfrm>
              <a:off x="5783449" y="5509132"/>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42CE344-7075-4027-F5E8-73B3DE09B8AD}"/>
                </a:ext>
              </a:extLst>
            </p:cNvPr>
            <p:cNvSpPr/>
            <p:nvPr/>
          </p:nvSpPr>
          <p:spPr>
            <a:xfrm>
              <a:off x="6050604" y="51494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BDAB882-CE15-3184-0CDC-D668B854B33A}"/>
                </a:ext>
              </a:extLst>
            </p:cNvPr>
            <p:cNvSpPr/>
            <p:nvPr/>
          </p:nvSpPr>
          <p:spPr>
            <a:xfrm>
              <a:off x="6206161" y="498426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2"/>
                  </a:cubicBezTo>
                  <a:cubicBezTo>
                    <a:pt x="9849" y="21229"/>
                    <a:pt x="14435" y="17407"/>
                    <a:pt x="15582" y="12055"/>
                  </a:cubicBezTo>
                  <a:cubicBezTo>
                    <a:pt x="16729" y="6320"/>
                    <a:pt x="14435" y="969"/>
                    <a:pt x="10231" y="204"/>
                  </a:cubicBezTo>
                  <a:close/>
                </a:path>
              </a:pathLst>
            </a:custGeom>
            <a:solidFill>
              <a:srgbClr val="29ABE2"/>
            </a:solidFill>
            <a:ln w="381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47F8CCA-32B4-16C2-0B19-875B0BCC9669}"/>
                </a:ext>
              </a:extLst>
            </p:cNvPr>
            <p:cNvSpPr/>
            <p:nvPr/>
          </p:nvSpPr>
          <p:spPr>
            <a:xfrm>
              <a:off x="6018119" y="5247274"/>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321"/>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1D86179-47E0-0993-70D8-72D319824822}"/>
                </a:ext>
              </a:extLst>
            </p:cNvPr>
            <p:cNvSpPr/>
            <p:nvPr/>
          </p:nvSpPr>
          <p:spPr>
            <a:xfrm>
              <a:off x="6388088" y="551333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40A0E6-F875-C1B3-A4C3-3EF46EE5EE25}"/>
                </a:ext>
              </a:extLst>
            </p:cNvPr>
            <p:cNvSpPr/>
            <p:nvPr/>
          </p:nvSpPr>
          <p:spPr>
            <a:xfrm>
              <a:off x="6543641" y="5348194"/>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484A3BE-ED03-6981-58EB-502AC6A2D465}"/>
                </a:ext>
              </a:extLst>
            </p:cNvPr>
            <p:cNvSpPr/>
            <p:nvPr/>
          </p:nvSpPr>
          <p:spPr>
            <a:xfrm>
              <a:off x="6355599" y="5611199"/>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BC5C84F-3447-0C4E-65B0-6ED7C55BF0AD}"/>
                </a:ext>
              </a:extLst>
            </p:cNvPr>
            <p:cNvSpPr/>
            <p:nvPr/>
          </p:nvSpPr>
          <p:spPr>
            <a:xfrm>
              <a:off x="6243997" y="5575265"/>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CE1C067-7994-734C-0D15-B63C4DFB95B5}"/>
                </a:ext>
              </a:extLst>
            </p:cNvPr>
            <p:cNvSpPr/>
            <p:nvPr/>
          </p:nvSpPr>
          <p:spPr>
            <a:xfrm>
              <a:off x="6164881" y="5672745"/>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1351"/>
                    <a:pt x="10233" y="204"/>
                  </a:cubicBezTo>
                  <a:close/>
                </a:path>
              </a:pathLst>
            </a:custGeom>
            <a:solidFill>
              <a:srgbClr val="29ABE2"/>
            </a:solidFill>
            <a:ln w="381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A0A747A-B6D9-3AF9-6CA8-2DC0F703C7DA}"/>
                </a:ext>
              </a:extLst>
            </p:cNvPr>
            <p:cNvSpPr/>
            <p:nvPr/>
          </p:nvSpPr>
          <p:spPr>
            <a:xfrm>
              <a:off x="6190109" y="551027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D1F627C-3631-AB10-831E-9F029D87C091}"/>
                </a:ext>
              </a:extLst>
            </p:cNvPr>
            <p:cNvSpPr/>
            <p:nvPr/>
          </p:nvSpPr>
          <p:spPr>
            <a:xfrm>
              <a:off x="6466821" y="5152088"/>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1859FFF-DA21-5D1C-B750-C4FFE469A556}"/>
                </a:ext>
              </a:extLst>
            </p:cNvPr>
            <p:cNvSpPr/>
            <p:nvPr/>
          </p:nvSpPr>
          <p:spPr>
            <a:xfrm>
              <a:off x="6455353" y="5246509"/>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969"/>
                    <a:pt x="10233" y="204"/>
                  </a:cubicBezTo>
                  <a:close/>
                </a:path>
              </a:pathLst>
            </a:custGeom>
            <a:solidFill>
              <a:srgbClr val="29ABE2"/>
            </a:solidFill>
            <a:ln w="381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272CFE8-7CCC-40BC-1389-780373E64694}"/>
                </a:ext>
              </a:extLst>
            </p:cNvPr>
            <p:cNvSpPr/>
            <p:nvPr/>
          </p:nvSpPr>
          <p:spPr>
            <a:xfrm>
              <a:off x="6840612" y="5111567"/>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3"/>
                  </a:cubicBezTo>
                  <a:cubicBezTo>
                    <a:pt x="9849" y="21229"/>
                    <a:pt x="14435" y="17406"/>
                    <a:pt x="15582" y="12055"/>
                  </a:cubicBezTo>
                  <a:cubicBezTo>
                    <a:pt x="16729" y="6703"/>
                    <a:pt x="14435" y="1351"/>
                    <a:pt x="10231" y="204"/>
                  </a:cubicBezTo>
                  <a:close/>
                </a:path>
              </a:pathLst>
            </a:custGeom>
            <a:solidFill>
              <a:srgbClr val="29ABE2"/>
            </a:solidFill>
            <a:ln w="381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667D78D-1CD3-EAA8-59ED-4095330EF2E4}"/>
                </a:ext>
              </a:extLst>
            </p:cNvPr>
            <p:cNvSpPr/>
            <p:nvPr/>
          </p:nvSpPr>
          <p:spPr>
            <a:xfrm>
              <a:off x="6937688" y="5187639"/>
              <a:ext cx="15676" cy="20286"/>
            </a:xfrm>
            <a:custGeom>
              <a:avLst/>
              <a:gdLst>
                <a:gd name="connsiteX0" fmla="*/ 10233 w 15676"/>
                <a:gd name="connsiteY0" fmla="*/ 204 h 20286"/>
                <a:gd name="connsiteX1" fmla="*/ 296 w 15676"/>
                <a:gd name="connsiteY1" fmla="*/ 8232 h 20286"/>
                <a:gd name="connsiteX2" fmla="*/ 5265 w 15676"/>
                <a:gd name="connsiteY2" fmla="*/ 20083 h 20286"/>
                <a:gd name="connsiteX3" fmla="*/ 15202 w 15676"/>
                <a:gd name="connsiteY3" fmla="*/ 12054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2136E2-BFED-E760-375E-2E416AF86A9F}"/>
                </a:ext>
              </a:extLst>
            </p:cNvPr>
            <p:cNvSpPr/>
            <p:nvPr/>
          </p:nvSpPr>
          <p:spPr>
            <a:xfrm>
              <a:off x="6814238" y="517617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B8FB339-5EA6-261E-0D0A-1B61F3603FD6}"/>
                </a:ext>
              </a:extLst>
            </p:cNvPr>
            <p:cNvSpPr/>
            <p:nvPr/>
          </p:nvSpPr>
          <p:spPr>
            <a:xfrm>
              <a:off x="5827399" y="572588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F6AE277-98D5-48EE-23AA-1190EB32A43F}"/>
                </a:ext>
              </a:extLst>
            </p:cNvPr>
            <p:cNvSpPr/>
            <p:nvPr/>
          </p:nvSpPr>
          <p:spPr>
            <a:xfrm>
              <a:off x="5825871" y="565898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2"/>
                  </a:cubicBezTo>
                  <a:cubicBezTo>
                    <a:pt x="9469" y="21229"/>
                    <a:pt x="14055" y="17407"/>
                    <a:pt x="15202" y="12055"/>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295F7E2-D84C-E1FB-FF58-DE9A74A56C4B}"/>
                </a:ext>
              </a:extLst>
            </p:cNvPr>
            <p:cNvSpPr/>
            <p:nvPr/>
          </p:nvSpPr>
          <p:spPr>
            <a:xfrm>
              <a:off x="5947794" y="569147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2A78630-725B-CD1E-FB64-7160745EC260}"/>
                </a:ext>
              </a:extLst>
            </p:cNvPr>
            <p:cNvSpPr/>
            <p:nvPr/>
          </p:nvSpPr>
          <p:spPr>
            <a:xfrm>
              <a:off x="6514976" y="561387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8C52503-6D39-0BB5-799D-5D0A7295BDEB}"/>
                </a:ext>
              </a:extLst>
            </p:cNvPr>
            <p:cNvSpPr/>
            <p:nvPr/>
          </p:nvSpPr>
          <p:spPr>
            <a:xfrm>
              <a:off x="6526442" y="5464406"/>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21EAA61-6655-DAEE-C5B6-5EE1542FFEBD}"/>
                </a:ext>
              </a:extLst>
            </p:cNvPr>
            <p:cNvSpPr/>
            <p:nvPr/>
          </p:nvSpPr>
          <p:spPr>
            <a:xfrm>
              <a:off x="6584154" y="56066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321"/>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681C97C-DC33-A001-9546-071D4B4FB463}"/>
                </a:ext>
              </a:extLst>
            </p:cNvPr>
            <p:cNvSpPr/>
            <p:nvPr/>
          </p:nvSpPr>
          <p:spPr>
            <a:xfrm>
              <a:off x="6622376" y="5819156"/>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DECE8AB-6F0F-BF7B-5E01-1270142B7E11}"/>
                </a:ext>
              </a:extLst>
            </p:cNvPr>
            <p:cNvSpPr/>
            <p:nvPr/>
          </p:nvSpPr>
          <p:spPr>
            <a:xfrm>
              <a:off x="6717541" y="5877262"/>
              <a:ext cx="15677" cy="20286"/>
            </a:xfrm>
            <a:custGeom>
              <a:avLst/>
              <a:gdLst>
                <a:gd name="connsiteX0" fmla="*/ 10234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4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4" y="204"/>
                  </a:moveTo>
                  <a:cubicBezTo>
                    <a:pt x="6029" y="-943"/>
                    <a:pt x="1443" y="2880"/>
                    <a:pt x="296" y="8232"/>
                  </a:cubicBezTo>
                  <a:cubicBezTo>
                    <a:pt x="-850" y="13584"/>
                    <a:pt x="1443" y="18936"/>
                    <a:pt x="5265" y="20082"/>
                  </a:cubicBezTo>
                  <a:cubicBezTo>
                    <a:pt x="9087" y="21229"/>
                    <a:pt x="14056" y="17407"/>
                    <a:pt x="15202" y="12055"/>
                  </a:cubicBezTo>
                  <a:cubicBezTo>
                    <a:pt x="16731" y="6320"/>
                    <a:pt x="14438" y="1351"/>
                    <a:pt x="10234" y="204"/>
                  </a:cubicBezTo>
                  <a:close/>
                </a:path>
              </a:pathLst>
            </a:custGeom>
            <a:solidFill>
              <a:srgbClr val="29ABE2"/>
            </a:solidFill>
            <a:ln w="381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AB84F76-74A3-6085-A60C-B3CC1DE434FA}"/>
                </a:ext>
              </a:extLst>
            </p:cNvPr>
            <p:cNvSpPr/>
            <p:nvPr/>
          </p:nvSpPr>
          <p:spPr>
            <a:xfrm>
              <a:off x="6564279" y="578819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4DBD5A7-920F-50FE-6F0B-135DC21FE3E5}"/>
                </a:ext>
              </a:extLst>
            </p:cNvPr>
            <p:cNvSpPr/>
            <p:nvPr/>
          </p:nvSpPr>
          <p:spPr>
            <a:xfrm>
              <a:off x="5525080" y="53627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05E47AD-62BF-F867-DBC0-B2977DD3A245}"/>
                </a:ext>
              </a:extLst>
            </p:cNvPr>
            <p:cNvSpPr/>
            <p:nvPr/>
          </p:nvSpPr>
          <p:spPr>
            <a:xfrm>
              <a:off x="5694394" y="527900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4FB2823-13F1-310F-C874-DAB8A76B70BD}"/>
                </a:ext>
              </a:extLst>
            </p:cNvPr>
            <p:cNvSpPr/>
            <p:nvPr/>
          </p:nvSpPr>
          <p:spPr>
            <a:xfrm>
              <a:off x="5804470" y="5350106"/>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551C57E-4EBA-754B-7389-D45E0A92AFC0}"/>
                </a:ext>
              </a:extLst>
            </p:cNvPr>
            <p:cNvSpPr/>
            <p:nvPr/>
          </p:nvSpPr>
          <p:spPr>
            <a:xfrm>
              <a:off x="6995400" y="5151323"/>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8A78908-4E31-3D3F-C873-D647D8FD3924}"/>
                </a:ext>
              </a:extLst>
            </p:cNvPr>
            <p:cNvSpPr/>
            <p:nvPr/>
          </p:nvSpPr>
          <p:spPr>
            <a:xfrm>
              <a:off x="7215547" y="516279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D81A1AE-A683-8DC0-BB2A-957C092A1112}"/>
                </a:ext>
              </a:extLst>
            </p:cNvPr>
            <p:cNvSpPr/>
            <p:nvPr/>
          </p:nvSpPr>
          <p:spPr>
            <a:xfrm>
              <a:off x="7147900" y="5223955"/>
              <a:ext cx="15728" cy="20286"/>
            </a:xfrm>
            <a:custGeom>
              <a:avLst/>
              <a:gdLst>
                <a:gd name="connsiteX0" fmla="*/ 10231 w 15728"/>
                <a:gd name="connsiteY0" fmla="*/ 204 h 20286"/>
                <a:gd name="connsiteX1" fmla="*/ 294 w 15728"/>
                <a:gd name="connsiteY1" fmla="*/ 8232 h 20286"/>
                <a:gd name="connsiteX2" fmla="*/ 5645 w 15728"/>
                <a:gd name="connsiteY2" fmla="*/ 20083 h 20286"/>
                <a:gd name="connsiteX3" fmla="*/ 15582 w 15728"/>
                <a:gd name="connsiteY3" fmla="*/ 12054 h 20286"/>
                <a:gd name="connsiteX4" fmla="*/ 10231 w 1572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8" h="20286">
                  <a:moveTo>
                    <a:pt x="10231" y="204"/>
                  </a:moveTo>
                  <a:cubicBezTo>
                    <a:pt x="6027" y="-943"/>
                    <a:pt x="1441" y="2880"/>
                    <a:pt x="294" y="8232"/>
                  </a:cubicBezTo>
                  <a:cubicBezTo>
                    <a:pt x="-853" y="13584"/>
                    <a:pt x="1441" y="18936"/>
                    <a:pt x="5645" y="20083"/>
                  </a:cubicBezTo>
                  <a:cubicBezTo>
                    <a:pt x="9849" y="21229"/>
                    <a:pt x="14435" y="17406"/>
                    <a:pt x="15582" y="12054"/>
                  </a:cubicBezTo>
                  <a:cubicBezTo>
                    <a:pt x="16346" y="6320"/>
                    <a:pt x="14053" y="1351"/>
                    <a:pt x="10231" y="204"/>
                  </a:cubicBezTo>
                  <a:close/>
                </a:path>
              </a:pathLst>
            </a:custGeom>
            <a:solidFill>
              <a:srgbClr val="29ABE2"/>
            </a:solidFill>
            <a:ln w="381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6972B08-8A32-EDB3-93E5-95767F24B737}"/>
                </a:ext>
              </a:extLst>
            </p:cNvPr>
            <p:cNvSpPr/>
            <p:nvPr/>
          </p:nvSpPr>
          <p:spPr>
            <a:xfrm>
              <a:off x="6610143" y="58199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F74025A-6D4A-8566-A48E-DCE1CFD91A1C}"/>
                </a:ext>
              </a:extLst>
            </p:cNvPr>
            <p:cNvSpPr/>
            <p:nvPr/>
          </p:nvSpPr>
          <p:spPr>
            <a:xfrm>
              <a:off x="6751175" y="5578324"/>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320"/>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59111C2-67D4-B003-BEE7-BEB4B48EB781}"/>
                </a:ext>
              </a:extLst>
            </p:cNvPr>
            <p:cNvSpPr/>
            <p:nvPr/>
          </p:nvSpPr>
          <p:spPr>
            <a:xfrm>
              <a:off x="6759966" y="5782840"/>
              <a:ext cx="15676" cy="20286"/>
            </a:xfrm>
            <a:custGeom>
              <a:avLst/>
              <a:gdLst>
                <a:gd name="connsiteX0" fmla="*/ 10233 w 15676"/>
                <a:gd name="connsiteY0" fmla="*/ 204 h 20286"/>
                <a:gd name="connsiteX1" fmla="*/ 296 w 15676"/>
                <a:gd name="connsiteY1" fmla="*/ 8232 h 20286"/>
                <a:gd name="connsiteX2" fmla="*/ 5265 w 15676"/>
                <a:gd name="connsiteY2" fmla="*/ 20082 h 20286"/>
                <a:gd name="connsiteX3" fmla="*/ 15202 w 15676"/>
                <a:gd name="connsiteY3" fmla="*/ 12055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E979ABE-ED4E-1E5C-4122-2DE37843B430}"/>
                </a:ext>
              </a:extLst>
            </p:cNvPr>
            <p:cNvSpPr/>
            <p:nvPr/>
          </p:nvSpPr>
          <p:spPr>
            <a:xfrm>
              <a:off x="6198133" y="577634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420E92-4A47-3EC2-FCF6-364CA5D4AC6B}"/>
                </a:ext>
              </a:extLst>
            </p:cNvPr>
            <p:cNvSpPr/>
            <p:nvPr/>
          </p:nvSpPr>
          <p:spPr>
            <a:xfrm>
              <a:off x="6536381" y="5876115"/>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639DB88-E98C-86C5-DEAD-55DBB778732E}"/>
                </a:ext>
              </a:extLst>
            </p:cNvPr>
            <p:cNvSpPr/>
            <p:nvPr/>
          </p:nvSpPr>
          <p:spPr>
            <a:xfrm>
              <a:off x="6527971" y="593154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grpSp>
      <p:grpSp>
        <p:nvGrpSpPr>
          <p:cNvPr id="199" name="Group 198">
            <a:extLst>
              <a:ext uri="{FF2B5EF4-FFF2-40B4-BE49-F238E27FC236}">
                <a16:creationId xmlns:a16="http://schemas.microsoft.com/office/drawing/2014/main" id="{4B84919B-BBF9-E645-E834-99DE166823FF}"/>
              </a:ext>
            </a:extLst>
          </p:cNvPr>
          <p:cNvGrpSpPr/>
          <p:nvPr/>
        </p:nvGrpSpPr>
        <p:grpSpPr>
          <a:xfrm>
            <a:off x="10484630" y="57150"/>
            <a:ext cx="2553138" cy="2747357"/>
            <a:chOff x="7921122" y="3017458"/>
            <a:chExt cx="2553138" cy="2747357"/>
          </a:xfrm>
          <a:effectLst>
            <a:glow rad="12700">
              <a:srgbClr val="29ABE2">
                <a:alpha val="40000"/>
              </a:srgbClr>
            </a:glow>
          </a:effectLst>
        </p:grpSpPr>
        <p:sp>
          <p:nvSpPr>
            <p:cNvPr id="200" name="Freeform 199">
              <a:extLst>
                <a:ext uri="{FF2B5EF4-FFF2-40B4-BE49-F238E27FC236}">
                  <a16:creationId xmlns:a16="http://schemas.microsoft.com/office/drawing/2014/main" id="{B06116C0-822A-48D9-ECEE-BE2DA67BD3F3}"/>
                </a:ext>
              </a:extLst>
            </p:cNvPr>
            <p:cNvSpPr/>
            <p:nvPr/>
          </p:nvSpPr>
          <p:spPr>
            <a:xfrm>
              <a:off x="9455201" y="4411584"/>
              <a:ext cx="486539" cy="146410"/>
            </a:xfrm>
            <a:custGeom>
              <a:avLst/>
              <a:gdLst>
                <a:gd name="connsiteX0" fmla="*/ 0 w 486539"/>
                <a:gd name="connsiteY0" fmla="*/ 146411 h 146410"/>
                <a:gd name="connsiteX1" fmla="*/ 486539 w 486539"/>
                <a:gd name="connsiteY1" fmla="*/ 0 h 146410"/>
                <a:gd name="connsiteX2" fmla="*/ 134534 w 486539"/>
                <a:gd name="connsiteY2" fmla="*/ 56194 h 146410"/>
              </a:gdLst>
              <a:ahLst/>
              <a:cxnLst>
                <a:cxn ang="0">
                  <a:pos x="connsiteX0" y="connsiteY0"/>
                </a:cxn>
                <a:cxn ang="0">
                  <a:pos x="connsiteX1" y="connsiteY1"/>
                </a:cxn>
                <a:cxn ang="0">
                  <a:pos x="connsiteX2" y="connsiteY2"/>
                </a:cxn>
              </a:cxnLst>
              <a:rect l="l" t="t" r="r" b="b"/>
              <a:pathLst>
                <a:path w="486539" h="146410">
                  <a:moveTo>
                    <a:pt x="0" y="146411"/>
                  </a:moveTo>
                  <a:lnTo>
                    <a:pt x="486539" y="0"/>
                  </a:lnTo>
                  <a:lnTo>
                    <a:pt x="134534" y="56194"/>
                  </a:lnTo>
                  <a:close/>
                </a:path>
              </a:pathLst>
            </a:custGeom>
            <a:noFill/>
            <a:ln w="696" cap="flat">
              <a:solidFill>
                <a:srgbClr val="29ABE2"/>
              </a:solid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6D2CB385-481A-254B-DD28-49B630B031DC}"/>
                </a:ext>
              </a:extLst>
            </p:cNvPr>
            <p:cNvSpPr/>
            <p:nvPr/>
          </p:nvSpPr>
          <p:spPr>
            <a:xfrm>
              <a:off x="9158614" y="4273582"/>
              <a:ext cx="192245" cy="177375"/>
            </a:xfrm>
            <a:custGeom>
              <a:avLst/>
              <a:gdLst>
                <a:gd name="connsiteX0" fmla="*/ 187660 w 192245"/>
                <a:gd name="connsiteY0" fmla="*/ 0 h 177375"/>
                <a:gd name="connsiteX1" fmla="*/ 0 w 192245"/>
                <a:gd name="connsiteY1" fmla="*/ 177375 h 177375"/>
                <a:gd name="connsiteX2" fmla="*/ 192246 w 192245"/>
                <a:gd name="connsiteY2" fmla="*/ 132649 h 177375"/>
              </a:gdLst>
              <a:ahLst/>
              <a:cxnLst>
                <a:cxn ang="0">
                  <a:pos x="connsiteX0" y="connsiteY0"/>
                </a:cxn>
                <a:cxn ang="0">
                  <a:pos x="connsiteX1" y="connsiteY1"/>
                </a:cxn>
                <a:cxn ang="0">
                  <a:pos x="connsiteX2" y="connsiteY2"/>
                </a:cxn>
              </a:cxnLst>
              <a:rect l="l" t="t" r="r" b="b"/>
              <a:pathLst>
                <a:path w="192245" h="177375">
                  <a:moveTo>
                    <a:pt x="187660" y="0"/>
                  </a:moveTo>
                  <a:lnTo>
                    <a:pt x="0" y="177375"/>
                  </a:lnTo>
                  <a:lnTo>
                    <a:pt x="192246" y="132649"/>
                  </a:lnTo>
                  <a:close/>
                </a:path>
              </a:pathLst>
            </a:custGeom>
            <a:noFill/>
            <a:ln w="696" cap="flat">
              <a:solidFill>
                <a:srgbClr val="29ABE2"/>
              </a:solid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E2167590-BCEC-BEF9-FFFB-413F30230789}"/>
                </a:ext>
              </a:extLst>
            </p:cNvPr>
            <p:cNvSpPr/>
            <p:nvPr/>
          </p:nvSpPr>
          <p:spPr>
            <a:xfrm>
              <a:off x="8688509" y="4108058"/>
              <a:ext cx="182308" cy="157497"/>
            </a:xfrm>
            <a:custGeom>
              <a:avLst/>
              <a:gdLst>
                <a:gd name="connsiteX0" fmla="*/ 182309 w 182308"/>
                <a:gd name="connsiteY0" fmla="*/ 157497 h 157497"/>
                <a:gd name="connsiteX1" fmla="*/ 62298 w 182308"/>
                <a:gd name="connsiteY1" fmla="*/ 0 h 157497"/>
                <a:gd name="connsiteX2" fmla="*/ 0 w 182308"/>
                <a:gd name="connsiteY2" fmla="*/ 84865 h 157497"/>
              </a:gdLst>
              <a:ahLst/>
              <a:cxnLst>
                <a:cxn ang="0">
                  <a:pos x="connsiteX0" y="connsiteY0"/>
                </a:cxn>
                <a:cxn ang="0">
                  <a:pos x="connsiteX1" y="connsiteY1"/>
                </a:cxn>
                <a:cxn ang="0">
                  <a:pos x="connsiteX2" y="connsiteY2"/>
                </a:cxn>
              </a:cxnLst>
              <a:rect l="l" t="t" r="r" b="b"/>
              <a:pathLst>
                <a:path w="182308" h="157497">
                  <a:moveTo>
                    <a:pt x="182309" y="157497"/>
                  </a:moveTo>
                  <a:lnTo>
                    <a:pt x="62298" y="0"/>
                  </a:lnTo>
                  <a:lnTo>
                    <a:pt x="0" y="84865"/>
                  </a:lnTo>
                  <a:close/>
                </a:path>
              </a:pathLst>
            </a:custGeom>
            <a:noFill/>
            <a:ln w="696" cap="flat">
              <a:solidFill>
                <a:srgbClr val="29ABE2"/>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710183C5-0344-C958-434C-959232B35BA6}"/>
                </a:ext>
              </a:extLst>
            </p:cNvPr>
            <p:cNvSpPr/>
            <p:nvPr/>
          </p:nvSpPr>
          <p:spPr>
            <a:xfrm>
              <a:off x="9650887" y="4539645"/>
              <a:ext cx="157848" cy="232422"/>
            </a:xfrm>
            <a:custGeom>
              <a:avLst/>
              <a:gdLst>
                <a:gd name="connsiteX0" fmla="*/ 93257 w 157848"/>
                <a:gd name="connsiteY0" fmla="*/ 232423 h 232422"/>
                <a:gd name="connsiteX1" fmla="*/ 157848 w 157848"/>
                <a:gd name="connsiteY1" fmla="*/ 0 h 232422"/>
                <a:gd name="connsiteX2" fmla="*/ 0 w 157848"/>
                <a:gd name="connsiteY2" fmla="*/ 175082 h 232422"/>
              </a:gdLst>
              <a:ahLst/>
              <a:cxnLst>
                <a:cxn ang="0">
                  <a:pos x="connsiteX0" y="connsiteY0"/>
                </a:cxn>
                <a:cxn ang="0">
                  <a:pos x="connsiteX1" y="connsiteY1"/>
                </a:cxn>
                <a:cxn ang="0">
                  <a:pos x="connsiteX2" y="connsiteY2"/>
                </a:cxn>
              </a:cxnLst>
              <a:rect l="l" t="t" r="r" b="b"/>
              <a:pathLst>
                <a:path w="157848" h="232422">
                  <a:moveTo>
                    <a:pt x="93257" y="232423"/>
                  </a:moveTo>
                  <a:lnTo>
                    <a:pt x="157848" y="0"/>
                  </a:lnTo>
                  <a:lnTo>
                    <a:pt x="0" y="175082"/>
                  </a:lnTo>
                  <a:close/>
                </a:path>
              </a:pathLst>
            </a:custGeom>
            <a:noFill/>
            <a:ln w="696" cap="flat">
              <a:solidFill>
                <a:srgbClr val="29ABE2"/>
              </a:solid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EA722DC0-390C-DE11-0F6C-ACAC3480F9F9}"/>
                </a:ext>
              </a:extLst>
            </p:cNvPr>
            <p:cNvSpPr/>
            <p:nvPr/>
          </p:nvSpPr>
          <p:spPr>
            <a:xfrm>
              <a:off x="9029813" y="4134052"/>
              <a:ext cx="442968" cy="478224"/>
            </a:xfrm>
            <a:custGeom>
              <a:avLst/>
              <a:gdLst>
                <a:gd name="connsiteX0" fmla="*/ 0 w 442968"/>
                <a:gd name="connsiteY0" fmla="*/ 286706 h 478224"/>
                <a:gd name="connsiteX1" fmla="*/ 70707 w 442968"/>
                <a:gd name="connsiteY1" fmla="*/ 478225 h 478224"/>
                <a:gd name="connsiteX2" fmla="*/ 442969 w 442968"/>
                <a:gd name="connsiteY2" fmla="*/ 0 h 478224"/>
              </a:gdLst>
              <a:ahLst/>
              <a:cxnLst>
                <a:cxn ang="0">
                  <a:pos x="connsiteX0" y="connsiteY0"/>
                </a:cxn>
                <a:cxn ang="0">
                  <a:pos x="connsiteX1" y="connsiteY1"/>
                </a:cxn>
                <a:cxn ang="0">
                  <a:pos x="connsiteX2" y="connsiteY2"/>
                </a:cxn>
              </a:cxnLst>
              <a:rect l="l" t="t" r="r" b="b"/>
              <a:pathLst>
                <a:path w="442968" h="478224">
                  <a:moveTo>
                    <a:pt x="0" y="286706"/>
                  </a:moveTo>
                  <a:lnTo>
                    <a:pt x="70707" y="478225"/>
                  </a:lnTo>
                  <a:lnTo>
                    <a:pt x="442969" y="0"/>
                  </a:lnTo>
                  <a:close/>
                </a:path>
              </a:pathLst>
            </a:custGeom>
            <a:noFill/>
            <a:ln w="696" cap="flat">
              <a:solidFill>
                <a:srgbClr val="29ABE2"/>
              </a:solidFill>
              <a:prstDash val="solid"/>
              <a:miter/>
            </a:ln>
          </p:spPr>
          <p:txBody>
            <a:bodyPr rtlCol="0" anchor="ctr"/>
            <a:lstStyle/>
            <a:p>
              <a:endParaRPr lang="en-US"/>
            </a:p>
          </p:txBody>
        </p:sp>
        <p:grpSp>
          <p:nvGrpSpPr>
            <p:cNvPr id="205" name="Graphic 4">
              <a:extLst>
                <a:ext uri="{FF2B5EF4-FFF2-40B4-BE49-F238E27FC236}">
                  <a16:creationId xmlns:a16="http://schemas.microsoft.com/office/drawing/2014/main" id="{A1AB73A7-3685-4C9C-2C87-F3C0B132B46C}"/>
                </a:ext>
              </a:extLst>
            </p:cNvPr>
            <p:cNvGrpSpPr/>
            <p:nvPr/>
          </p:nvGrpSpPr>
          <p:grpSpPr>
            <a:xfrm>
              <a:off x="7921122" y="3017458"/>
              <a:ext cx="1459913" cy="1322678"/>
              <a:chOff x="6227927" y="2459963"/>
              <a:chExt cx="1459913" cy="1322678"/>
            </a:xfrm>
          </p:grpSpPr>
          <p:grpSp>
            <p:nvGrpSpPr>
              <p:cNvPr id="234" name="Graphic 4">
                <a:extLst>
                  <a:ext uri="{FF2B5EF4-FFF2-40B4-BE49-F238E27FC236}">
                    <a16:creationId xmlns:a16="http://schemas.microsoft.com/office/drawing/2014/main" id="{03A9D108-EF1B-1ED9-A0F5-6E3365A3927A}"/>
                  </a:ext>
                </a:extLst>
              </p:cNvPr>
              <p:cNvGrpSpPr/>
              <p:nvPr/>
            </p:nvGrpSpPr>
            <p:grpSpPr>
              <a:xfrm>
                <a:off x="7427129" y="2727622"/>
                <a:ext cx="20420" cy="20424"/>
                <a:chOff x="7427129" y="2727622"/>
                <a:chExt cx="20420" cy="20424"/>
              </a:xfrm>
            </p:grpSpPr>
            <p:sp>
              <p:nvSpPr>
                <p:cNvPr id="313" name="Freeform 312">
                  <a:extLst>
                    <a:ext uri="{FF2B5EF4-FFF2-40B4-BE49-F238E27FC236}">
                      <a16:creationId xmlns:a16="http://schemas.microsoft.com/office/drawing/2014/main" id="{02E5984F-BB09-CEE7-8CFC-15E3A08CA3E5}"/>
                    </a:ext>
                  </a:extLst>
                </p:cNvPr>
                <p:cNvSpPr/>
                <p:nvPr/>
              </p:nvSpPr>
              <p:spPr>
                <a:xfrm rot="-2328823">
                  <a:off x="7430077" y="2730571"/>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74D65088-58E7-41F1-56FE-724BE4E664AA}"/>
                    </a:ext>
                  </a:extLst>
                </p:cNvPr>
                <p:cNvSpPr/>
                <p:nvPr/>
              </p:nvSpPr>
              <p:spPr>
                <a:xfrm>
                  <a:off x="7430312" y="2730639"/>
                  <a:ext cx="14032" cy="14034"/>
                </a:xfrm>
                <a:custGeom>
                  <a:avLst/>
                  <a:gdLst>
                    <a:gd name="connsiteX0" fmla="*/ 12558 w 14032"/>
                    <a:gd name="connsiteY0" fmla="*/ 2621 h 14034"/>
                    <a:gd name="connsiteX1" fmla="*/ 2621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9882" y="-437"/>
                        <a:pt x="5678" y="-819"/>
                        <a:pt x="2621" y="1475"/>
                      </a:cubicBezTo>
                      <a:cubicBezTo>
                        <a:pt x="-437" y="4151"/>
                        <a:pt x="-819" y="8355"/>
                        <a:pt x="1474" y="11414"/>
                      </a:cubicBezTo>
                      <a:cubicBezTo>
                        <a:pt x="4149" y="14472"/>
                        <a:pt x="8354"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35" name="Graphic 4">
                <a:extLst>
                  <a:ext uri="{FF2B5EF4-FFF2-40B4-BE49-F238E27FC236}">
                    <a16:creationId xmlns:a16="http://schemas.microsoft.com/office/drawing/2014/main" id="{E24CA7F7-810C-24A4-9179-F6FE5A44A6E7}"/>
                  </a:ext>
                </a:extLst>
              </p:cNvPr>
              <p:cNvGrpSpPr/>
              <p:nvPr/>
            </p:nvGrpSpPr>
            <p:grpSpPr>
              <a:xfrm>
                <a:off x="7524725" y="3009937"/>
                <a:ext cx="18806" cy="18810"/>
                <a:chOff x="7524725" y="3009937"/>
                <a:chExt cx="18806" cy="18810"/>
              </a:xfrm>
            </p:grpSpPr>
            <p:sp>
              <p:nvSpPr>
                <p:cNvPr id="311" name="Freeform 310">
                  <a:extLst>
                    <a:ext uri="{FF2B5EF4-FFF2-40B4-BE49-F238E27FC236}">
                      <a16:creationId xmlns:a16="http://schemas.microsoft.com/office/drawing/2014/main" id="{6E1FB4A2-B45D-9962-331B-EE07EF5BD805}"/>
                    </a:ext>
                  </a:extLst>
                </p:cNvPr>
                <p:cNvSpPr/>
                <p:nvPr/>
              </p:nvSpPr>
              <p:spPr>
                <a:xfrm rot="-2328072">
                  <a:off x="7527440" y="3012653"/>
                  <a:ext cx="13376" cy="13379"/>
                </a:xfrm>
                <a:custGeom>
                  <a:avLst/>
                  <a:gdLst>
                    <a:gd name="connsiteX0" fmla="*/ 0 w 13376"/>
                    <a:gd name="connsiteY0" fmla="*/ 0 h 13379"/>
                    <a:gd name="connsiteX1" fmla="*/ 13376 w 13376"/>
                    <a:gd name="connsiteY1" fmla="*/ 0 h 13379"/>
                    <a:gd name="connsiteX2" fmla="*/ 13376 w 13376"/>
                    <a:gd name="connsiteY2" fmla="*/ 13379 h 13379"/>
                    <a:gd name="connsiteX3" fmla="*/ 0 w 13376"/>
                    <a:gd name="connsiteY3" fmla="*/ 13379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6" y="0"/>
                      </a:lnTo>
                      <a:lnTo>
                        <a:pt x="13376" y="13379"/>
                      </a:lnTo>
                      <a:lnTo>
                        <a:pt x="0" y="13379"/>
                      </a:lnTo>
                      <a:close/>
                    </a:path>
                  </a:pathLst>
                </a:custGeom>
                <a:noFill/>
                <a:ln w="3819"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59EAA40A-DFEA-1930-8574-CC23E0D702FD}"/>
                    </a:ext>
                  </a:extLst>
                </p:cNvPr>
                <p:cNvSpPr/>
                <p:nvPr/>
              </p:nvSpPr>
              <p:spPr>
                <a:xfrm>
                  <a:off x="7527390" y="3012757"/>
                  <a:ext cx="13649" cy="13652"/>
                </a:xfrm>
                <a:custGeom>
                  <a:avLst/>
                  <a:gdLst>
                    <a:gd name="connsiteX0" fmla="*/ 12175 w 13649"/>
                    <a:gd name="connsiteY0" fmla="*/ 2621 h 13652"/>
                    <a:gd name="connsiteX1" fmla="*/ 2620 w 13649"/>
                    <a:gd name="connsiteY1" fmla="*/ 1474 h 13652"/>
                    <a:gd name="connsiteX2" fmla="*/ 1474 w 13649"/>
                    <a:gd name="connsiteY2" fmla="*/ 11031 h 13652"/>
                    <a:gd name="connsiteX3" fmla="*/ 11029 w 13649"/>
                    <a:gd name="connsiteY3" fmla="*/ 12178 h 13652"/>
                    <a:gd name="connsiteX4" fmla="*/ 12175 w 13649"/>
                    <a:gd name="connsiteY4" fmla="*/ 2621 h 1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 h="13652">
                      <a:moveTo>
                        <a:pt x="12175" y="2621"/>
                      </a:moveTo>
                      <a:cubicBezTo>
                        <a:pt x="9882" y="-437"/>
                        <a:pt x="5678" y="-819"/>
                        <a:pt x="2620" y="1474"/>
                      </a:cubicBezTo>
                      <a:cubicBezTo>
                        <a:pt x="-437" y="3768"/>
                        <a:pt x="-819" y="7973"/>
                        <a:pt x="1474" y="11031"/>
                      </a:cubicBezTo>
                      <a:cubicBezTo>
                        <a:pt x="3767" y="14089"/>
                        <a:pt x="7971" y="14472"/>
                        <a:pt x="11029" y="12178"/>
                      </a:cubicBezTo>
                      <a:cubicBezTo>
                        <a:pt x="14086" y="9885"/>
                        <a:pt x="14469" y="5297"/>
                        <a:pt x="12175" y="2621"/>
                      </a:cubicBezTo>
                      <a:close/>
                    </a:path>
                  </a:pathLst>
                </a:custGeom>
                <a:solidFill>
                  <a:srgbClr val="29ABE2"/>
                </a:solidFill>
                <a:ln w="3819" cap="flat">
                  <a:noFill/>
                  <a:prstDash val="solid"/>
                  <a:miter/>
                </a:ln>
              </p:spPr>
              <p:txBody>
                <a:bodyPr rtlCol="0" anchor="ctr"/>
                <a:lstStyle/>
                <a:p>
                  <a:endParaRPr lang="en-US"/>
                </a:p>
              </p:txBody>
            </p:sp>
          </p:grpSp>
          <p:grpSp>
            <p:nvGrpSpPr>
              <p:cNvPr id="236" name="Graphic 4">
                <a:extLst>
                  <a:ext uri="{FF2B5EF4-FFF2-40B4-BE49-F238E27FC236}">
                    <a16:creationId xmlns:a16="http://schemas.microsoft.com/office/drawing/2014/main" id="{9A364755-489C-5FA4-9803-ED479DA30CAB}"/>
                  </a:ext>
                </a:extLst>
              </p:cNvPr>
              <p:cNvGrpSpPr/>
              <p:nvPr/>
            </p:nvGrpSpPr>
            <p:grpSpPr>
              <a:xfrm>
                <a:off x="7458294" y="2982602"/>
                <a:ext cx="16657" cy="16660"/>
                <a:chOff x="7458294" y="2982602"/>
                <a:chExt cx="16657" cy="16660"/>
              </a:xfrm>
            </p:grpSpPr>
            <p:sp>
              <p:nvSpPr>
                <p:cNvPr id="309" name="Freeform 308">
                  <a:extLst>
                    <a:ext uri="{FF2B5EF4-FFF2-40B4-BE49-F238E27FC236}">
                      <a16:creationId xmlns:a16="http://schemas.microsoft.com/office/drawing/2014/main" id="{8F3E0CFF-C7F9-7EF8-5F19-3B638DAE48A6}"/>
                    </a:ext>
                  </a:extLst>
                </p:cNvPr>
                <p:cNvSpPr/>
                <p:nvPr/>
              </p:nvSpPr>
              <p:spPr>
                <a:xfrm rot="-2327588">
                  <a:off x="7460698" y="2985008"/>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EBC7396A-EC19-1B5F-B787-5000562ED221}"/>
                    </a:ext>
                  </a:extLst>
                </p:cNvPr>
                <p:cNvSpPr/>
                <p:nvPr/>
              </p:nvSpPr>
              <p:spPr>
                <a:xfrm>
                  <a:off x="7460474" y="2984820"/>
                  <a:ext cx="12184" cy="12186"/>
                </a:xfrm>
                <a:custGeom>
                  <a:avLst/>
                  <a:gdLst>
                    <a:gd name="connsiteX0" fmla="*/ 10679 w 12184"/>
                    <a:gd name="connsiteY0" fmla="*/ 2271 h 12186"/>
                    <a:gd name="connsiteX1" fmla="*/ 2270 w 12184"/>
                    <a:gd name="connsiteY1" fmla="*/ 1506 h 12186"/>
                    <a:gd name="connsiteX2" fmla="*/ 1506 w 12184"/>
                    <a:gd name="connsiteY2" fmla="*/ 9916 h 12186"/>
                    <a:gd name="connsiteX3" fmla="*/ 9914 w 12184"/>
                    <a:gd name="connsiteY3" fmla="*/ 10681 h 12186"/>
                    <a:gd name="connsiteX4" fmla="*/ 10679 w 12184"/>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 h="12186">
                      <a:moveTo>
                        <a:pt x="10679" y="2271"/>
                      </a:moveTo>
                      <a:cubicBezTo>
                        <a:pt x="8768" y="-405"/>
                        <a:pt x="4946" y="-788"/>
                        <a:pt x="2270" y="1506"/>
                      </a:cubicBezTo>
                      <a:cubicBezTo>
                        <a:pt x="-405" y="3417"/>
                        <a:pt x="-787" y="7240"/>
                        <a:pt x="1506" y="9916"/>
                      </a:cubicBezTo>
                      <a:cubicBezTo>
                        <a:pt x="3417" y="12592"/>
                        <a:pt x="7239" y="12974"/>
                        <a:pt x="9914" y="10681"/>
                      </a:cubicBezTo>
                      <a:cubicBezTo>
                        <a:pt x="12590" y="8387"/>
                        <a:pt x="12972" y="4946"/>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37" name="Graphic 4">
                <a:extLst>
                  <a:ext uri="{FF2B5EF4-FFF2-40B4-BE49-F238E27FC236}">
                    <a16:creationId xmlns:a16="http://schemas.microsoft.com/office/drawing/2014/main" id="{2CACA473-0A6B-58BD-E87F-0B1EFF62D7CB}"/>
                  </a:ext>
                </a:extLst>
              </p:cNvPr>
              <p:cNvGrpSpPr/>
              <p:nvPr/>
            </p:nvGrpSpPr>
            <p:grpSpPr>
              <a:xfrm>
                <a:off x="7146844" y="2459963"/>
                <a:ext cx="21493" cy="21497"/>
                <a:chOff x="7146844" y="2459963"/>
                <a:chExt cx="21493" cy="21497"/>
              </a:xfrm>
            </p:grpSpPr>
            <p:sp>
              <p:nvSpPr>
                <p:cNvPr id="307" name="Freeform 306">
                  <a:extLst>
                    <a:ext uri="{FF2B5EF4-FFF2-40B4-BE49-F238E27FC236}">
                      <a16:creationId xmlns:a16="http://schemas.microsoft.com/office/drawing/2014/main" id="{BCEF3280-99A3-5DDF-45EB-BABE23120154}"/>
                    </a:ext>
                  </a:extLst>
                </p:cNvPr>
                <p:cNvSpPr/>
                <p:nvPr/>
              </p:nvSpPr>
              <p:spPr>
                <a:xfrm rot="-2328555">
                  <a:off x="7149947" y="2463067"/>
                  <a:ext cx="15287" cy="15290"/>
                </a:xfrm>
                <a:custGeom>
                  <a:avLst/>
                  <a:gdLst>
                    <a:gd name="connsiteX0" fmla="*/ 0 w 15287"/>
                    <a:gd name="connsiteY0" fmla="*/ 0 h 15290"/>
                    <a:gd name="connsiteX1" fmla="*/ 15287 w 15287"/>
                    <a:gd name="connsiteY1" fmla="*/ 0 h 15290"/>
                    <a:gd name="connsiteX2" fmla="*/ 15287 w 15287"/>
                    <a:gd name="connsiteY2" fmla="*/ 15290 h 15290"/>
                    <a:gd name="connsiteX3" fmla="*/ 0 w 15287"/>
                    <a:gd name="connsiteY3" fmla="*/ 15290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7" y="0"/>
                      </a:lnTo>
                      <a:lnTo>
                        <a:pt x="15287" y="15290"/>
                      </a:lnTo>
                      <a:lnTo>
                        <a:pt x="0" y="15290"/>
                      </a:lnTo>
                      <a:close/>
                    </a:path>
                  </a:pathLst>
                </a:custGeom>
                <a:noFill/>
                <a:ln w="3819"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A40379B8-8799-EA94-52C3-31C9D0C15D79}"/>
                    </a:ext>
                  </a:extLst>
                </p:cNvPr>
                <p:cNvSpPr/>
                <p:nvPr/>
              </p:nvSpPr>
              <p:spPr>
                <a:xfrm>
                  <a:off x="7149878" y="246276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7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8"/>
                        <a:pt x="6342" y="-920"/>
                        <a:pt x="2902" y="1756"/>
                      </a:cubicBezTo>
                      <a:cubicBezTo>
                        <a:pt x="-537" y="4432"/>
                        <a:pt x="-920" y="9019"/>
                        <a:pt x="1756" y="12460"/>
                      </a:cubicBezTo>
                      <a:cubicBezTo>
                        <a:pt x="4431" y="15900"/>
                        <a:pt x="9017" y="16283"/>
                        <a:pt x="12457" y="13607"/>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38" name="Graphic 4">
                <a:extLst>
                  <a:ext uri="{FF2B5EF4-FFF2-40B4-BE49-F238E27FC236}">
                    <a16:creationId xmlns:a16="http://schemas.microsoft.com/office/drawing/2014/main" id="{DDD6ADDD-3690-543B-2AE3-EEE4CDFB5B71}"/>
                  </a:ext>
                </a:extLst>
              </p:cNvPr>
              <p:cNvGrpSpPr/>
              <p:nvPr/>
            </p:nvGrpSpPr>
            <p:grpSpPr>
              <a:xfrm>
                <a:off x="7664197" y="3427937"/>
                <a:ext cx="23642" cy="23647"/>
                <a:chOff x="7664197" y="3427937"/>
                <a:chExt cx="23642" cy="23647"/>
              </a:xfrm>
            </p:grpSpPr>
            <p:sp>
              <p:nvSpPr>
                <p:cNvPr id="305" name="Freeform 304">
                  <a:extLst>
                    <a:ext uri="{FF2B5EF4-FFF2-40B4-BE49-F238E27FC236}">
                      <a16:creationId xmlns:a16="http://schemas.microsoft.com/office/drawing/2014/main" id="{F16366EF-4C2B-C807-578E-F985554A214C}"/>
                    </a:ext>
                  </a:extLst>
                </p:cNvPr>
                <p:cNvSpPr/>
                <p:nvPr/>
              </p:nvSpPr>
              <p:spPr>
                <a:xfrm rot="-2329038">
                  <a:off x="7667611" y="3431351"/>
                  <a:ext cx="16815" cy="16819"/>
                </a:xfrm>
                <a:custGeom>
                  <a:avLst/>
                  <a:gdLst>
                    <a:gd name="connsiteX0" fmla="*/ 0 w 16815"/>
                    <a:gd name="connsiteY0" fmla="*/ 0 h 16819"/>
                    <a:gd name="connsiteX1" fmla="*/ 16816 w 16815"/>
                    <a:gd name="connsiteY1" fmla="*/ 0 h 16819"/>
                    <a:gd name="connsiteX2" fmla="*/ 16816 w 16815"/>
                    <a:gd name="connsiteY2" fmla="*/ 16819 h 16819"/>
                    <a:gd name="connsiteX3" fmla="*/ 0 w 16815"/>
                    <a:gd name="connsiteY3" fmla="*/ 16819 h 16819"/>
                  </a:gdLst>
                  <a:ahLst/>
                  <a:cxnLst>
                    <a:cxn ang="0">
                      <a:pos x="connsiteX0" y="connsiteY0"/>
                    </a:cxn>
                    <a:cxn ang="0">
                      <a:pos x="connsiteX1" y="connsiteY1"/>
                    </a:cxn>
                    <a:cxn ang="0">
                      <a:pos x="connsiteX2" y="connsiteY2"/>
                    </a:cxn>
                    <a:cxn ang="0">
                      <a:pos x="connsiteX3" y="connsiteY3"/>
                    </a:cxn>
                  </a:cxnLst>
                  <a:rect l="l" t="t" r="r" b="b"/>
                  <a:pathLst>
                    <a:path w="16815" h="16819">
                      <a:moveTo>
                        <a:pt x="0" y="0"/>
                      </a:moveTo>
                      <a:lnTo>
                        <a:pt x="16816" y="0"/>
                      </a:lnTo>
                      <a:lnTo>
                        <a:pt x="16816" y="16819"/>
                      </a:lnTo>
                      <a:lnTo>
                        <a:pt x="0" y="16819"/>
                      </a:lnTo>
                      <a:close/>
                    </a:path>
                  </a:pathLst>
                </a:custGeom>
                <a:noFill/>
                <a:ln w="3819"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8D0E219E-8B8A-B273-D55E-F8270DA86EAD}"/>
                    </a:ext>
                  </a:extLst>
                </p:cNvPr>
                <p:cNvSpPr/>
                <p:nvPr/>
              </p:nvSpPr>
              <p:spPr>
                <a:xfrm>
                  <a:off x="7667980" y="3431289"/>
                  <a:ext cx="16825" cy="16828"/>
                </a:xfrm>
                <a:custGeom>
                  <a:avLst/>
                  <a:gdLst>
                    <a:gd name="connsiteX0" fmla="*/ 14910 w 16825"/>
                    <a:gd name="connsiteY0" fmla="*/ 3063 h 16828"/>
                    <a:gd name="connsiteX1" fmla="*/ 3062 w 16825"/>
                    <a:gd name="connsiteY1" fmla="*/ 1916 h 16828"/>
                    <a:gd name="connsiteX2" fmla="*/ 1916 w 16825"/>
                    <a:gd name="connsiteY2" fmla="*/ 13766 h 16828"/>
                    <a:gd name="connsiteX3" fmla="*/ 13764 w 16825"/>
                    <a:gd name="connsiteY3" fmla="*/ 14913 h 16828"/>
                    <a:gd name="connsiteX4" fmla="*/ 14910 w 16825"/>
                    <a:gd name="connsiteY4" fmla="*/ 3063 h 1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5" h="16828">
                      <a:moveTo>
                        <a:pt x="14910" y="3063"/>
                      </a:moveTo>
                      <a:cubicBezTo>
                        <a:pt x="11853" y="-378"/>
                        <a:pt x="6884" y="-1142"/>
                        <a:pt x="3062" y="1916"/>
                      </a:cubicBezTo>
                      <a:cubicBezTo>
                        <a:pt x="-378" y="4974"/>
                        <a:pt x="-1142" y="9944"/>
                        <a:pt x="1916" y="13766"/>
                      </a:cubicBezTo>
                      <a:cubicBezTo>
                        <a:pt x="4973" y="17207"/>
                        <a:pt x="9942" y="17971"/>
                        <a:pt x="13764" y="14913"/>
                      </a:cubicBezTo>
                      <a:cubicBezTo>
                        <a:pt x="17204" y="11855"/>
                        <a:pt x="17968" y="6886"/>
                        <a:pt x="14910" y="3063"/>
                      </a:cubicBezTo>
                      <a:close/>
                    </a:path>
                  </a:pathLst>
                </a:custGeom>
                <a:solidFill>
                  <a:srgbClr val="29ABE2"/>
                </a:solidFill>
                <a:ln w="3819" cap="flat">
                  <a:noFill/>
                  <a:prstDash val="solid"/>
                  <a:miter/>
                </a:ln>
              </p:spPr>
              <p:txBody>
                <a:bodyPr rtlCol="0" anchor="ctr"/>
                <a:lstStyle/>
                <a:p>
                  <a:endParaRPr lang="en-US"/>
                </a:p>
              </p:txBody>
            </p:sp>
          </p:grpSp>
          <p:grpSp>
            <p:nvGrpSpPr>
              <p:cNvPr id="239" name="Graphic 4">
                <a:extLst>
                  <a:ext uri="{FF2B5EF4-FFF2-40B4-BE49-F238E27FC236}">
                    <a16:creationId xmlns:a16="http://schemas.microsoft.com/office/drawing/2014/main" id="{C0C9E42E-914F-1370-7C28-51C9844A3CD4}"/>
                  </a:ext>
                </a:extLst>
              </p:cNvPr>
              <p:cNvGrpSpPr/>
              <p:nvPr/>
            </p:nvGrpSpPr>
            <p:grpSpPr>
              <a:xfrm>
                <a:off x="7321575" y="2840658"/>
                <a:ext cx="22568" cy="22572"/>
                <a:chOff x="7321575" y="2840658"/>
                <a:chExt cx="22568" cy="22572"/>
              </a:xfrm>
            </p:grpSpPr>
            <p:sp>
              <p:nvSpPr>
                <p:cNvPr id="303" name="Freeform 302">
                  <a:extLst>
                    <a:ext uri="{FF2B5EF4-FFF2-40B4-BE49-F238E27FC236}">
                      <a16:creationId xmlns:a16="http://schemas.microsoft.com/office/drawing/2014/main" id="{7D35EA33-58CE-5AFC-818A-E453937545F4}"/>
                    </a:ext>
                  </a:extLst>
                </p:cNvPr>
                <p:cNvSpPr/>
                <p:nvPr/>
              </p:nvSpPr>
              <p:spPr>
                <a:xfrm rot="-2327588">
                  <a:off x="7324833" y="2843916"/>
                  <a:ext cx="16052" cy="16055"/>
                </a:xfrm>
                <a:custGeom>
                  <a:avLst/>
                  <a:gdLst>
                    <a:gd name="connsiteX0" fmla="*/ 0 w 16052"/>
                    <a:gd name="connsiteY0" fmla="*/ 0 h 16055"/>
                    <a:gd name="connsiteX1" fmla="*/ 16052 w 16052"/>
                    <a:gd name="connsiteY1" fmla="*/ 0 h 16055"/>
                    <a:gd name="connsiteX2" fmla="*/ 16052 w 16052"/>
                    <a:gd name="connsiteY2" fmla="*/ 16055 h 16055"/>
                    <a:gd name="connsiteX3" fmla="*/ 0 w 16052"/>
                    <a:gd name="connsiteY3" fmla="*/ 16055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2" y="0"/>
                      </a:lnTo>
                      <a:lnTo>
                        <a:pt x="16052" y="16055"/>
                      </a:lnTo>
                      <a:lnTo>
                        <a:pt x="0" y="16055"/>
                      </a:lnTo>
                      <a:close/>
                    </a:path>
                  </a:pathLst>
                </a:custGeom>
                <a:noFill/>
                <a:ln w="3819"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04656A0B-A054-BEB5-0FB9-A1AA6C1E1398}"/>
                    </a:ext>
                  </a:extLst>
                </p:cNvPr>
                <p:cNvSpPr/>
                <p:nvPr/>
              </p:nvSpPr>
              <p:spPr>
                <a:xfrm>
                  <a:off x="7324925" y="2843511"/>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39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39" y="13989"/>
                      </a:cubicBezTo>
                      <a:cubicBezTo>
                        <a:pt x="16279" y="11313"/>
                        <a:pt x="16661"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0" name="Graphic 4">
                <a:extLst>
                  <a:ext uri="{FF2B5EF4-FFF2-40B4-BE49-F238E27FC236}">
                    <a16:creationId xmlns:a16="http://schemas.microsoft.com/office/drawing/2014/main" id="{6819D585-06AA-C662-F652-6B3E1358EAE7}"/>
                  </a:ext>
                </a:extLst>
              </p:cNvPr>
              <p:cNvGrpSpPr/>
              <p:nvPr/>
            </p:nvGrpSpPr>
            <p:grpSpPr>
              <a:xfrm>
                <a:off x="7439781" y="3080731"/>
                <a:ext cx="24181" cy="24186"/>
                <a:chOff x="7439781" y="3080731"/>
                <a:chExt cx="24181" cy="24186"/>
              </a:xfrm>
            </p:grpSpPr>
            <p:sp>
              <p:nvSpPr>
                <p:cNvPr id="301" name="Freeform 300">
                  <a:extLst>
                    <a:ext uri="{FF2B5EF4-FFF2-40B4-BE49-F238E27FC236}">
                      <a16:creationId xmlns:a16="http://schemas.microsoft.com/office/drawing/2014/main" id="{0FD03801-D7D5-7ED5-175C-6B5630C2DD84}"/>
                    </a:ext>
                  </a:extLst>
                </p:cNvPr>
                <p:cNvSpPr/>
                <p:nvPr/>
              </p:nvSpPr>
              <p:spPr>
                <a:xfrm rot="-2328823">
                  <a:off x="7443272" y="3084223"/>
                  <a:ext cx="17199" cy="17202"/>
                </a:xfrm>
                <a:custGeom>
                  <a:avLst/>
                  <a:gdLst>
                    <a:gd name="connsiteX0" fmla="*/ 0 w 17199"/>
                    <a:gd name="connsiteY0" fmla="*/ 0 h 17202"/>
                    <a:gd name="connsiteX1" fmla="*/ 17199 w 17199"/>
                    <a:gd name="connsiteY1" fmla="*/ 0 h 17202"/>
                    <a:gd name="connsiteX2" fmla="*/ 17199 w 17199"/>
                    <a:gd name="connsiteY2" fmla="*/ 17203 h 17202"/>
                    <a:gd name="connsiteX3" fmla="*/ 0 w 17199"/>
                    <a:gd name="connsiteY3" fmla="*/ 17203 h 17202"/>
                  </a:gdLst>
                  <a:ahLst/>
                  <a:cxnLst>
                    <a:cxn ang="0">
                      <a:pos x="connsiteX0" y="connsiteY0"/>
                    </a:cxn>
                    <a:cxn ang="0">
                      <a:pos x="connsiteX1" y="connsiteY1"/>
                    </a:cxn>
                    <a:cxn ang="0">
                      <a:pos x="connsiteX2" y="connsiteY2"/>
                    </a:cxn>
                    <a:cxn ang="0">
                      <a:pos x="connsiteX3" y="connsiteY3"/>
                    </a:cxn>
                  </a:cxnLst>
                  <a:rect l="l" t="t" r="r" b="b"/>
                  <a:pathLst>
                    <a:path w="17199" h="17202">
                      <a:moveTo>
                        <a:pt x="0" y="0"/>
                      </a:moveTo>
                      <a:lnTo>
                        <a:pt x="17199" y="0"/>
                      </a:lnTo>
                      <a:lnTo>
                        <a:pt x="17199" y="17203"/>
                      </a:lnTo>
                      <a:lnTo>
                        <a:pt x="0" y="17203"/>
                      </a:lnTo>
                      <a:close/>
                    </a:path>
                  </a:pathLst>
                </a:custGeom>
                <a:noFill/>
                <a:ln w="3819"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B3205F89-61D5-5963-FFC8-DD88D0978983}"/>
                    </a:ext>
                  </a:extLst>
                </p:cNvPr>
                <p:cNvSpPr/>
                <p:nvPr/>
              </p:nvSpPr>
              <p:spPr>
                <a:xfrm>
                  <a:off x="7443124" y="3084443"/>
                  <a:ext cx="17170" cy="17457"/>
                </a:xfrm>
                <a:custGeom>
                  <a:avLst/>
                  <a:gdLst>
                    <a:gd name="connsiteX0" fmla="*/ 15415 w 17170"/>
                    <a:gd name="connsiteY0" fmla="*/ 3186 h 17457"/>
                    <a:gd name="connsiteX1" fmla="*/ 3185 w 17170"/>
                    <a:gd name="connsiteY1" fmla="*/ 2039 h 17457"/>
                    <a:gd name="connsiteX2" fmla="*/ 2038 w 17170"/>
                    <a:gd name="connsiteY2" fmla="*/ 14271 h 17457"/>
                    <a:gd name="connsiteX3" fmla="*/ 14269 w 17170"/>
                    <a:gd name="connsiteY3" fmla="*/ 15418 h 17457"/>
                    <a:gd name="connsiteX4" fmla="*/ 15415 w 17170"/>
                    <a:gd name="connsiteY4" fmla="*/ 3186 h 1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0" h="17457">
                      <a:moveTo>
                        <a:pt x="15415" y="3186"/>
                      </a:moveTo>
                      <a:cubicBezTo>
                        <a:pt x="12358" y="-637"/>
                        <a:pt x="7007" y="-1019"/>
                        <a:pt x="3185" y="2039"/>
                      </a:cubicBezTo>
                      <a:cubicBezTo>
                        <a:pt x="-637" y="5097"/>
                        <a:pt x="-1019" y="10449"/>
                        <a:pt x="2038" y="14271"/>
                      </a:cubicBezTo>
                      <a:cubicBezTo>
                        <a:pt x="5096" y="18094"/>
                        <a:pt x="10447" y="18477"/>
                        <a:pt x="14269" y="15418"/>
                      </a:cubicBezTo>
                      <a:cubicBezTo>
                        <a:pt x="17708" y="11978"/>
                        <a:pt x="18091" y="6626"/>
                        <a:pt x="15415" y="3186"/>
                      </a:cubicBezTo>
                      <a:close/>
                    </a:path>
                  </a:pathLst>
                </a:custGeom>
                <a:solidFill>
                  <a:srgbClr val="29ABE2"/>
                </a:solidFill>
                <a:ln w="3819" cap="flat">
                  <a:noFill/>
                  <a:prstDash val="solid"/>
                  <a:miter/>
                </a:ln>
              </p:spPr>
              <p:txBody>
                <a:bodyPr rtlCol="0" anchor="ctr"/>
                <a:lstStyle/>
                <a:p>
                  <a:endParaRPr lang="en-US"/>
                </a:p>
              </p:txBody>
            </p:sp>
          </p:grpSp>
          <p:grpSp>
            <p:nvGrpSpPr>
              <p:cNvPr id="241" name="Graphic 4">
                <a:extLst>
                  <a:ext uri="{FF2B5EF4-FFF2-40B4-BE49-F238E27FC236}">
                    <a16:creationId xmlns:a16="http://schemas.microsoft.com/office/drawing/2014/main" id="{0B0E44AD-457E-9DAC-7530-3F576677B06C}"/>
                  </a:ext>
                </a:extLst>
              </p:cNvPr>
              <p:cNvGrpSpPr/>
              <p:nvPr/>
            </p:nvGrpSpPr>
            <p:grpSpPr>
              <a:xfrm>
                <a:off x="7600472" y="3465481"/>
                <a:ext cx="27405" cy="27411"/>
                <a:chOff x="7600472" y="3465481"/>
                <a:chExt cx="27405" cy="27411"/>
              </a:xfrm>
            </p:grpSpPr>
            <p:sp>
              <p:nvSpPr>
                <p:cNvPr id="299" name="Freeform 298">
                  <a:extLst>
                    <a:ext uri="{FF2B5EF4-FFF2-40B4-BE49-F238E27FC236}">
                      <a16:creationId xmlns:a16="http://schemas.microsoft.com/office/drawing/2014/main" id="{79458664-ADCE-1DEC-EAEF-48D94B3D5DB3}"/>
                    </a:ext>
                  </a:extLst>
                </p:cNvPr>
                <p:cNvSpPr/>
                <p:nvPr/>
              </p:nvSpPr>
              <p:spPr>
                <a:xfrm rot="-2328339">
                  <a:off x="7604429" y="3469439"/>
                  <a:ext cx="19492" cy="19496"/>
                </a:xfrm>
                <a:custGeom>
                  <a:avLst/>
                  <a:gdLst>
                    <a:gd name="connsiteX0" fmla="*/ 0 w 19492"/>
                    <a:gd name="connsiteY0" fmla="*/ 0 h 19496"/>
                    <a:gd name="connsiteX1" fmla="*/ 19493 w 19492"/>
                    <a:gd name="connsiteY1" fmla="*/ 0 h 19496"/>
                    <a:gd name="connsiteX2" fmla="*/ 19493 w 19492"/>
                    <a:gd name="connsiteY2" fmla="*/ 19497 h 19496"/>
                    <a:gd name="connsiteX3" fmla="*/ 0 w 19492"/>
                    <a:gd name="connsiteY3" fmla="*/ 19497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7"/>
                      </a:lnTo>
                      <a:lnTo>
                        <a:pt x="0" y="19497"/>
                      </a:lnTo>
                      <a:close/>
                    </a:path>
                  </a:pathLst>
                </a:custGeom>
                <a:noFill/>
                <a:ln w="3819"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A531384C-7D7A-D350-B10D-AD5F336BB939}"/>
                    </a:ext>
                  </a:extLst>
                </p:cNvPr>
                <p:cNvSpPr/>
                <p:nvPr/>
              </p:nvSpPr>
              <p:spPr>
                <a:xfrm>
                  <a:off x="7604285" y="346888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4400"/>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2" name="Graphic 4">
                <a:extLst>
                  <a:ext uri="{FF2B5EF4-FFF2-40B4-BE49-F238E27FC236}">
                    <a16:creationId xmlns:a16="http://schemas.microsoft.com/office/drawing/2014/main" id="{B681420E-759B-05FF-DBCF-5787BEE220D3}"/>
                  </a:ext>
                </a:extLst>
              </p:cNvPr>
              <p:cNvGrpSpPr/>
              <p:nvPr/>
            </p:nvGrpSpPr>
            <p:grpSpPr>
              <a:xfrm>
                <a:off x="7081725" y="2657022"/>
                <a:ext cx="27405" cy="27411"/>
                <a:chOff x="7081725" y="2657022"/>
                <a:chExt cx="27405" cy="27411"/>
              </a:xfrm>
            </p:grpSpPr>
            <p:sp>
              <p:nvSpPr>
                <p:cNvPr id="297" name="Freeform 296">
                  <a:extLst>
                    <a:ext uri="{FF2B5EF4-FFF2-40B4-BE49-F238E27FC236}">
                      <a16:creationId xmlns:a16="http://schemas.microsoft.com/office/drawing/2014/main" id="{B48FDE25-12CE-250A-5283-5D320F3FD362}"/>
                    </a:ext>
                  </a:extLst>
                </p:cNvPr>
                <p:cNvSpPr/>
                <p:nvPr/>
              </p:nvSpPr>
              <p:spPr>
                <a:xfrm rot="-2328823">
                  <a:off x="7085682" y="2660979"/>
                  <a:ext cx="19492" cy="19496"/>
                </a:xfrm>
                <a:custGeom>
                  <a:avLst/>
                  <a:gdLst>
                    <a:gd name="connsiteX0" fmla="*/ 0 w 19492"/>
                    <a:gd name="connsiteY0" fmla="*/ 0 h 19496"/>
                    <a:gd name="connsiteX1" fmla="*/ 19493 w 19492"/>
                    <a:gd name="connsiteY1" fmla="*/ 0 h 19496"/>
                    <a:gd name="connsiteX2" fmla="*/ 19493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6"/>
                      </a:lnTo>
                      <a:lnTo>
                        <a:pt x="0" y="19496"/>
                      </a:lnTo>
                      <a:close/>
                    </a:path>
                  </a:pathLst>
                </a:custGeom>
                <a:noFill/>
                <a:ln w="3819"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1015A56-7195-8E4E-2721-387902A8B0A3}"/>
                    </a:ext>
                  </a:extLst>
                </p:cNvPr>
                <p:cNvSpPr/>
                <p:nvPr/>
              </p:nvSpPr>
              <p:spPr>
                <a:xfrm>
                  <a:off x="7085258" y="2660755"/>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3"/>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3" name="Graphic 4">
                <a:extLst>
                  <a:ext uri="{FF2B5EF4-FFF2-40B4-BE49-F238E27FC236}">
                    <a16:creationId xmlns:a16="http://schemas.microsoft.com/office/drawing/2014/main" id="{D4BCC4E8-520E-1C2C-B7D8-7ABF288CE561}"/>
                  </a:ext>
                </a:extLst>
              </p:cNvPr>
              <p:cNvGrpSpPr/>
              <p:nvPr/>
            </p:nvGrpSpPr>
            <p:grpSpPr>
              <a:xfrm>
                <a:off x="7026993" y="2668220"/>
                <a:ext cx="22569" cy="22574"/>
                <a:chOff x="7026993" y="2668220"/>
                <a:chExt cx="22569" cy="22574"/>
              </a:xfrm>
            </p:grpSpPr>
            <p:sp>
              <p:nvSpPr>
                <p:cNvPr id="295" name="Freeform 294">
                  <a:extLst>
                    <a:ext uri="{FF2B5EF4-FFF2-40B4-BE49-F238E27FC236}">
                      <a16:creationId xmlns:a16="http://schemas.microsoft.com/office/drawing/2014/main" id="{69C05BB0-BCFC-8E50-78E8-B47641E69AA8}"/>
                    </a:ext>
                  </a:extLst>
                </p:cNvPr>
                <p:cNvSpPr/>
                <p:nvPr/>
              </p:nvSpPr>
              <p:spPr>
                <a:xfrm rot="-2328823">
                  <a:off x="7030252" y="2671479"/>
                  <a:ext cx="16052" cy="16055"/>
                </a:xfrm>
                <a:custGeom>
                  <a:avLst/>
                  <a:gdLst>
                    <a:gd name="connsiteX0" fmla="*/ 0 w 16052"/>
                    <a:gd name="connsiteY0" fmla="*/ 0 h 16055"/>
                    <a:gd name="connsiteX1" fmla="*/ 16053 w 16052"/>
                    <a:gd name="connsiteY1" fmla="*/ 0 h 16055"/>
                    <a:gd name="connsiteX2" fmla="*/ 16053 w 16052"/>
                    <a:gd name="connsiteY2" fmla="*/ 16056 h 16055"/>
                    <a:gd name="connsiteX3" fmla="*/ 0 w 16052"/>
                    <a:gd name="connsiteY3" fmla="*/ 16056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3" y="0"/>
                      </a:lnTo>
                      <a:lnTo>
                        <a:pt x="16053" y="16056"/>
                      </a:lnTo>
                      <a:lnTo>
                        <a:pt x="0" y="16056"/>
                      </a:lnTo>
                      <a:close/>
                    </a:path>
                  </a:pathLst>
                </a:custGeom>
                <a:noFill/>
                <a:ln w="3819"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FD4800B1-8AB3-CF88-2015-EE6A57B38AF0}"/>
                    </a:ext>
                  </a:extLst>
                </p:cNvPr>
                <p:cNvSpPr/>
                <p:nvPr/>
              </p:nvSpPr>
              <p:spPr>
                <a:xfrm>
                  <a:off x="7030250" y="2671487"/>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40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40" y="13989"/>
                      </a:cubicBezTo>
                      <a:cubicBezTo>
                        <a:pt x="16279" y="11695"/>
                        <a:pt x="16662"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4" name="Graphic 4">
                <a:extLst>
                  <a:ext uri="{FF2B5EF4-FFF2-40B4-BE49-F238E27FC236}">
                    <a16:creationId xmlns:a16="http://schemas.microsoft.com/office/drawing/2014/main" id="{58D61158-DD67-4E4B-85E6-E93FFA8F5F12}"/>
                  </a:ext>
                </a:extLst>
              </p:cNvPr>
              <p:cNvGrpSpPr/>
              <p:nvPr/>
            </p:nvGrpSpPr>
            <p:grpSpPr>
              <a:xfrm>
                <a:off x="7093988" y="2940978"/>
                <a:ext cx="16121" cy="16124"/>
                <a:chOff x="7093988" y="2940978"/>
                <a:chExt cx="16121" cy="16124"/>
              </a:xfrm>
            </p:grpSpPr>
            <p:sp>
              <p:nvSpPr>
                <p:cNvPr id="293" name="Freeform 292">
                  <a:extLst>
                    <a:ext uri="{FF2B5EF4-FFF2-40B4-BE49-F238E27FC236}">
                      <a16:creationId xmlns:a16="http://schemas.microsoft.com/office/drawing/2014/main" id="{3FB89A14-7B90-3ABE-5BF9-E10A704E8D33}"/>
                    </a:ext>
                  </a:extLst>
                </p:cNvPr>
                <p:cNvSpPr/>
                <p:nvPr/>
              </p:nvSpPr>
              <p:spPr>
                <a:xfrm rot="-2329306">
                  <a:off x="7096315" y="2943306"/>
                  <a:ext cx="11465" cy="11468"/>
                </a:xfrm>
                <a:custGeom>
                  <a:avLst/>
                  <a:gdLst>
                    <a:gd name="connsiteX0" fmla="*/ 0 w 11465"/>
                    <a:gd name="connsiteY0" fmla="*/ 0 h 11468"/>
                    <a:gd name="connsiteX1" fmla="*/ 11466 w 11465"/>
                    <a:gd name="connsiteY1" fmla="*/ 0 h 11468"/>
                    <a:gd name="connsiteX2" fmla="*/ 11466 w 11465"/>
                    <a:gd name="connsiteY2" fmla="*/ 11468 h 11468"/>
                    <a:gd name="connsiteX3" fmla="*/ 0 w 11465"/>
                    <a:gd name="connsiteY3" fmla="*/ 11468 h 11468"/>
                  </a:gdLst>
                  <a:ahLst/>
                  <a:cxnLst>
                    <a:cxn ang="0">
                      <a:pos x="connsiteX0" y="connsiteY0"/>
                    </a:cxn>
                    <a:cxn ang="0">
                      <a:pos x="connsiteX1" y="connsiteY1"/>
                    </a:cxn>
                    <a:cxn ang="0">
                      <a:pos x="connsiteX2" y="connsiteY2"/>
                    </a:cxn>
                    <a:cxn ang="0">
                      <a:pos x="connsiteX3" y="connsiteY3"/>
                    </a:cxn>
                  </a:cxnLst>
                  <a:rect l="l" t="t" r="r" b="b"/>
                  <a:pathLst>
                    <a:path w="11465" h="11468">
                      <a:moveTo>
                        <a:pt x="0" y="0"/>
                      </a:moveTo>
                      <a:lnTo>
                        <a:pt x="11466" y="0"/>
                      </a:lnTo>
                      <a:lnTo>
                        <a:pt x="11466" y="11468"/>
                      </a:lnTo>
                      <a:lnTo>
                        <a:pt x="0" y="11468"/>
                      </a:lnTo>
                      <a:close/>
                    </a:path>
                  </a:pathLst>
                </a:custGeom>
                <a:noFill/>
                <a:ln w="3819"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293F9F88-E9F2-05E3-73FC-57C6D44FC86D}"/>
                    </a:ext>
                  </a:extLst>
                </p:cNvPr>
                <p:cNvSpPr/>
                <p:nvPr/>
              </p:nvSpPr>
              <p:spPr>
                <a:xfrm>
                  <a:off x="7096238" y="2942770"/>
                  <a:ext cx="11520" cy="11804"/>
                </a:xfrm>
                <a:custGeom>
                  <a:avLst/>
                  <a:gdLst>
                    <a:gd name="connsiteX0" fmla="*/ 10296 w 11520"/>
                    <a:gd name="connsiteY0" fmla="*/ 2271 h 11804"/>
                    <a:gd name="connsiteX1" fmla="*/ 2270 w 11520"/>
                    <a:gd name="connsiteY1" fmla="*/ 1506 h 11804"/>
                    <a:gd name="connsiteX2" fmla="*/ 1506 w 11520"/>
                    <a:gd name="connsiteY2" fmla="*/ 9534 h 11804"/>
                    <a:gd name="connsiteX3" fmla="*/ 9532 w 11520"/>
                    <a:gd name="connsiteY3" fmla="*/ 10298 h 11804"/>
                    <a:gd name="connsiteX4" fmla="*/ 10296 w 11520"/>
                    <a:gd name="connsiteY4" fmla="*/ 2271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 h="11804">
                      <a:moveTo>
                        <a:pt x="10296" y="2271"/>
                      </a:moveTo>
                      <a:cubicBezTo>
                        <a:pt x="8385" y="-405"/>
                        <a:pt x="4563" y="-788"/>
                        <a:pt x="2270" y="1506"/>
                      </a:cubicBezTo>
                      <a:cubicBezTo>
                        <a:pt x="-405" y="3417"/>
                        <a:pt x="-787" y="7240"/>
                        <a:pt x="1506" y="9534"/>
                      </a:cubicBezTo>
                      <a:cubicBezTo>
                        <a:pt x="3417" y="12210"/>
                        <a:pt x="7239" y="12592"/>
                        <a:pt x="9532" y="10298"/>
                      </a:cubicBezTo>
                      <a:cubicBezTo>
                        <a:pt x="11825" y="8387"/>
                        <a:pt x="12207" y="4946"/>
                        <a:pt x="10296" y="2271"/>
                      </a:cubicBezTo>
                      <a:close/>
                    </a:path>
                  </a:pathLst>
                </a:custGeom>
                <a:solidFill>
                  <a:srgbClr val="29ABE2"/>
                </a:solidFill>
                <a:ln w="3819" cap="flat">
                  <a:noFill/>
                  <a:prstDash val="solid"/>
                  <a:miter/>
                </a:ln>
              </p:spPr>
              <p:txBody>
                <a:bodyPr rtlCol="0" anchor="ctr"/>
                <a:lstStyle/>
                <a:p>
                  <a:endParaRPr lang="en-US"/>
                </a:p>
              </p:txBody>
            </p:sp>
          </p:grpSp>
          <p:grpSp>
            <p:nvGrpSpPr>
              <p:cNvPr id="245" name="Graphic 4">
                <a:extLst>
                  <a:ext uri="{FF2B5EF4-FFF2-40B4-BE49-F238E27FC236}">
                    <a16:creationId xmlns:a16="http://schemas.microsoft.com/office/drawing/2014/main" id="{B87CC203-5AC9-841F-E20F-9ED74BAF69C9}"/>
                  </a:ext>
                </a:extLst>
              </p:cNvPr>
              <p:cNvGrpSpPr/>
              <p:nvPr/>
            </p:nvGrpSpPr>
            <p:grpSpPr>
              <a:xfrm>
                <a:off x="7321311" y="3510088"/>
                <a:ext cx="21494" cy="21499"/>
                <a:chOff x="7321311" y="3510088"/>
                <a:chExt cx="21494" cy="21499"/>
              </a:xfrm>
            </p:grpSpPr>
            <p:sp>
              <p:nvSpPr>
                <p:cNvPr id="291" name="Freeform 290">
                  <a:extLst>
                    <a:ext uri="{FF2B5EF4-FFF2-40B4-BE49-F238E27FC236}">
                      <a16:creationId xmlns:a16="http://schemas.microsoft.com/office/drawing/2014/main" id="{B6A1E902-215B-4AA0-97EC-87FBA8DF51A6}"/>
                    </a:ext>
                  </a:extLst>
                </p:cNvPr>
                <p:cNvSpPr/>
                <p:nvPr/>
              </p:nvSpPr>
              <p:spPr>
                <a:xfrm rot="-2329306">
                  <a:off x="7324415" y="3513192"/>
                  <a:ext cx="15287" cy="15290"/>
                </a:xfrm>
                <a:custGeom>
                  <a:avLst/>
                  <a:gdLst>
                    <a:gd name="connsiteX0" fmla="*/ 0 w 15287"/>
                    <a:gd name="connsiteY0" fmla="*/ 0 h 15290"/>
                    <a:gd name="connsiteX1" fmla="*/ 15288 w 15287"/>
                    <a:gd name="connsiteY1" fmla="*/ 0 h 15290"/>
                    <a:gd name="connsiteX2" fmla="*/ 15288 w 15287"/>
                    <a:gd name="connsiteY2" fmla="*/ 15291 h 15290"/>
                    <a:gd name="connsiteX3" fmla="*/ 0 w 15287"/>
                    <a:gd name="connsiteY3" fmla="*/ 15291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8" y="0"/>
                      </a:lnTo>
                      <a:lnTo>
                        <a:pt x="15288" y="15291"/>
                      </a:lnTo>
                      <a:lnTo>
                        <a:pt x="0" y="15291"/>
                      </a:lnTo>
                      <a:close/>
                    </a:path>
                  </a:pathLst>
                </a:custGeom>
                <a:noFill/>
                <a:ln w="3819"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D96DA709-1A05-EDAE-D2A7-AC6ED45BB4C8}"/>
                    </a:ext>
                  </a:extLst>
                </p:cNvPr>
                <p:cNvSpPr/>
                <p:nvPr/>
              </p:nvSpPr>
              <p:spPr>
                <a:xfrm>
                  <a:off x="7324161" y="351325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6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7"/>
                        <a:pt x="6342" y="-920"/>
                        <a:pt x="2902" y="1756"/>
                      </a:cubicBezTo>
                      <a:cubicBezTo>
                        <a:pt x="-538" y="4432"/>
                        <a:pt x="-920" y="9019"/>
                        <a:pt x="1756" y="12460"/>
                      </a:cubicBezTo>
                      <a:cubicBezTo>
                        <a:pt x="4431" y="15900"/>
                        <a:pt x="9017" y="16282"/>
                        <a:pt x="12457" y="13606"/>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46" name="Graphic 4">
                <a:extLst>
                  <a:ext uri="{FF2B5EF4-FFF2-40B4-BE49-F238E27FC236}">
                    <a16:creationId xmlns:a16="http://schemas.microsoft.com/office/drawing/2014/main" id="{383E680B-9008-E1EB-2834-3B232B773F2F}"/>
                  </a:ext>
                </a:extLst>
              </p:cNvPr>
              <p:cNvGrpSpPr/>
              <p:nvPr/>
            </p:nvGrpSpPr>
            <p:grpSpPr>
              <a:xfrm>
                <a:off x="7151636" y="3681470"/>
                <a:ext cx="27941" cy="27946"/>
                <a:chOff x="7151636" y="3681470"/>
                <a:chExt cx="27941" cy="27946"/>
              </a:xfrm>
            </p:grpSpPr>
            <p:sp>
              <p:nvSpPr>
                <p:cNvPr id="289" name="Freeform 288">
                  <a:extLst>
                    <a:ext uri="{FF2B5EF4-FFF2-40B4-BE49-F238E27FC236}">
                      <a16:creationId xmlns:a16="http://schemas.microsoft.com/office/drawing/2014/main" id="{409DE955-D553-B9C5-A15F-B71938EB1B0A}"/>
                    </a:ext>
                  </a:extLst>
                </p:cNvPr>
                <p:cNvSpPr/>
                <p:nvPr/>
              </p:nvSpPr>
              <p:spPr>
                <a:xfrm rot="-2328072">
                  <a:off x="7155670" y="3685505"/>
                  <a:ext cx="19873" cy="19877"/>
                </a:xfrm>
                <a:custGeom>
                  <a:avLst/>
                  <a:gdLst>
                    <a:gd name="connsiteX0" fmla="*/ 0 w 19873"/>
                    <a:gd name="connsiteY0" fmla="*/ 0 h 19877"/>
                    <a:gd name="connsiteX1" fmla="*/ 19874 w 19873"/>
                    <a:gd name="connsiteY1" fmla="*/ 0 h 19877"/>
                    <a:gd name="connsiteX2" fmla="*/ 19874 w 19873"/>
                    <a:gd name="connsiteY2" fmla="*/ 19878 h 19877"/>
                    <a:gd name="connsiteX3" fmla="*/ 0 w 19873"/>
                    <a:gd name="connsiteY3" fmla="*/ 19878 h 19877"/>
                  </a:gdLst>
                  <a:ahLst/>
                  <a:cxnLst>
                    <a:cxn ang="0">
                      <a:pos x="connsiteX0" y="connsiteY0"/>
                    </a:cxn>
                    <a:cxn ang="0">
                      <a:pos x="connsiteX1" y="connsiteY1"/>
                    </a:cxn>
                    <a:cxn ang="0">
                      <a:pos x="connsiteX2" y="connsiteY2"/>
                    </a:cxn>
                    <a:cxn ang="0">
                      <a:pos x="connsiteX3" y="connsiteY3"/>
                    </a:cxn>
                  </a:cxnLst>
                  <a:rect l="l" t="t" r="r" b="b"/>
                  <a:pathLst>
                    <a:path w="19873" h="19877">
                      <a:moveTo>
                        <a:pt x="0" y="0"/>
                      </a:moveTo>
                      <a:lnTo>
                        <a:pt x="19874" y="0"/>
                      </a:lnTo>
                      <a:lnTo>
                        <a:pt x="19874" y="19878"/>
                      </a:lnTo>
                      <a:lnTo>
                        <a:pt x="0" y="19878"/>
                      </a:lnTo>
                      <a:close/>
                    </a:path>
                  </a:pathLst>
                </a:custGeom>
                <a:noFill/>
                <a:ln w="3819"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ABC730EB-BD6F-2FBA-3E42-45BC5B983287}"/>
                    </a:ext>
                  </a:extLst>
                </p:cNvPr>
                <p:cNvSpPr/>
                <p:nvPr/>
              </p:nvSpPr>
              <p:spPr>
                <a:xfrm>
                  <a:off x="7155965" y="3685632"/>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4"/>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7" name="Graphic 4">
                <a:extLst>
                  <a:ext uri="{FF2B5EF4-FFF2-40B4-BE49-F238E27FC236}">
                    <a16:creationId xmlns:a16="http://schemas.microsoft.com/office/drawing/2014/main" id="{E0C51A86-3C94-6744-AE8F-B6F1B6E4236D}"/>
                  </a:ext>
                </a:extLst>
              </p:cNvPr>
              <p:cNvGrpSpPr/>
              <p:nvPr/>
            </p:nvGrpSpPr>
            <p:grpSpPr>
              <a:xfrm>
                <a:off x="6890126" y="3499970"/>
                <a:ext cx="17194" cy="17198"/>
                <a:chOff x="6890126" y="3499970"/>
                <a:chExt cx="17194" cy="17198"/>
              </a:xfrm>
            </p:grpSpPr>
            <p:sp>
              <p:nvSpPr>
                <p:cNvPr id="287" name="Freeform 286">
                  <a:extLst>
                    <a:ext uri="{FF2B5EF4-FFF2-40B4-BE49-F238E27FC236}">
                      <a16:creationId xmlns:a16="http://schemas.microsoft.com/office/drawing/2014/main" id="{C597E8A1-70C9-649C-FE98-68406D2072EF}"/>
                    </a:ext>
                  </a:extLst>
                </p:cNvPr>
                <p:cNvSpPr/>
                <p:nvPr/>
              </p:nvSpPr>
              <p:spPr>
                <a:xfrm rot="-2329038">
                  <a:off x="6892608" y="3502453"/>
                  <a:ext cx="12229" cy="12232"/>
                </a:xfrm>
                <a:custGeom>
                  <a:avLst/>
                  <a:gdLst>
                    <a:gd name="connsiteX0" fmla="*/ 0 w 12229"/>
                    <a:gd name="connsiteY0" fmla="*/ 0 h 12232"/>
                    <a:gd name="connsiteX1" fmla="*/ 12229 w 12229"/>
                    <a:gd name="connsiteY1" fmla="*/ 0 h 12232"/>
                    <a:gd name="connsiteX2" fmla="*/ 12229 w 12229"/>
                    <a:gd name="connsiteY2" fmla="*/ 12232 h 12232"/>
                    <a:gd name="connsiteX3" fmla="*/ 0 w 12229"/>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29" h="12232">
                      <a:moveTo>
                        <a:pt x="0" y="0"/>
                      </a:moveTo>
                      <a:lnTo>
                        <a:pt x="12229" y="0"/>
                      </a:lnTo>
                      <a:lnTo>
                        <a:pt x="12229" y="12232"/>
                      </a:lnTo>
                      <a:lnTo>
                        <a:pt x="0" y="12232"/>
                      </a:lnTo>
                      <a:close/>
                    </a:path>
                  </a:pathLst>
                </a:custGeom>
                <a:noFill/>
                <a:ln w="3819"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1E8ADED8-3995-A960-CEA4-F5B58119AFCF}"/>
                    </a:ext>
                  </a:extLst>
                </p:cNvPr>
                <p:cNvSpPr/>
                <p:nvPr/>
              </p:nvSpPr>
              <p:spPr>
                <a:xfrm>
                  <a:off x="6892908" y="3502419"/>
                  <a:ext cx="12284" cy="12568"/>
                </a:xfrm>
                <a:custGeom>
                  <a:avLst/>
                  <a:gdLst>
                    <a:gd name="connsiteX0" fmla="*/ 11061 w 12284"/>
                    <a:gd name="connsiteY0" fmla="*/ 2271 h 12568"/>
                    <a:gd name="connsiteX1" fmla="*/ 2270 w 12284"/>
                    <a:gd name="connsiteY1" fmla="*/ 1506 h 12568"/>
                    <a:gd name="connsiteX2" fmla="*/ 1506 w 12284"/>
                    <a:gd name="connsiteY2" fmla="*/ 10299 h 12568"/>
                    <a:gd name="connsiteX3" fmla="*/ 10296 w 12284"/>
                    <a:gd name="connsiteY3" fmla="*/ 11063 h 12568"/>
                    <a:gd name="connsiteX4" fmla="*/ 11061 w 12284"/>
                    <a:gd name="connsiteY4" fmla="*/ 2271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12568">
                      <a:moveTo>
                        <a:pt x="11061" y="2271"/>
                      </a:moveTo>
                      <a:cubicBezTo>
                        <a:pt x="8768" y="-405"/>
                        <a:pt x="4946" y="-788"/>
                        <a:pt x="2270" y="1506"/>
                      </a:cubicBezTo>
                      <a:cubicBezTo>
                        <a:pt x="-405" y="3800"/>
                        <a:pt x="-787" y="7623"/>
                        <a:pt x="1506" y="10299"/>
                      </a:cubicBezTo>
                      <a:cubicBezTo>
                        <a:pt x="3799" y="12974"/>
                        <a:pt x="7621" y="13357"/>
                        <a:pt x="10296" y="11063"/>
                      </a:cubicBezTo>
                      <a:cubicBezTo>
                        <a:pt x="12590" y="8769"/>
                        <a:pt x="12972" y="4947"/>
                        <a:pt x="11061" y="2271"/>
                      </a:cubicBezTo>
                      <a:close/>
                    </a:path>
                  </a:pathLst>
                </a:custGeom>
                <a:solidFill>
                  <a:srgbClr val="29ABE2"/>
                </a:solidFill>
                <a:ln w="3819" cap="flat">
                  <a:noFill/>
                  <a:prstDash val="solid"/>
                  <a:miter/>
                </a:ln>
              </p:spPr>
              <p:txBody>
                <a:bodyPr rtlCol="0" anchor="ctr"/>
                <a:lstStyle/>
                <a:p>
                  <a:endParaRPr lang="en-US"/>
                </a:p>
              </p:txBody>
            </p:sp>
          </p:grpSp>
          <p:grpSp>
            <p:nvGrpSpPr>
              <p:cNvPr id="248" name="Graphic 4">
                <a:extLst>
                  <a:ext uri="{FF2B5EF4-FFF2-40B4-BE49-F238E27FC236}">
                    <a16:creationId xmlns:a16="http://schemas.microsoft.com/office/drawing/2014/main" id="{3DC12A6E-CC9D-53B4-598D-B1730C0F61D2}"/>
                  </a:ext>
                </a:extLst>
              </p:cNvPr>
              <p:cNvGrpSpPr/>
              <p:nvPr/>
            </p:nvGrpSpPr>
            <p:grpSpPr>
              <a:xfrm>
                <a:off x="6925698" y="3752006"/>
                <a:ext cx="30630" cy="30636"/>
                <a:chOff x="6925698" y="3752006"/>
                <a:chExt cx="30630" cy="30636"/>
              </a:xfrm>
            </p:grpSpPr>
            <p:sp>
              <p:nvSpPr>
                <p:cNvPr id="285" name="Freeform 284">
                  <a:extLst>
                    <a:ext uri="{FF2B5EF4-FFF2-40B4-BE49-F238E27FC236}">
                      <a16:creationId xmlns:a16="http://schemas.microsoft.com/office/drawing/2014/main" id="{163BB69C-DE0D-3137-7E4C-1D7380016848}"/>
                    </a:ext>
                  </a:extLst>
                </p:cNvPr>
                <p:cNvSpPr/>
                <p:nvPr/>
              </p:nvSpPr>
              <p:spPr>
                <a:xfrm rot="-2328823">
                  <a:off x="6930120" y="3756429"/>
                  <a:ext cx="21785" cy="21789"/>
                </a:xfrm>
                <a:custGeom>
                  <a:avLst/>
                  <a:gdLst>
                    <a:gd name="connsiteX0" fmla="*/ 0 w 21785"/>
                    <a:gd name="connsiteY0" fmla="*/ 0 h 21789"/>
                    <a:gd name="connsiteX1" fmla="*/ 21785 w 21785"/>
                    <a:gd name="connsiteY1" fmla="*/ 0 h 21789"/>
                    <a:gd name="connsiteX2" fmla="*/ 21785 w 21785"/>
                    <a:gd name="connsiteY2" fmla="*/ 21790 h 21789"/>
                    <a:gd name="connsiteX3" fmla="*/ 0 w 21785"/>
                    <a:gd name="connsiteY3" fmla="*/ 21790 h 21789"/>
                  </a:gdLst>
                  <a:ahLst/>
                  <a:cxnLst>
                    <a:cxn ang="0">
                      <a:pos x="connsiteX0" y="connsiteY0"/>
                    </a:cxn>
                    <a:cxn ang="0">
                      <a:pos x="connsiteX1" y="connsiteY1"/>
                    </a:cxn>
                    <a:cxn ang="0">
                      <a:pos x="connsiteX2" y="connsiteY2"/>
                    </a:cxn>
                    <a:cxn ang="0">
                      <a:pos x="connsiteX3" y="connsiteY3"/>
                    </a:cxn>
                  </a:cxnLst>
                  <a:rect l="l" t="t" r="r" b="b"/>
                  <a:pathLst>
                    <a:path w="21785" h="21789">
                      <a:moveTo>
                        <a:pt x="0" y="0"/>
                      </a:moveTo>
                      <a:lnTo>
                        <a:pt x="21785" y="0"/>
                      </a:lnTo>
                      <a:lnTo>
                        <a:pt x="21785" y="21790"/>
                      </a:lnTo>
                      <a:lnTo>
                        <a:pt x="0" y="21790"/>
                      </a:lnTo>
                      <a:close/>
                    </a:path>
                  </a:pathLst>
                </a:custGeom>
                <a:noFill/>
                <a:ln w="381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5D25051A-78C5-8B2E-C4D3-0D3023903D22}"/>
                    </a:ext>
                  </a:extLst>
                </p:cNvPr>
                <p:cNvSpPr/>
                <p:nvPr/>
              </p:nvSpPr>
              <p:spPr>
                <a:xfrm>
                  <a:off x="6930186" y="3756455"/>
                  <a:ext cx="21711" cy="21715"/>
                </a:xfrm>
                <a:custGeom>
                  <a:avLst/>
                  <a:gdLst>
                    <a:gd name="connsiteX0" fmla="*/ 19264 w 21711"/>
                    <a:gd name="connsiteY0" fmla="*/ 3977 h 21715"/>
                    <a:gd name="connsiteX1" fmla="*/ 3976 w 21711"/>
                    <a:gd name="connsiteY1" fmla="*/ 2448 h 21715"/>
                    <a:gd name="connsiteX2" fmla="*/ 2447 w 21711"/>
                    <a:gd name="connsiteY2" fmla="*/ 17739 h 21715"/>
                    <a:gd name="connsiteX3" fmla="*/ 17735 w 21711"/>
                    <a:gd name="connsiteY3" fmla="*/ 19268 h 21715"/>
                    <a:gd name="connsiteX4" fmla="*/ 19264 w 21711"/>
                    <a:gd name="connsiteY4" fmla="*/ 3977 h 2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 h="21715">
                      <a:moveTo>
                        <a:pt x="19264" y="3977"/>
                      </a:moveTo>
                      <a:cubicBezTo>
                        <a:pt x="15442" y="-611"/>
                        <a:pt x="8562" y="-1375"/>
                        <a:pt x="3976" y="2448"/>
                      </a:cubicBezTo>
                      <a:cubicBezTo>
                        <a:pt x="-611" y="6270"/>
                        <a:pt x="-1375" y="13151"/>
                        <a:pt x="2447" y="17739"/>
                      </a:cubicBezTo>
                      <a:cubicBezTo>
                        <a:pt x="6269" y="22326"/>
                        <a:pt x="13148" y="23090"/>
                        <a:pt x="17735" y="19268"/>
                      </a:cubicBezTo>
                      <a:cubicBezTo>
                        <a:pt x="22321" y="15827"/>
                        <a:pt x="23086" y="8946"/>
                        <a:pt x="19264" y="3977"/>
                      </a:cubicBezTo>
                      <a:close/>
                    </a:path>
                  </a:pathLst>
                </a:custGeom>
                <a:solidFill>
                  <a:srgbClr val="29ABE2"/>
                </a:solidFill>
                <a:ln w="3819" cap="flat">
                  <a:noFill/>
                  <a:prstDash val="solid"/>
                  <a:miter/>
                </a:ln>
              </p:spPr>
              <p:txBody>
                <a:bodyPr rtlCol="0" anchor="ctr"/>
                <a:lstStyle/>
                <a:p>
                  <a:endParaRPr lang="en-US"/>
                </a:p>
              </p:txBody>
            </p:sp>
          </p:grpSp>
          <p:grpSp>
            <p:nvGrpSpPr>
              <p:cNvPr id="249" name="Graphic 4">
                <a:extLst>
                  <a:ext uri="{FF2B5EF4-FFF2-40B4-BE49-F238E27FC236}">
                    <a16:creationId xmlns:a16="http://schemas.microsoft.com/office/drawing/2014/main" id="{2CDBC0B6-677E-C62A-784E-DD82F639E37C}"/>
                  </a:ext>
                </a:extLst>
              </p:cNvPr>
              <p:cNvGrpSpPr/>
              <p:nvPr/>
            </p:nvGrpSpPr>
            <p:grpSpPr>
              <a:xfrm>
                <a:off x="6736534" y="3027539"/>
                <a:ext cx="27943" cy="27948"/>
                <a:chOff x="6736534" y="3027539"/>
                <a:chExt cx="27943" cy="27948"/>
              </a:xfrm>
            </p:grpSpPr>
            <p:sp>
              <p:nvSpPr>
                <p:cNvPr id="283" name="Freeform 282">
                  <a:extLst>
                    <a:ext uri="{FF2B5EF4-FFF2-40B4-BE49-F238E27FC236}">
                      <a16:creationId xmlns:a16="http://schemas.microsoft.com/office/drawing/2014/main" id="{72348B44-13E5-A5F9-84A3-75E5D37A854A}"/>
                    </a:ext>
                  </a:extLst>
                </p:cNvPr>
                <p:cNvSpPr/>
                <p:nvPr/>
              </p:nvSpPr>
              <p:spPr>
                <a:xfrm rot="-2328339">
                  <a:off x="6740568" y="3031574"/>
                  <a:ext cx="19874" cy="19878"/>
                </a:xfrm>
                <a:custGeom>
                  <a:avLst/>
                  <a:gdLst>
                    <a:gd name="connsiteX0" fmla="*/ 0 w 19874"/>
                    <a:gd name="connsiteY0" fmla="*/ 0 h 19878"/>
                    <a:gd name="connsiteX1" fmla="*/ 19875 w 19874"/>
                    <a:gd name="connsiteY1" fmla="*/ 0 h 19878"/>
                    <a:gd name="connsiteX2" fmla="*/ 19875 w 19874"/>
                    <a:gd name="connsiteY2" fmla="*/ 19879 h 19878"/>
                    <a:gd name="connsiteX3" fmla="*/ 0 w 19874"/>
                    <a:gd name="connsiteY3" fmla="*/ 19879 h 19878"/>
                  </a:gdLst>
                  <a:ahLst/>
                  <a:cxnLst>
                    <a:cxn ang="0">
                      <a:pos x="connsiteX0" y="connsiteY0"/>
                    </a:cxn>
                    <a:cxn ang="0">
                      <a:pos x="connsiteX1" y="connsiteY1"/>
                    </a:cxn>
                    <a:cxn ang="0">
                      <a:pos x="connsiteX2" y="connsiteY2"/>
                    </a:cxn>
                    <a:cxn ang="0">
                      <a:pos x="connsiteX3" y="connsiteY3"/>
                    </a:cxn>
                  </a:cxnLst>
                  <a:rect l="l" t="t" r="r" b="b"/>
                  <a:pathLst>
                    <a:path w="19874" h="19878">
                      <a:moveTo>
                        <a:pt x="0" y="0"/>
                      </a:moveTo>
                      <a:lnTo>
                        <a:pt x="19875" y="0"/>
                      </a:lnTo>
                      <a:lnTo>
                        <a:pt x="19875" y="19879"/>
                      </a:lnTo>
                      <a:lnTo>
                        <a:pt x="0" y="19879"/>
                      </a:lnTo>
                      <a:close/>
                    </a:path>
                  </a:pathLst>
                </a:custGeom>
                <a:noFill/>
                <a:ln w="381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6FEF7FED-D2EA-11FC-99BA-0AE245BB7DF8}"/>
                    </a:ext>
                  </a:extLst>
                </p:cNvPr>
                <p:cNvSpPr/>
                <p:nvPr/>
              </p:nvSpPr>
              <p:spPr>
                <a:xfrm>
                  <a:off x="6740514" y="3031561"/>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3"/>
                        <a:pt x="2166" y="15929"/>
                      </a:cubicBezTo>
                      <a:cubicBezTo>
                        <a:pt x="5606" y="20134"/>
                        <a:pt x="11721" y="20898"/>
                        <a:pt x="15926"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0" name="Graphic 4">
                <a:extLst>
                  <a:ext uri="{FF2B5EF4-FFF2-40B4-BE49-F238E27FC236}">
                    <a16:creationId xmlns:a16="http://schemas.microsoft.com/office/drawing/2014/main" id="{844F097C-30B9-FCDE-BF9F-AD30886AABEE}"/>
                  </a:ext>
                </a:extLst>
              </p:cNvPr>
              <p:cNvGrpSpPr/>
              <p:nvPr/>
            </p:nvGrpSpPr>
            <p:grpSpPr>
              <a:xfrm>
                <a:off x="6685480" y="2909175"/>
                <a:ext cx="19882" cy="19886"/>
                <a:chOff x="6685480" y="2909175"/>
                <a:chExt cx="19882" cy="19886"/>
              </a:xfrm>
            </p:grpSpPr>
            <p:sp>
              <p:nvSpPr>
                <p:cNvPr id="281" name="Freeform 280">
                  <a:extLst>
                    <a:ext uri="{FF2B5EF4-FFF2-40B4-BE49-F238E27FC236}">
                      <a16:creationId xmlns:a16="http://schemas.microsoft.com/office/drawing/2014/main" id="{2D26BEB5-4444-6F1D-96B8-641AFC62AB95}"/>
                    </a:ext>
                  </a:extLst>
                </p:cNvPr>
                <p:cNvSpPr/>
                <p:nvPr/>
              </p:nvSpPr>
              <p:spPr>
                <a:xfrm rot="-2328823">
                  <a:off x="6688351" y="2912046"/>
                  <a:ext cx="14141" cy="14144"/>
                </a:xfrm>
                <a:custGeom>
                  <a:avLst/>
                  <a:gdLst>
                    <a:gd name="connsiteX0" fmla="*/ 0 w 14141"/>
                    <a:gd name="connsiteY0" fmla="*/ 0 h 14144"/>
                    <a:gd name="connsiteX1" fmla="*/ 14141 w 14141"/>
                    <a:gd name="connsiteY1" fmla="*/ 0 h 14144"/>
                    <a:gd name="connsiteX2" fmla="*/ 14141 w 14141"/>
                    <a:gd name="connsiteY2" fmla="*/ 14144 h 14144"/>
                    <a:gd name="connsiteX3" fmla="*/ 0 w 14141"/>
                    <a:gd name="connsiteY3" fmla="*/ 14144 h 14144"/>
                  </a:gdLst>
                  <a:ahLst/>
                  <a:cxnLst>
                    <a:cxn ang="0">
                      <a:pos x="connsiteX0" y="connsiteY0"/>
                    </a:cxn>
                    <a:cxn ang="0">
                      <a:pos x="connsiteX1" y="connsiteY1"/>
                    </a:cxn>
                    <a:cxn ang="0">
                      <a:pos x="connsiteX2" y="connsiteY2"/>
                    </a:cxn>
                    <a:cxn ang="0">
                      <a:pos x="connsiteX3" y="connsiteY3"/>
                    </a:cxn>
                  </a:cxnLst>
                  <a:rect l="l" t="t" r="r" b="b"/>
                  <a:pathLst>
                    <a:path w="14141" h="14144">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0D7DC8F3-4A2A-220F-03F9-2F5BE6B469B4}"/>
                    </a:ext>
                  </a:extLst>
                </p:cNvPr>
                <p:cNvSpPr/>
                <p:nvPr/>
              </p:nvSpPr>
              <p:spPr>
                <a:xfrm>
                  <a:off x="6688463" y="2912219"/>
                  <a:ext cx="14032" cy="14034"/>
                </a:xfrm>
                <a:custGeom>
                  <a:avLst/>
                  <a:gdLst>
                    <a:gd name="connsiteX0" fmla="*/ 12558 w 14032"/>
                    <a:gd name="connsiteY0" fmla="*/ 2621 h 14034"/>
                    <a:gd name="connsiteX1" fmla="*/ 2620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4" y="-437"/>
                        <a:pt x="5678" y="-819"/>
                        <a:pt x="2620" y="1475"/>
                      </a:cubicBezTo>
                      <a:cubicBezTo>
                        <a:pt x="-437" y="3768"/>
                        <a:pt x="-819" y="8355"/>
                        <a:pt x="1474" y="11414"/>
                      </a:cubicBezTo>
                      <a:cubicBezTo>
                        <a:pt x="3767" y="14472"/>
                        <a:pt x="8353"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1" name="Graphic 4">
                <a:extLst>
                  <a:ext uri="{FF2B5EF4-FFF2-40B4-BE49-F238E27FC236}">
                    <a16:creationId xmlns:a16="http://schemas.microsoft.com/office/drawing/2014/main" id="{2D7CBA08-CBD3-F437-F509-4363DD690569}"/>
                  </a:ext>
                </a:extLst>
              </p:cNvPr>
              <p:cNvGrpSpPr/>
              <p:nvPr/>
            </p:nvGrpSpPr>
            <p:grpSpPr>
              <a:xfrm>
                <a:off x="6582674" y="2725272"/>
                <a:ext cx="16657" cy="16660"/>
                <a:chOff x="6582674" y="2725272"/>
                <a:chExt cx="16657" cy="16660"/>
              </a:xfrm>
            </p:grpSpPr>
            <p:sp>
              <p:nvSpPr>
                <p:cNvPr id="279" name="Freeform 278">
                  <a:extLst>
                    <a:ext uri="{FF2B5EF4-FFF2-40B4-BE49-F238E27FC236}">
                      <a16:creationId xmlns:a16="http://schemas.microsoft.com/office/drawing/2014/main" id="{C6196107-6354-B25B-B6E0-9892ABC17608}"/>
                    </a:ext>
                  </a:extLst>
                </p:cNvPr>
                <p:cNvSpPr/>
                <p:nvPr/>
              </p:nvSpPr>
              <p:spPr>
                <a:xfrm rot="-2328555">
                  <a:off x="6585079" y="2727678"/>
                  <a:ext cx="11847" cy="11849"/>
                </a:xfrm>
                <a:custGeom>
                  <a:avLst/>
                  <a:gdLst>
                    <a:gd name="connsiteX0" fmla="*/ 0 w 11847"/>
                    <a:gd name="connsiteY0" fmla="*/ 0 h 11849"/>
                    <a:gd name="connsiteX1" fmla="*/ 11847 w 11847"/>
                    <a:gd name="connsiteY1" fmla="*/ 0 h 11849"/>
                    <a:gd name="connsiteX2" fmla="*/ 11847 w 11847"/>
                    <a:gd name="connsiteY2" fmla="*/ 11850 h 11849"/>
                    <a:gd name="connsiteX3" fmla="*/ 0 w 11847"/>
                    <a:gd name="connsiteY3" fmla="*/ 11850 h 11849"/>
                  </a:gdLst>
                  <a:ahLst/>
                  <a:cxnLst>
                    <a:cxn ang="0">
                      <a:pos x="connsiteX0" y="connsiteY0"/>
                    </a:cxn>
                    <a:cxn ang="0">
                      <a:pos x="connsiteX1" y="connsiteY1"/>
                    </a:cxn>
                    <a:cxn ang="0">
                      <a:pos x="connsiteX2" y="connsiteY2"/>
                    </a:cxn>
                    <a:cxn ang="0">
                      <a:pos x="connsiteX3" y="connsiteY3"/>
                    </a:cxn>
                  </a:cxnLst>
                  <a:rect l="l" t="t" r="r" b="b"/>
                  <a:pathLst>
                    <a:path w="11847" h="11849">
                      <a:moveTo>
                        <a:pt x="0" y="0"/>
                      </a:moveTo>
                      <a:lnTo>
                        <a:pt x="11847" y="0"/>
                      </a:lnTo>
                      <a:lnTo>
                        <a:pt x="11847" y="11850"/>
                      </a:lnTo>
                      <a:lnTo>
                        <a:pt x="0" y="11850"/>
                      </a:lnTo>
                      <a:close/>
                    </a:path>
                  </a:pathLst>
                </a:custGeom>
                <a:noFill/>
                <a:ln w="381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27A8EAA3-EE60-3CCD-876A-2A4B5B7A414F}"/>
                    </a:ext>
                  </a:extLst>
                </p:cNvPr>
                <p:cNvSpPr/>
                <p:nvPr/>
              </p:nvSpPr>
              <p:spPr>
                <a:xfrm>
                  <a:off x="6585238" y="2727549"/>
                  <a:ext cx="11519" cy="11804"/>
                </a:xfrm>
                <a:custGeom>
                  <a:avLst/>
                  <a:gdLst>
                    <a:gd name="connsiteX0" fmla="*/ 10296 w 11519"/>
                    <a:gd name="connsiteY0" fmla="*/ 2270 h 11804"/>
                    <a:gd name="connsiteX1" fmla="*/ 2270 w 11519"/>
                    <a:gd name="connsiteY1" fmla="*/ 1506 h 11804"/>
                    <a:gd name="connsiteX2" fmla="*/ 1506 w 11519"/>
                    <a:gd name="connsiteY2" fmla="*/ 9534 h 11804"/>
                    <a:gd name="connsiteX3" fmla="*/ 9532 w 11519"/>
                    <a:gd name="connsiteY3" fmla="*/ 10298 h 11804"/>
                    <a:gd name="connsiteX4" fmla="*/ 10296 w 11519"/>
                    <a:gd name="connsiteY4" fmla="*/ 2270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9" h="11804">
                      <a:moveTo>
                        <a:pt x="10296" y="2270"/>
                      </a:moveTo>
                      <a:cubicBezTo>
                        <a:pt x="8385" y="-405"/>
                        <a:pt x="4563" y="-788"/>
                        <a:pt x="2270" y="1506"/>
                      </a:cubicBezTo>
                      <a:cubicBezTo>
                        <a:pt x="-405" y="3417"/>
                        <a:pt x="-788" y="7240"/>
                        <a:pt x="1506" y="9534"/>
                      </a:cubicBezTo>
                      <a:cubicBezTo>
                        <a:pt x="3417" y="12210"/>
                        <a:pt x="7239" y="12592"/>
                        <a:pt x="9532" y="10298"/>
                      </a:cubicBezTo>
                      <a:cubicBezTo>
                        <a:pt x="11825" y="8769"/>
                        <a:pt x="12207" y="4946"/>
                        <a:pt x="10296" y="2270"/>
                      </a:cubicBezTo>
                      <a:close/>
                    </a:path>
                  </a:pathLst>
                </a:custGeom>
                <a:solidFill>
                  <a:srgbClr val="29ABE2"/>
                </a:solidFill>
                <a:ln w="3819" cap="flat">
                  <a:noFill/>
                  <a:prstDash val="solid"/>
                  <a:miter/>
                </a:ln>
              </p:spPr>
              <p:txBody>
                <a:bodyPr rtlCol="0" anchor="ctr"/>
                <a:lstStyle/>
                <a:p>
                  <a:endParaRPr lang="en-US"/>
                </a:p>
              </p:txBody>
            </p:sp>
          </p:grpSp>
          <p:grpSp>
            <p:nvGrpSpPr>
              <p:cNvPr id="252" name="Graphic 4">
                <a:extLst>
                  <a:ext uri="{FF2B5EF4-FFF2-40B4-BE49-F238E27FC236}">
                    <a16:creationId xmlns:a16="http://schemas.microsoft.com/office/drawing/2014/main" id="{EE35DDA7-8A49-D814-4908-596E372F64C6}"/>
                  </a:ext>
                </a:extLst>
              </p:cNvPr>
              <p:cNvGrpSpPr/>
              <p:nvPr/>
            </p:nvGrpSpPr>
            <p:grpSpPr>
              <a:xfrm>
                <a:off x="6641155" y="3306109"/>
                <a:ext cx="31704" cy="31711"/>
                <a:chOff x="6641155" y="3306109"/>
                <a:chExt cx="31704" cy="31711"/>
              </a:xfrm>
            </p:grpSpPr>
            <p:sp>
              <p:nvSpPr>
                <p:cNvPr id="277" name="Freeform 276">
                  <a:extLst>
                    <a:ext uri="{FF2B5EF4-FFF2-40B4-BE49-F238E27FC236}">
                      <a16:creationId xmlns:a16="http://schemas.microsoft.com/office/drawing/2014/main" id="{56D01DEA-FEBD-2FEB-19D2-DDA5A642969E}"/>
                    </a:ext>
                  </a:extLst>
                </p:cNvPr>
                <p:cNvSpPr/>
                <p:nvPr/>
              </p:nvSpPr>
              <p:spPr>
                <a:xfrm rot="-2328823">
                  <a:off x="6645732" y="3310688"/>
                  <a:ext cx="22550" cy="22554"/>
                </a:xfrm>
                <a:custGeom>
                  <a:avLst/>
                  <a:gdLst>
                    <a:gd name="connsiteX0" fmla="*/ 0 w 22550"/>
                    <a:gd name="connsiteY0" fmla="*/ 0 h 22554"/>
                    <a:gd name="connsiteX1" fmla="*/ 22550 w 22550"/>
                    <a:gd name="connsiteY1" fmla="*/ 0 h 22554"/>
                    <a:gd name="connsiteX2" fmla="*/ 22550 w 22550"/>
                    <a:gd name="connsiteY2" fmla="*/ 22555 h 22554"/>
                    <a:gd name="connsiteX3" fmla="*/ 0 w 22550"/>
                    <a:gd name="connsiteY3" fmla="*/ 22555 h 22554"/>
                  </a:gdLst>
                  <a:ahLst/>
                  <a:cxnLst>
                    <a:cxn ang="0">
                      <a:pos x="connsiteX0" y="connsiteY0"/>
                    </a:cxn>
                    <a:cxn ang="0">
                      <a:pos x="connsiteX1" y="connsiteY1"/>
                    </a:cxn>
                    <a:cxn ang="0">
                      <a:pos x="connsiteX2" y="connsiteY2"/>
                    </a:cxn>
                    <a:cxn ang="0">
                      <a:pos x="connsiteX3" y="connsiteY3"/>
                    </a:cxn>
                  </a:cxnLst>
                  <a:rect l="l" t="t" r="r" b="b"/>
                  <a:pathLst>
                    <a:path w="22550" h="22554">
                      <a:moveTo>
                        <a:pt x="0" y="0"/>
                      </a:moveTo>
                      <a:lnTo>
                        <a:pt x="22550" y="0"/>
                      </a:lnTo>
                      <a:lnTo>
                        <a:pt x="22550" y="22555"/>
                      </a:lnTo>
                      <a:lnTo>
                        <a:pt x="0" y="22555"/>
                      </a:lnTo>
                      <a:close/>
                    </a:path>
                  </a:pathLst>
                </a:custGeom>
                <a:noFill/>
                <a:ln w="381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07D8750D-F13A-475D-026B-53F7506983EF}"/>
                    </a:ext>
                  </a:extLst>
                </p:cNvPr>
                <p:cNvSpPr/>
                <p:nvPr/>
              </p:nvSpPr>
              <p:spPr>
                <a:xfrm>
                  <a:off x="6645548" y="3310441"/>
                  <a:ext cx="22375" cy="22661"/>
                </a:xfrm>
                <a:custGeom>
                  <a:avLst/>
                  <a:gdLst>
                    <a:gd name="connsiteX0" fmla="*/ 19928 w 22375"/>
                    <a:gd name="connsiteY0" fmla="*/ 4259 h 22661"/>
                    <a:gd name="connsiteX1" fmla="*/ 4258 w 22375"/>
                    <a:gd name="connsiteY1" fmla="*/ 2730 h 22661"/>
                    <a:gd name="connsiteX2" fmla="*/ 2729 w 22375"/>
                    <a:gd name="connsiteY2" fmla="*/ 18403 h 22661"/>
                    <a:gd name="connsiteX3" fmla="*/ 18399 w 22375"/>
                    <a:gd name="connsiteY3" fmla="*/ 19932 h 22661"/>
                    <a:gd name="connsiteX4" fmla="*/ 19928 w 22375"/>
                    <a:gd name="connsiteY4" fmla="*/ 4259 h 2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5" h="22661">
                      <a:moveTo>
                        <a:pt x="19928" y="4259"/>
                      </a:moveTo>
                      <a:cubicBezTo>
                        <a:pt x="16106" y="-711"/>
                        <a:pt x="8844" y="-1476"/>
                        <a:pt x="4258" y="2730"/>
                      </a:cubicBezTo>
                      <a:cubicBezTo>
                        <a:pt x="-711" y="6552"/>
                        <a:pt x="-1475" y="13815"/>
                        <a:pt x="2729" y="18403"/>
                      </a:cubicBezTo>
                      <a:cubicBezTo>
                        <a:pt x="6551" y="23372"/>
                        <a:pt x="13813" y="24137"/>
                        <a:pt x="18399" y="19932"/>
                      </a:cubicBezTo>
                      <a:cubicBezTo>
                        <a:pt x="22986" y="16109"/>
                        <a:pt x="23750" y="8846"/>
                        <a:pt x="19928" y="4259"/>
                      </a:cubicBezTo>
                      <a:close/>
                    </a:path>
                  </a:pathLst>
                </a:custGeom>
                <a:solidFill>
                  <a:srgbClr val="29ABE2"/>
                </a:solidFill>
                <a:ln w="3819"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2D4FA2A4-2B0E-6CB1-3DE1-1B7DBFFB44EA}"/>
                  </a:ext>
                </a:extLst>
              </p:cNvPr>
              <p:cNvGrpSpPr/>
              <p:nvPr/>
            </p:nvGrpSpPr>
            <p:grpSpPr>
              <a:xfrm>
                <a:off x="6526176" y="3013301"/>
                <a:ext cx="17195" cy="17199"/>
                <a:chOff x="6526176" y="3013301"/>
                <a:chExt cx="17195" cy="17199"/>
              </a:xfrm>
            </p:grpSpPr>
            <p:sp>
              <p:nvSpPr>
                <p:cNvPr id="275" name="Freeform 274">
                  <a:extLst>
                    <a:ext uri="{FF2B5EF4-FFF2-40B4-BE49-F238E27FC236}">
                      <a16:creationId xmlns:a16="http://schemas.microsoft.com/office/drawing/2014/main" id="{4FA4EC83-0A07-B7E3-8B39-13F936184BA5}"/>
                    </a:ext>
                  </a:extLst>
                </p:cNvPr>
                <p:cNvSpPr/>
                <p:nvPr/>
              </p:nvSpPr>
              <p:spPr>
                <a:xfrm rot="-2328339">
                  <a:off x="6528659" y="3015784"/>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FEA984C-753D-4300-9BBE-10576EE28F85}"/>
                    </a:ext>
                  </a:extLst>
                </p:cNvPr>
                <p:cNvSpPr/>
                <p:nvPr/>
              </p:nvSpPr>
              <p:spPr>
                <a:xfrm>
                  <a:off x="6528672" y="3015784"/>
                  <a:ext cx="12063" cy="12186"/>
                </a:xfrm>
                <a:custGeom>
                  <a:avLst/>
                  <a:gdLst>
                    <a:gd name="connsiteX0" fmla="*/ 10679 w 12063"/>
                    <a:gd name="connsiteY0" fmla="*/ 2271 h 12186"/>
                    <a:gd name="connsiteX1" fmla="*/ 2270 w 12063"/>
                    <a:gd name="connsiteY1" fmla="*/ 1506 h 12186"/>
                    <a:gd name="connsiteX2" fmla="*/ 1506 w 12063"/>
                    <a:gd name="connsiteY2" fmla="*/ 9916 h 12186"/>
                    <a:gd name="connsiteX3" fmla="*/ 9914 w 12063"/>
                    <a:gd name="connsiteY3" fmla="*/ 10681 h 12186"/>
                    <a:gd name="connsiteX4" fmla="*/ 10679 w 12063"/>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 h="12186">
                      <a:moveTo>
                        <a:pt x="10679" y="2271"/>
                      </a:moveTo>
                      <a:cubicBezTo>
                        <a:pt x="8385" y="-405"/>
                        <a:pt x="4563" y="-788"/>
                        <a:pt x="2270" y="1506"/>
                      </a:cubicBezTo>
                      <a:cubicBezTo>
                        <a:pt x="-405" y="3800"/>
                        <a:pt x="-787" y="7623"/>
                        <a:pt x="1506" y="9916"/>
                      </a:cubicBezTo>
                      <a:cubicBezTo>
                        <a:pt x="3799" y="12592"/>
                        <a:pt x="7621" y="12974"/>
                        <a:pt x="9914" y="10681"/>
                      </a:cubicBezTo>
                      <a:cubicBezTo>
                        <a:pt x="12207" y="8769"/>
                        <a:pt x="12972" y="4947"/>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54" name="Graphic 4">
                <a:extLst>
                  <a:ext uri="{FF2B5EF4-FFF2-40B4-BE49-F238E27FC236}">
                    <a16:creationId xmlns:a16="http://schemas.microsoft.com/office/drawing/2014/main" id="{8E91DD42-9E44-5D87-715E-5E83C64808F5}"/>
                  </a:ext>
                </a:extLst>
              </p:cNvPr>
              <p:cNvGrpSpPr/>
              <p:nvPr/>
            </p:nvGrpSpPr>
            <p:grpSpPr>
              <a:xfrm>
                <a:off x="6515570" y="3172233"/>
                <a:ext cx="27405" cy="27411"/>
                <a:chOff x="6515570" y="3172233"/>
                <a:chExt cx="27405" cy="27411"/>
              </a:xfrm>
            </p:grpSpPr>
            <p:sp>
              <p:nvSpPr>
                <p:cNvPr id="273" name="Freeform 272">
                  <a:extLst>
                    <a:ext uri="{FF2B5EF4-FFF2-40B4-BE49-F238E27FC236}">
                      <a16:creationId xmlns:a16="http://schemas.microsoft.com/office/drawing/2014/main" id="{F88B7CF8-4CB6-D5A8-3AC1-ED4DEF5B85CC}"/>
                    </a:ext>
                  </a:extLst>
                </p:cNvPr>
                <p:cNvSpPr/>
                <p:nvPr/>
              </p:nvSpPr>
              <p:spPr>
                <a:xfrm rot="-2328823">
                  <a:off x="6519527" y="3176190"/>
                  <a:ext cx="19492" cy="19496"/>
                </a:xfrm>
                <a:custGeom>
                  <a:avLst/>
                  <a:gdLst>
                    <a:gd name="connsiteX0" fmla="*/ 0 w 19492"/>
                    <a:gd name="connsiteY0" fmla="*/ 0 h 19496"/>
                    <a:gd name="connsiteX1" fmla="*/ 19492 w 19492"/>
                    <a:gd name="connsiteY1" fmla="*/ 0 h 19496"/>
                    <a:gd name="connsiteX2" fmla="*/ 19492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2" y="0"/>
                      </a:lnTo>
                      <a:lnTo>
                        <a:pt x="19492" y="19496"/>
                      </a:lnTo>
                      <a:lnTo>
                        <a:pt x="0" y="19496"/>
                      </a:lnTo>
                      <a:close/>
                    </a:path>
                  </a:pathLst>
                </a:custGeom>
                <a:noFill/>
                <a:ln w="381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EA7A72A5-2424-6153-8084-3E2BDA3CAD2D}"/>
                    </a:ext>
                  </a:extLst>
                </p:cNvPr>
                <p:cNvSpPr/>
                <p:nvPr/>
              </p:nvSpPr>
              <p:spPr>
                <a:xfrm>
                  <a:off x="6519221" y="317644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3635"/>
                        <a:pt x="20894" y="7519"/>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5" name="Graphic 4">
                <a:extLst>
                  <a:ext uri="{FF2B5EF4-FFF2-40B4-BE49-F238E27FC236}">
                    <a16:creationId xmlns:a16="http://schemas.microsoft.com/office/drawing/2014/main" id="{3291C48F-6C54-CCDC-9DEF-C31582A6B548}"/>
                  </a:ext>
                </a:extLst>
              </p:cNvPr>
              <p:cNvGrpSpPr/>
              <p:nvPr/>
            </p:nvGrpSpPr>
            <p:grpSpPr>
              <a:xfrm>
                <a:off x="6598367" y="3701061"/>
                <a:ext cx="19882" cy="19886"/>
                <a:chOff x="6598367" y="3701061"/>
                <a:chExt cx="19882" cy="19886"/>
              </a:xfrm>
            </p:grpSpPr>
            <p:sp>
              <p:nvSpPr>
                <p:cNvPr id="271" name="Freeform 270">
                  <a:extLst>
                    <a:ext uri="{FF2B5EF4-FFF2-40B4-BE49-F238E27FC236}">
                      <a16:creationId xmlns:a16="http://schemas.microsoft.com/office/drawing/2014/main" id="{EE41F4C0-5B1E-91AA-2A23-394C9B075704}"/>
                    </a:ext>
                  </a:extLst>
                </p:cNvPr>
                <p:cNvSpPr/>
                <p:nvPr/>
              </p:nvSpPr>
              <p:spPr>
                <a:xfrm rot="-2327856">
                  <a:off x="6601237" y="3703932"/>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35899DB7-D07F-7A56-C18A-0863E7F0C981}"/>
                    </a:ext>
                  </a:extLst>
                </p:cNvPr>
                <p:cNvSpPr/>
                <p:nvPr/>
              </p:nvSpPr>
              <p:spPr>
                <a:xfrm>
                  <a:off x="6600939" y="3703909"/>
                  <a:ext cx="14032" cy="14034"/>
                </a:xfrm>
                <a:custGeom>
                  <a:avLst/>
                  <a:gdLst>
                    <a:gd name="connsiteX0" fmla="*/ 12558 w 14032"/>
                    <a:gd name="connsiteY0" fmla="*/ 2621 h 14034"/>
                    <a:gd name="connsiteX1" fmla="*/ 2621 w 14032"/>
                    <a:gd name="connsiteY1" fmla="*/ 1474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5" y="-437"/>
                        <a:pt x="5678" y="-819"/>
                        <a:pt x="2621" y="1474"/>
                      </a:cubicBezTo>
                      <a:cubicBezTo>
                        <a:pt x="-437" y="3768"/>
                        <a:pt x="-819" y="8355"/>
                        <a:pt x="1474" y="11414"/>
                      </a:cubicBezTo>
                      <a:cubicBezTo>
                        <a:pt x="3767" y="14472"/>
                        <a:pt x="8354" y="14854"/>
                        <a:pt x="11411" y="12560"/>
                      </a:cubicBezTo>
                      <a:cubicBezTo>
                        <a:pt x="14469" y="9885"/>
                        <a:pt x="14851" y="5680"/>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6" name="Graphic 4">
                <a:extLst>
                  <a:ext uri="{FF2B5EF4-FFF2-40B4-BE49-F238E27FC236}">
                    <a16:creationId xmlns:a16="http://schemas.microsoft.com/office/drawing/2014/main" id="{D88D827B-117D-999D-DC18-BD639541F259}"/>
                  </a:ext>
                </a:extLst>
              </p:cNvPr>
              <p:cNvGrpSpPr/>
              <p:nvPr/>
            </p:nvGrpSpPr>
            <p:grpSpPr>
              <a:xfrm>
                <a:off x="6443891" y="3316596"/>
                <a:ext cx="31167" cy="31173"/>
                <a:chOff x="6443891" y="3316596"/>
                <a:chExt cx="31167" cy="31173"/>
              </a:xfrm>
            </p:grpSpPr>
            <p:sp>
              <p:nvSpPr>
                <p:cNvPr id="269" name="Freeform 268">
                  <a:extLst>
                    <a:ext uri="{FF2B5EF4-FFF2-40B4-BE49-F238E27FC236}">
                      <a16:creationId xmlns:a16="http://schemas.microsoft.com/office/drawing/2014/main" id="{5B405B52-D733-5799-575B-20AD6C9924C5}"/>
                    </a:ext>
                  </a:extLst>
                </p:cNvPr>
                <p:cNvSpPr/>
                <p:nvPr/>
              </p:nvSpPr>
              <p:spPr>
                <a:xfrm rot="-2328823">
                  <a:off x="6448391" y="3321097"/>
                  <a:ext cx="22167" cy="22172"/>
                </a:xfrm>
                <a:custGeom>
                  <a:avLst/>
                  <a:gdLst>
                    <a:gd name="connsiteX0" fmla="*/ 0 w 22167"/>
                    <a:gd name="connsiteY0" fmla="*/ 0 h 22172"/>
                    <a:gd name="connsiteX1" fmla="*/ 22168 w 22167"/>
                    <a:gd name="connsiteY1" fmla="*/ 0 h 22172"/>
                    <a:gd name="connsiteX2" fmla="*/ 22168 w 22167"/>
                    <a:gd name="connsiteY2" fmla="*/ 22172 h 22172"/>
                    <a:gd name="connsiteX3" fmla="*/ 0 w 22167"/>
                    <a:gd name="connsiteY3" fmla="*/ 22172 h 22172"/>
                  </a:gdLst>
                  <a:ahLst/>
                  <a:cxnLst>
                    <a:cxn ang="0">
                      <a:pos x="connsiteX0" y="connsiteY0"/>
                    </a:cxn>
                    <a:cxn ang="0">
                      <a:pos x="connsiteX1" y="connsiteY1"/>
                    </a:cxn>
                    <a:cxn ang="0">
                      <a:pos x="connsiteX2" y="connsiteY2"/>
                    </a:cxn>
                    <a:cxn ang="0">
                      <a:pos x="connsiteX3" y="connsiteY3"/>
                    </a:cxn>
                  </a:cxnLst>
                  <a:rect l="l" t="t" r="r" b="b"/>
                  <a:pathLst>
                    <a:path w="22167" h="22172">
                      <a:moveTo>
                        <a:pt x="0" y="0"/>
                      </a:moveTo>
                      <a:lnTo>
                        <a:pt x="22168" y="0"/>
                      </a:lnTo>
                      <a:lnTo>
                        <a:pt x="22168" y="22172"/>
                      </a:lnTo>
                      <a:lnTo>
                        <a:pt x="0" y="22172"/>
                      </a:lnTo>
                      <a:close/>
                    </a:path>
                  </a:pathLst>
                </a:custGeom>
                <a:noFill/>
                <a:ln w="381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02EEFA28-C4C3-461F-F81A-E54DC8240C7F}"/>
                    </a:ext>
                  </a:extLst>
                </p:cNvPr>
                <p:cNvSpPr/>
                <p:nvPr/>
              </p:nvSpPr>
              <p:spPr>
                <a:xfrm>
                  <a:off x="6447951" y="3321302"/>
                  <a:ext cx="22374" cy="22345"/>
                </a:xfrm>
                <a:custGeom>
                  <a:avLst/>
                  <a:gdLst>
                    <a:gd name="connsiteX0" fmla="*/ 19928 w 22374"/>
                    <a:gd name="connsiteY0" fmla="*/ 4101 h 22345"/>
                    <a:gd name="connsiteX1" fmla="*/ 4258 w 22374"/>
                    <a:gd name="connsiteY1" fmla="*/ 2572 h 22345"/>
                    <a:gd name="connsiteX2" fmla="*/ 2729 w 22374"/>
                    <a:gd name="connsiteY2" fmla="*/ 18245 h 22345"/>
                    <a:gd name="connsiteX3" fmla="*/ 18399 w 22374"/>
                    <a:gd name="connsiteY3" fmla="*/ 19774 h 22345"/>
                    <a:gd name="connsiteX4" fmla="*/ 19928 w 22374"/>
                    <a:gd name="connsiteY4" fmla="*/ 4101 h 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4" h="22345">
                      <a:moveTo>
                        <a:pt x="19928" y="4101"/>
                      </a:moveTo>
                      <a:cubicBezTo>
                        <a:pt x="16106" y="-869"/>
                        <a:pt x="9226" y="-1251"/>
                        <a:pt x="4258" y="2572"/>
                      </a:cubicBezTo>
                      <a:cubicBezTo>
                        <a:pt x="-711" y="6394"/>
                        <a:pt x="-1475" y="13275"/>
                        <a:pt x="2729" y="18245"/>
                      </a:cubicBezTo>
                      <a:cubicBezTo>
                        <a:pt x="6551" y="23215"/>
                        <a:pt x="13430" y="23597"/>
                        <a:pt x="18399" y="19774"/>
                      </a:cubicBezTo>
                      <a:cubicBezTo>
                        <a:pt x="22985" y="15951"/>
                        <a:pt x="23750" y="8688"/>
                        <a:pt x="19928" y="4101"/>
                      </a:cubicBezTo>
                      <a:close/>
                    </a:path>
                  </a:pathLst>
                </a:custGeom>
                <a:solidFill>
                  <a:srgbClr val="29ABE2"/>
                </a:solidFill>
                <a:ln w="3819" cap="flat">
                  <a:noFill/>
                  <a:prstDash val="solid"/>
                  <a:miter/>
                </a:ln>
              </p:spPr>
              <p:txBody>
                <a:bodyPr rtlCol="0" anchor="ctr"/>
                <a:lstStyle/>
                <a:p>
                  <a:endParaRPr lang="en-US"/>
                </a:p>
              </p:txBody>
            </p:sp>
          </p:grpSp>
          <p:grpSp>
            <p:nvGrpSpPr>
              <p:cNvPr id="257" name="Graphic 4">
                <a:extLst>
                  <a:ext uri="{FF2B5EF4-FFF2-40B4-BE49-F238E27FC236}">
                    <a16:creationId xmlns:a16="http://schemas.microsoft.com/office/drawing/2014/main" id="{A2568907-452C-FED8-1EB5-A002B8915093}"/>
                  </a:ext>
                </a:extLst>
              </p:cNvPr>
              <p:cNvGrpSpPr/>
              <p:nvPr/>
            </p:nvGrpSpPr>
            <p:grpSpPr>
              <a:xfrm>
                <a:off x="6308232" y="2877565"/>
                <a:ext cx="29018" cy="29023"/>
                <a:chOff x="6308232" y="2877565"/>
                <a:chExt cx="29018" cy="29023"/>
              </a:xfrm>
            </p:grpSpPr>
            <p:sp>
              <p:nvSpPr>
                <p:cNvPr id="267" name="Freeform 266">
                  <a:extLst>
                    <a:ext uri="{FF2B5EF4-FFF2-40B4-BE49-F238E27FC236}">
                      <a16:creationId xmlns:a16="http://schemas.microsoft.com/office/drawing/2014/main" id="{907DF02E-7D82-CA2F-C535-2691A8AE7D01}"/>
                    </a:ext>
                  </a:extLst>
                </p:cNvPr>
                <p:cNvSpPr/>
                <p:nvPr/>
              </p:nvSpPr>
              <p:spPr>
                <a:xfrm rot="-2328823">
                  <a:off x="6312421" y="2881755"/>
                  <a:ext cx="20639" cy="20643"/>
                </a:xfrm>
                <a:custGeom>
                  <a:avLst/>
                  <a:gdLst>
                    <a:gd name="connsiteX0" fmla="*/ 0 w 20639"/>
                    <a:gd name="connsiteY0" fmla="*/ 0 h 20643"/>
                    <a:gd name="connsiteX1" fmla="*/ 20639 w 20639"/>
                    <a:gd name="connsiteY1" fmla="*/ 0 h 20643"/>
                    <a:gd name="connsiteX2" fmla="*/ 20639 w 20639"/>
                    <a:gd name="connsiteY2" fmla="*/ 20643 h 20643"/>
                    <a:gd name="connsiteX3" fmla="*/ 0 w 20639"/>
                    <a:gd name="connsiteY3" fmla="*/ 20643 h 20643"/>
                  </a:gdLst>
                  <a:ahLst/>
                  <a:cxnLst>
                    <a:cxn ang="0">
                      <a:pos x="connsiteX0" y="connsiteY0"/>
                    </a:cxn>
                    <a:cxn ang="0">
                      <a:pos x="connsiteX1" y="connsiteY1"/>
                    </a:cxn>
                    <a:cxn ang="0">
                      <a:pos x="connsiteX2" y="connsiteY2"/>
                    </a:cxn>
                    <a:cxn ang="0">
                      <a:pos x="connsiteX3" y="connsiteY3"/>
                    </a:cxn>
                  </a:cxnLst>
                  <a:rect l="l" t="t" r="r" b="b"/>
                  <a:pathLst>
                    <a:path w="20639" h="20643">
                      <a:moveTo>
                        <a:pt x="0" y="0"/>
                      </a:moveTo>
                      <a:lnTo>
                        <a:pt x="20639" y="0"/>
                      </a:lnTo>
                      <a:lnTo>
                        <a:pt x="20639" y="20643"/>
                      </a:lnTo>
                      <a:lnTo>
                        <a:pt x="0" y="20643"/>
                      </a:lnTo>
                      <a:close/>
                    </a:path>
                  </a:pathLst>
                </a:custGeom>
                <a:noFill/>
                <a:ln w="381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82EBBC08-1BB3-4CEA-3EA8-C50FFBFCA25B}"/>
                    </a:ext>
                  </a:extLst>
                </p:cNvPr>
                <p:cNvSpPr/>
                <p:nvPr/>
              </p:nvSpPr>
              <p:spPr>
                <a:xfrm>
                  <a:off x="6312329" y="2881588"/>
                  <a:ext cx="20506" cy="20632"/>
                </a:xfrm>
                <a:custGeom>
                  <a:avLst/>
                  <a:gdLst>
                    <a:gd name="connsiteX0" fmla="*/ 18341 w 20506"/>
                    <a:gd name="connsiteY0" fmla="*/ 3818 h 20632"/>
                    <a:gd name="connsiteX1" fmla="*/ 3817 w 20506"/>
                    <a:gd name="connsiteY1" fmla="*/ 2289 h 20632"/>
                    <a:gd name="connsiteX2" fmla="*/ 2288 w 20506"/>
                    <a:gd name="connsiteY2" fmla="*/ 16815 h 20632"/>
                    <a:gd name="connsiteX3" fmla="*/ 16812 w 20506"/>
                    <a:gd name="connsiteY3" fmla="*/ 18344 h 20632"/>
                    <a:gd name="connsiteX4" fmla="*/ 18341 w 20506"/>
                    <a:gd name="connsiteY4" fmla="*/ 3818 h 2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 h="20632">
                      <a:moveTo>
                        <a:pt x="18341" y="3818"/>
                      </a:moveTo>
                      <a:cubicBezTo>
                        <a:pt x="14901" y="-770"/>
                        <a:pt x="8403" y="-1152"/>
                        <a:pt x="3817" y="2289"/>
                      </a:cubicBezTo>
                      <a:cubicBezTo>
                        <a:pt x="-769" y="5729"/>
                        <a:pt x="-1152" y="12228"/>
                        <a:pt x="2288" y="16815"/>
                      </a:cubicBezTo>
                      <a:cubicBezTo>
                        <a:pt x="5728" y="21402"/>
                        <a:pt x="12225" y="21785"/>
                        <a:pt x="16812" y="18344"/>
                      </a:cubicBezTo>
                      <a:cubicBezTo>
                        <a:pt x="21016" y="14521"/>
                        <a:pt x="21780" y="8023"/>
                        <a:pt x="18341" y="3818"/>
                      </a:cubicBezTo>
                      <a:close/>
                    </a:path>
                  </a:pathLst>
                </a:custGeom>
                <a:solidFill>
                  <a:srgbClr val="29ABE2"/>
                </a:solidFill>
                <a:ln w="3819" cap="flat">
                  <a:no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id="{5AA00417-53C6-6B07-3290-2933F12E0ACC}"/>
                  </a:ext>
                </a:extLst>
              </p:cNvPr>
              <p:cNvGrpSpPr/>
              <p:nvPr/>
            </p:nvGrpSpPr>
            <p:grpSpPr>
              <a:xfrm>
                <a:off x="6339283" y="3192048"/>
                <a:ext cx="20420" cy="20424"/>
                <a:chOff x="6339283" y="3192048"/>
                <a:chExt cx="20420" cy="20424"/>
              </a:xfrm>
            </p:grpSpPr>
            <p:sp>
              <p:nvSpPr>
                <p:cNvPr id="265" name="Freeform 264">
                  <a:extLst>
                    <a:ext uri="{FF2B5EF4-FFF2-40B4-BE49-F238E27FC236}">
                      <a16:creationId xmlns:a16="http://schemas.microsoft.com/office/drawing/2014/main" id="{D10B0395-B43B-518B-2A0B-A45541B64F92}"/>
                    </a:ext>
                  </a:extLst>
                </p:cNvPr>
                <p:cNvSpPr/>
                <p:nvPr/>
              </p:nvSpPr>
              <p:spPr>
                <a:xfrm rot="-2328823">
                  <a:off x="6342231" y="3194996"/>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C50B6FCB-04AB-2F66-1569-620631DDC924}"/>
                    </a:ext>
                  </a:extLst>
                </p:cNvPr>
                <p:cNvSpPr/>
                <p:nvPr/>
              </p:nvSpPr>
              <p:spPr>
                <a:xfrm>
                  <a:off x="6341808" y="3195102"/>
                  <a:ext cx="14695" cy="14417"/>
                </a:xfrm>
                <a:custGeom>
                  <a:avLst/>
                  <a:gdLst>
                    <a:gd name="connsiteX0" fmla="*/ 12940 w 14695"/>
                    <a:gd name="connsiteY0" fmla="*/ 2621 h 14417"/>
                    <a:gd name="connsiteX1" fmla="*/ 2621 w 14695"/>
                    <a:gd name="connsiteY1" fmla="*/ 1475 h 14417"/>
                    <a:gd name="connsiteX2" fmla="*/ 1474 w 14695"/>
                    <a:gd name="connsiteY2" fmla="*/ 11796 h 14417"/>
                    <a:gd name="connsiteX3" fmla="*/ 11794 w 14695"/>
                    <a:gd name="connsiteY3" fmla="*/ 12943 h 14417"/>
                    <a:gd name="connsiteX4" fmla="*/ 12940 w 14695"/>
                    <a:gd name="connsiteY4" fmla="*/ 2621 h 1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14417">
                      <a:moveTo>
                        <a:pt x="12940" y="2621"/>
                      </a:moveTo>
                      <a:cubicBezTo>
                        <a:pt x="10265" y="-437"/>
                        <a:pt x="6061" y="-819"/>
                        <a:pt x="2621" y="1475"/>
                      </a:cubicBezTo>
                      <a:cubicBezTo>
                        <a:pt x="-437" y="4151"/>
                        <a:pt x="-819" y="8738"/>
                        <a:pt x="1474" y="11796"/>
                      </a:cubicBezTo>
                      <a:cubicBezTo>
                        <a:pt x="4150" y="14854"/>
                        <a:pt x="8736" y="15236"/>
                        <a:pt x="11794" y="12943"/>
                      </a:cubicBezTo>
                      <a:cubicBezTo>
                        <a:pt x="15233" y="10267"/>
                        <a:pt x="15616" y="5679"/>
                        <a:pt x="12940" y="2621"/>
                      </a:cubicBezTo>
                      <a:close/>
                    </a:path>
                  </a:pathLst>
                </a:custGeom>
                <a:solidFill>
                  <a:srgbClr val="29ABE2"/>
                </a:solidFill>
                <a:ln w="3819" cap="flat">
                  <a:noFill/>
                  <a:prstDash val="solid"/>
                  <a:miter/>
                </a:ln>
              </p:spPr>
              <p:txBody>
                <a:bodyPr rtlCol="0" anchor="ctr"/>
                <a:lstStyle/>
                <a:p>
                  <a:endParaRPr lang="en-US"/>
                </a:p>
              </p:txBody>
            </p:sp>
          </p:grpSp>
          <p:grpSp>
            <p:nvGrpSpPr>
              <p:cNvPr id="259" name="Graphic 4">
                <a:extLst>
                  <a:ext uri="{FF2B5EF4-FFF2-40B4-BE49-F238E27FC236}">
                    <a16:creationId xmlns:a16="http://schemas.microsoft.com/office/drawing/2014/main" id="{16556BB9-3889-86DA-514D-4E63EA8773E5}"/>
                  </a:ext>
                </a:extLst>
              </p:cNvPr>
              <p:cNvGrpSpPr/>
              <p:nvPr/>
            </p:nvGrpSpPr>
            <p:grpSpPr>
              <a:xfrm>
                <a:off x="6227927" y="2728042"/>
                <a:ext cx="23106" cy="23111"/>
                <a:chOff x="6227927" y="2728042"/>
                <a:chExt cx="23106" cy="23111"/>
              </a:xfrm>
            </p:grpSpPr>
            <p:sp>
              <p:nvSpPr>
                <p:cNvPr id="263" name="Freeform 262">
                  <a:extLst>
                    <a:ext uri="{FF2B5EF4-FFF2-40B4-BE49-F238E27FC236}">
                      <a16:creationId xmlns:a16="http://schemas.microsoft.com/office/drawing/2014/main" id="{CD245EDD-561C-2714-1AC5-DCE60BCF72A9}"/>
                    </a:ext>
                  </a:extLst>
                </p:cNvPr>
                <p:cNvSpPr/>
                <p:nvPr/>
              </p:nvSpPr>
              <p:spPr>
                <a:xfrm rot="-2328823">
                  <a:off x="6231263" y="2731379"/>
                  <a:ext cx="16434" cy="16438"/>
                </a:xfrm>
                <a:custGeom>
                  <a:avLst/>
                  <a:gdLst>
                    <a:gd name="connsiteX0" fmla="*/ 0 w 16434"/>
                    <a:gd name="connsiteY0" fmla="*/ 0 h 16438"/>
                    <a:gd name="connsiteX1" fmla="*/ 16435 w 16434"/>
                    <a:gd name="connsiteY1" fmla="*/ 0 h 16438"/>
                    <a:gd name="connsiteX2" fmla="*/ 16435 w 16434"/>
                    <a:gd name="connsiteY2" fmla="*/ 16438 h 16438"/>
                    <a:gd name="connsiteX3" fmla="*/ 0 w 16434"/>
                    <a:gd name="connsiteY3" fmla="*/ 16438 h 16438"/>
                  </a:gdLst>
                  <a:ahLst/>
                  <a:cxnLst>
                    <a:cxn ang="0">
                      <a:pos x="connsiteX0" y="connsiteY0"/>
                    </a:cxn>
                    <a:cxn ang="0">
                      <a:pos x="connsiteX1" y="connsiteY1"/>
                    </a:cxn>
                    <a:cxn ang="0">
                      <a:pos x="connsiteX2" y="connsiteY2"/>
                    </a:cxn>
                    <a:cxn ang="0">
                      <a:pos x="connsiteX3" y="connsiteY3"/>
                    </a:cxn>
                  </a:cxnLst>
                  <a:rect l="l" t="t" r="r" b="b"/>
                  <a:pathLst>
                    <a:path w="16434" h="16438">
                      <a:moveTo>
                        <a:pt x="0" y="0"/>
                      </a:moveTo>
                      <a:lnTo>
                        <a:pt x="16435" y="0"/>
                      </a:lnTo>
                      <a:lnTo>
                        <a:pt x="16435" y="16438"/>
                      </a:lnTo>
                      <a:lnTo>
                        <a:pt x="0" y="16438"/>
                      </a:lnTo>
                      <a:close/>
                    </a:path>
                  </a:pathLst>
                </a:custGeom>
                <a:noFill/>
                <a:ln w="381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A5272C47-DEC9-8A90-AFF6-E405C0A7BC81}"/>
                    </a:ext>
                  </a:extLst>
                </p:cNvPr>
                <p:cNvSpPr/>
                <p:nvPr/>
              </p:nvSpPr>
              <p:spPr>
                <a:xfrm>
                  <a:off x="6231676" y="2731345"/>
                  <a:ext cx="16283" cy="16446"/>
                </a:xfrm>
                <a:custGeom>
                  <a:avLst/>
                  <a:gdLst>
                    <a:gd name="connsiteX0" fmla="*/ 14528 w 16283"/>
                    <a:gd name="connsiteY0" fmla="*/ 3063 h 16446"/>
                    <a:gd name="connsiteX1" fmla="*/ 3062 w 16283"/>
                    <a:gd name="connsiteY1" fmla="*/ 1916 h 16446"/>
                    <a:gd name="connsiteX2" fmla="*/ 1915 w 16283"/>
                    <a:gd name="connsiteY2" fmla="*/ 13384 h 16446"/>
                    <a:gd name="connsiteX3" fmla="*/ 13381 w 16283"/>
                    <a:gd name="connsiteY3" fmla="*/ 14531 h 16446"/>
                    <a:gd name="connsiteX4" fmla="*/ 14528 w 16283"/>
                    <a:gd name="connsiteY4" fmla="*/ 3063 h 16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 h="16446">
                      <a:moveTo>
                        <a:pt x="14528" y="3063"/>
                      </a:moveTo>
                      <a:cubicBezTo>
                        <a:pt x="11853" y="-378"/>
                        <a:pt x="6502" y="-1142"/>
                        <a:pt x="3062" y="1916"/>
                      </a:cubicBezTo>
                      <a:cubicBezTo>
                        <a:pt x="-378" y="4592"/>
                        <a:pt x="-1142" y="9943"/>
                        <a:pt x="1915" y="13384"/>
                      </a:cubicBezTo>
                      <a:cubicBezTo>
                        <a:pt x="4591" y="16825"/>
                        <a:pt x="9942" y="17589"/>
                        <a:pt x="13381" y="14531"/>
                      </a:cubicBezTo>
                      <a:cubicBezTo>
                        <a:pt x="16821" y="11855"/>
                        <a:pt x="17203" y="6885"/>
                        <a:pt x="14528" y="3063"/>
                      </a:cubicBezTo>
                      <a:close/>
                    </a:path>
                  </a:pathLst>
                </a:custGeom>
                <a:solidFill>
                  <a:srgbClr val="29ABE2"/>
                </a:solidFill>
                <a:ln w="3819" cap="flat">
                  <a:noFill/>
                  <a:prstDash val="solid"/>
                  <a:miter/>
                </a:ln>
              </p:spPr>
              <p:txBody>
                <a:bodyPr rtlCol="0" anchor="ctr"/>
                <a:lstStyle/>
                <a:p>
                  <a:endParaRPr lang="en-US"/>
                </a:p>
              </p:txBody>
            </p:sp>
          </p:grpSp>
          <p:grpSp>
            <p:nvGrpSpPr>
              <p:cNvPr id="260" name="Graphic 4">
                <a:extLst>
                  <a:ext uri="{FF2B5EF4-FFF2-40B4-BE49-F238E27FC236}">
                    <a16:creationId xmlns:a16="http://schemas.microsoft.com/office/drawing/2014/main" id="{3D09579B-B27F-B41E-A307-D08A149E165B}"/>
                  </a:ext>
                </a:extLst>
              </p:cNvPr>
              <p:cNvGrpSpPr/>
              <p:nvPr/>
            </p:nvGrpSpPr>
            <p:grpSpPr>
              <a:xfrm>
                <a:off x="6359205" y="3575083"/>
                <a:ext cx="24181" cy="24186"/>
                <a:chOff x="6359205" y="3575083"/>
                <a:chExt cx="24181" cy="24186"/>
              </a:xfrm>
            </p:grpSpPr>
            <p:sp>
              <p:nvSpPr>
                <p:cNvPr id="261" name="Freeform 260">
                  <a:extLst>
                    <a:ext uri="{FF2B5EF4-FFF2-40B4-BE49-F238E27FC236}">
                      <a16:creationId xmlns:a16="http://schemas.microsoft.com/office/drawing/2014/main" id="{AC217DF3-4F4E-5BAC-8B99-2F0D36FBBF7B}"/>
                    </a:ext>
                  </a:extLst>
                </p:cNvPr>
                <p:cNvSpPr/>
                <p:nvPr/>
              </p:nvSpPr>
              <p:spPr>
                <a:xfrm rot="-2327856">
                  <a:off x="6362696" y="3578575"/>
                  <a:ext cx="17199" cy="17203"/>
                </a:xfrm>
                <a:custGeom>
                  <a:avLst/>
                  <a:gdLst>
                    <a:gd name="connsiteX0" fmla="*/ 0 w 17199"/>
                    <a:gd name="connsiteY0" fmla="*/ 0 h 17203"/>
                    <a:gd name="connsiteX1" fmla="*/ 17200 w 17199"/>
                    <a:gd name="connsiteY1" fmla="*/ 0 h 17203"/>
                    <a:gd name="connsiteX2" fmla="*/ 17200 w 17199"/>
                    <a:gd name="connsiteY2" fmla="*/ 17203 h 17203"/>
                    <a:gd name="connsiteX3" fmla="*/ 0 w 17199"/>
                    <a:gd name="connsiteY3" fmla="*/ 17203 h 17203"/>
                  </a:gdLst>
                  <a:ahLst/>
                  <a:cxnLst>
                    <a:cxn ang="0">
                      <a:pos x="connsiteX0" y="connsiteY0"/>
                    </a:cxn>
                    <a:cxn ang="0">
                      <a:pos x="connsiteX1" y="connsiteY1"/>
                    </a:cxn>
                    <a:cxn ang="0">
                      <a:pos x="connsiteX2" y="connsiteY2"/>
                    </a:cxn>
                    <a:cxn ang="0">
                      <a:pos x="connsiteX3" y="connsiteY3"/>
                    </a:cxn>
                  </a:cxnLst>
                  <a:rect l="l" t="t" r="r" b="b"/>
                  <a:pathLst>
                    <a:path w="17199" h="17203">
                      <a:moveTo>
                        <a:pt x="0" y="0"/>
                      </a:moveTo>
                      <a:lnTo>
                        <a:pt x="17200" y="0"/>
                      </a:lnTo>
                      <a:lnTo>
                        <a:pt x="17200" y="17203"/>
                      </a:lnTo>
                      <a:lnTo>
                        <a:pt x="0" y="17203"/>
                      </a:lnTo>
                      <a:close/>
                    </a:path>
                  </a:pathLst>
                </a:custGeom>
                <a:noFill/>
                <a:ln w="381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4C9E7054-3043-86A4-0C1D-38B6D6C3A291}"/>
                    </a:ext>
                  </a:extLst>
                </p:cNvPr>
                <p:cNvSpPr/>
                <p:nvPr/>
              </p:nvSpPr>
              <p:spPr>
                <a:xfrm>
                  <a:off x="6362647" y="3578341"/>
                  <a:ext cx="16948" cy="17074"/>
                </a:xfrm>
                <a:custGeom>
                  <a:avLst/>
                  <a:gdLst>
                    <a:gd name="connsiteX0" fmla="*/ 15033 w 16948"/>
                    <a:gd name="connsiteY0" fmla="*/ 3186 h 17074"/>
                    <a:gd name="connsiteX1" fmla="*/ 3185 w 16948"/>
                    <a:gd name="connsiteY1" fmla="*/ 2039 h 17074"/>
                    <a:gd name="connsiteX2" fmla="*/ 2038 w 16948"/>
                    <a:gd name="connsiteY2" fmla="*/ 13889 h 17074"/>
                    <a:gd name="connsiteX3" fmla="*/ 13887 w 16948"/>
                    <a:gd name="connsiteY3" fmla="*/ 15036 h 17074"/>
                    <a:gd name="connsiteX4" fmla="*/ 15033 w 16948"/>
                    <a:gd name="connsiteY4" fmla="*/ 3186 h 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 h="17074">
                      <a:moveTo>
                        <a:pt x="15033" y="3186"/>
                      </a:moveTo>
                      <a:cubicBezTo>
                        <a:pt x="11976" y="-637"/>
                        <a:pt x="6625" y="-1019"/>
                        <a:pt x="3185" y="2039"/>
                      </a:cubicBezTo>
                      <a:cubicBezTo>
                        <a:pt x="-637" y="5097"/>
                        <a:pt x="-1019" y="10449"/>
                        <a:pt x="2038" y="13889"/>
                      </a:cubicBezTo>
                      <a:cubicBezTo>
                        <a:pt x="5096" y="17712"/>
                        <a:pt x="10447" y="18094"/>
                        <a:pt x="13887" y="15036"/>
                      </a:cubicBezTo>
                      <a:cubicBezTo>
                        <a:pt x="17326" y="12360"/>
                        <a:pt x="18091" y="7008"/>
                        <a:pt x="15033" y="3186"/>
                      </a:cubicBezTo>
                      <a:close/>
                    </a:path>
                  </a:pathLst>
                </a:custGeom>
                <a:solidFill>
                  <a:srgbClr val="29ABE2"/>
                </a:solidFill>
                <a:ln w="3819" cap="flat">
                  <a:noFill/>
                  <a:prstDash val="solid"/>
                  <a:miter/>
                </a:ln>
              </p:spPr>
              <p:txBody>
                <a:bodyPr rtlCol="0" anchor="ctr"/>
                <a:lstStyle/>
                <a:p>
                  <a:endParaRPr lang="en-US"/>
                </a:p>
              </p:txBody>
            </p:sp>
          </p:grpSp>
        </p:grpSp>
        <p:grpSp>
          <p:nvGrpSpPr>
            <p:cNvPr id="206" name="Graphic 4">
              <a:extLst>
                <a:ext uri="{FF2B5EF4-FFF2-40B4-BE49-F238E27FC236}">
                  <a16:creationId xmlns:a16="http://schemas.microsoft.com/office/drawing/2014/main" id="{E3D1BA6F-C4A1-BF8D-6A80-439580B08156}"/>
                </a:ext>
              </a:extLst>
            </p:cNvPr>
            <p:cNvGrpSpPr/>
            <p:nvPr/>
          </p:nvGrpSpPr>
          <p:grpSpPr>
            <a:xfrm>
              <a:off x="10452230" y="5742780"/>
              <a:ext cx="22030" cy="22035"/>
              <a:chOff x="8759035" y="5185285"/>
              <a:chExt cx="22030" cy="22035"/>
            </a:xfrm>
          </p:grpSpPr>
          <p:sp>
            <p:nvSpPr>
              <p:cNvPr id="232" name="Freeform 231">
                <a:extLst>
                  <a:ext uri="{FF2B5EF4-FFF2-40B4-BE49-F238E27FC236}">
                    <a16:creationId xmlns:a16="http://schemas.microsoft.com/office/drawing/2014/main" id="{B3788BBA-EBF5-1019-CA35-9105F834B352}"/>
                  </a:ext>
                </a:extLst>
              </p:cNvPr>
              <p:cNvSpPr/>
              <p:nvPr/>
            </p:nvSpPr>
            <p:spPr>
              <a:xfrm rot="-2328555">
                <a:off x="8762216" y="5188466"/>
                <a:ext cx="15669" cy="15672"/>
              </a:xfrm>
              <a:custGeom>
                <a:avLst/>
                <a:gdLst>
                  <a:gd name="connsiteX0" fmla="*/ 0 w 15669"/>
                  <a:gd name="connsiteY0" fmla="*/ 0 h 15672"/>
                  <a:gd name="connsiteX1" fmla="*/ 15669 w 15669"/>
                  <a:gd name="connsiteY1" fmla="*/ 0 h 15672"/>
                  <a:gd name="connsiteX2" fmla="*/ 15669 w 15669"/>
                  <a:gd name="connsiteY2" fmla="*/ 15673 h 15672"/>
                  <a:gd name="connsiteX3" fmla="*/ 0 w 15669"/>
                  <a:gd name="connsiteY3" fmla="*/ 15673 h 15672"/>
                </a:gdLst>
                <a:ahLst/>
                <a:cxnLst>
                  <a:cxn ang="0">
                    <a:pos x="connsiteX0" y="connsiteY0"/>
                  </a:cxn>
                  <a:cxn ang="0">
                    <a:pos x="connsiteX1" y="connsiteY1"/>
                  </a:cxn>
                  <a:cxn ang="0">
                    <a:pos x="connsiteX2" y="connsiteY2"/>
                  </a:cxn>
                  <a:cxn ang="0">
                    <a:pos x="connsiteX3" y="connsiteY3"/>
                  </a:cxn>
                </a:cxnLst>
                <a:rect l="l" t="t" r="r" b="b"/>
                <a:pathLst>
                  <a:path w="15669" h="15672">
                    <a:moveTo>
                      <a:pt x="0" y="0"/>
                    </a:moveTo>
                    <a:lnTo>
                      <a:pt x="15669" y="0"/>
                    </a:lnTo>
                    <a:lnTo>
                      <a:pt x="15669" y="15673"/>
                    </a:lnTo>
                    <a:lnTo>
                      <a:pt x="0" y="15673"/>
                    </a:lnTo>
                    <a:close/>
                  </a:path>
                </a:pathLst>
              </a:custGeom>
              <a:noFill/>
              <a:ln w="381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E8F37FB6-C22E-D23F-9806-FEAF55F39CC5}"/>
                  </a:ext>
                </a:extLst>
              </p:cNvPr>
              <p:cNvSpPr/>
              <p:nvPr/>
            </p:nvSpPr>
            <p:spPr>
              <a:xfrm>
                <a:off x="8762376" y="5188763"/>
                <a:ext cx="15621" cy="15744"/>
              </a:xfrm>
              <a:custGeom>
                <a:avLst/>
                <a:gdLst>
                  <a:gd name="connsiteX0" fmla="*/ 13986 w 15621"/>
                  <a:gd name="connsiteY0" fmla="*/ 2903 h 15744"/>
                  <a:gd name="connsiteX1" fmla="*/ 2902 w 15621"/>
                  <a:gd name="connsiteY1" fmla="*/ 1756 h 15744"/>
                  <a:gd name="connsiteX2" fmla="*/ 1756 w 15621"/>
                  <a:gd name="connsiteY2" fmla="*/ 12842 h 15744"/>
                  <a:gd name="connsiteX3" fmla="*/ 12839 w 15621"/>
                  <a:gd name="connsiteY3" fmla="*/ 13989 h 15744"/>
                  <a:gd name="connsiteX4" fmla="*/ 13986 w 1562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 h="15744">
                    <a:moveTo>
                      <a:pt x="13986" y="2903"/>
                    </a:moveTo>
                    <a:cubicBezTo>
                      <a:pt x="11311" y="-538"/>
                      <a:pt x="6342" y="-920"/>
                      <a:pt x="2902" y="1756"/>
                    </a:cubicBezTo>
                    <a:cubicBezTo>
                      <a:pt x="-537" y="4432"/>
                      <a:pt x="-920" y="9402"/>
                      <a:pt x="1756" y="12842"/>
                    </a:cubicBezTo>
                    <a:cubicBezTo>
                      <a:pt x="4431" y="16282"/>
                      <a:pt x="9400" y="16665"/>
                      <a:pt x="12839" y="13989"/>
                    </a:cubicBezTo>
                    <a:cubicBezTo>
                      <a:pt x="15897" y="10931"/>
                      <a:pt x="16661" y="5961"/>
                      <a:pt x="13986" y="2903"/>
                    </a:cubicBezTo>
                    <a:close/>
                  </a:path>
                </a:pathLst>
              </a:custGeom>
              <a:solidFill>
                <a:srgbClr val="29ABE2"/>
              </a:solidFill>
              <a:ln w="3819"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E726BE02-9C18-30F5-2EE4-85E40398C6AE}"/>
                </a:ext>
              </a:extLst>
            </p:cNvPr>
            <p:cNvSpPr/>
            <p:nvPr/>
          </p:nvSpPr>
          <p:spPr>
            <a:xfrm>
              <a:off x="8960436" y="4640985"/>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FBA0D004-F248-3D7F-681B-81934358FB67}"/>
                </a:ext>
              </a:extLst>
            </p:cNvPr>
            <p:cNvSpPr/>
            <p:nvPr/>
          </p:nvSpPr>
          <p:spPr>
            <a:xfrm>
              <a:off x="8775069" y="439480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E59FEF7F-56F1-F394-FAC0-FE3E23C893A6}"/>
                </a:ext>
              </a:extLst>
            </p:cNvPr>
            <p:cNvSpPr/>
            <p:nvPr/>
          </p:nvSpPr>
          <p:spPr>
            <a:xfrm>
              <a:off x="9216892" y="321816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7E8432D4-39A3-53CC-153D-1939DD834E7B}"/>
                </a:ext>
              </a:extLst>
            </p:cNvPr>
            <p:cNvSpPr/>
            <p:nvPr/>
          </p:nvSpPr>
          <p:spPr>
            <a:xfrm>
              <a:off x="9323525" y="397621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B02B9D57-A139-0CAA-0959-1BA05DE60462}"/>
                </a:ext>
              </a:extLst>
            </p:cNvPr>
            <p:cNvSpPr/>
            <p:nvPr/>
          </p:nvSpPr>
          <p:spPr>
            <a:xfrm>
              <a:off x="8827048" y="3867262"/>
              <a:ext cx="29535" cy="27832"/>
            </a:xfrm>
            <a:custGeom>
              <a:avLst/>
              <a:gdLst>
                <a:gd name="connsiteX0" fmla="*/ 27335 w 29535"/>
                <a:gd name="connsiteY0" fmla="*/ 3786 h 27832"/>
                <a:gd name="connsiteX1" fmla="*/ 7079 w 29535"/>
                <a:gd name="connsiteY1" fmla="*/ 4551 h 27832"/>
                <a:gd name="connsiteX2" fmla="*/ 2110 w 29535"/>
                <a:gd name="connsiteY2" fmla="*/ 24046 h 27832"/>
                <a:gd name="connsiteX3" fmla="*/ 22367 w 29535"/>
                <a:gd name="connsiteY3" fmla="*/ 23282 h 27832"/>
                <a:gd name="connsiteX4" fmla="*/ 27335 w 2953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629"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16A87E73-BEB3-5ED9-1FAB-B6249632C774}"/>
                </a:ext>
              </a:extLst>
            </p:cNvPr>
            <p:cNvSpPr/>
            <p:nvPr/>
          </p:nvSpPr>
          <p:spPr>
            <a:xfrm>
              <a:off x="9505452" y="367688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84BE4A49-9D54-7E16-EE31-038E9504A7EE}"/>
                </a:ext>
              </a:extLst>
            </p:cNvPr>
            <p:cNvSpPr/>
            <p:nvPr/>
          </p:nvSpPr>
          <p:spPr>
            <a:xfrm>
              <a:off x="9370536" y="3767106"/>
              <a:ext cx="29704" cy="27832"/>
            </a:xfrm>
            <a:custGeom>
              <a:avLst/>
              <a:gdLst>
                <a:gd name="connsiteX0" fmla="*/ 27335 w 29704"/>
                <a:gd name="connsiteY0" fmla="*/ 3786 h 27832"/>
                <a:gd name="connsiteX1" fmla="*/ 7079 w 29704"/>
                <a:gd name="connsiteY1" fmla="*/ 4551 h 27832"/>
                <a:gd name="connsiteX2" fmla="*/ 2110 w 29704"/>
                <a:gd name="connsiteY2" fmla="*/ 24047 h 27832"/>
                <a:gd name="connsiteX3" fmla="*/ 22367 w 29704"/>
                <a:gd name="connsiteY3" fmla="*/ 23282 h 27832"/>
                <a:gd name="connsiteX4" fmla="*/ 27335 w 29704"/>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4"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628" y="17930"/>
                    <a:pt x="31922" y="9138"/>
                    <a:pt x="27335" y="3786"/>
                  </a:cubicBezTo>
                  <a:close/>
                </a:path>
              </a:pathLst>
            </a:custGeom>
            <a:solidFill>
              <a:srgbClr val="29ABE2"/>
            </a:solidFill>
            <a:ln w="381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1820560-E0F5-8C5B-C5CF-F579F4656981}"/>
                </a:ext>
              </a:extLst>
            </p:cNvPr>
            <p:cNvSpPr/>
            <p:nvPr/>
          </p:nvSpPr>
          <p:spPr>
            <a:xfrm>
              <a:off x="9575012" y="4454053"/>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FEEA6459-6E7F-701A-2D69-0F196A9D2167}"/>
                </a:ext>
              </a:extLst>
            </p:cNvPr>
            <p:cNvSpPr/>
            <p:nvPr/>
          </p:nvSpPr>
          <p:spPr>
            <a:xfrm>
              <a:off x="9927018" y="4397858"/>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B046A31A-F673-789F-5F86-4F3AFF993E86}"/>
                </a:ext>
              </a:extLst>
            </p:cNvPr>
            <p:cNvSpPr/>
            <p:nvPr/>
          </p:nvSpPr>
          <p:spPr>
            <a:xfrm>
              <a:off x="9440478" y="4543887"/>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C32234E4-6FEC-7911-94E8-0EB98D4E91DD}"/>
                </a:ext>
              </a:extLst>
            </p:cNvPr>
            <p:cNvSpPr/>
            <p:nvPr/>
          </p:nvSpPr>
          <p:spPr>
            <a:xfrm>
              <a:off x="9336138" y="4392506"/>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3B4A3BF3-8601-4A76-C086-9D515B31F616}"/>
                </a:ext>
              </a:extLst>
            </p:cNvPr>
            <p:cNvSpPr/>
            <p:nvPr/>
          </p:nvSpPr>
          <p:spPr>
            <a:xfrm>
              <a:off x="9143892" y="4437232"/>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A2CA235-4F42-88AF-334A-FFC88BD153E2}"/>
                </a:ext>
              </a:extLst>
            </p:cNvPr>
            <p:cNvSpPr/>
            <p:nvPr/>
          </p:nvSpPr>
          <p:spPr>
            <a:xfrm>
              <a:off x="9331551" y="425985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DB7663C9-E1F6-4975-31D3-08475335B295}"/>
                </a:ext>
              </a:extLst>
            </p:cNvPr>
            <p:cNvSpPr/>
            <p:nvPr/>
          </p:nvSpPr>
          <p:spPr>
            <a:xfrm>
              <a:off x="8673787" y="417919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AE80B7A3-49CA-E8FD-1FCE-AE89ADFE6069}"/>
                </a:ext>
              </a:extLst>
            </p:cNvPr>
            <p:cNvSpPr/>
            <p:nvPr/>
          </p:nvSpPr>
          <p:spPr>
            <a:xfrm>
              <a:off x="8736085" y="40943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gradFill>
              <a:gsLst>
                <a:gs pos="0">
                  <a:srgbClr val="00B0F0"/>
                </a:gs>
                <a:gs pos="74000">
                  <a:srgbClr val="29ABE2"/>
                </a:gs>
              </a:gsLst>
              <a:path path="circle">
                <a:fillToRect l="100000" b="100000"/>
              </a:path>
            </a:gradFill>
            <a:ln w="381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DE4E385A-F46C-2CA9-60F6-AE51F406225D}"/>
                </a:ext>
              </a:extLst>
            </p:cNvPr>
            <p:cNvSpPr/>
            <p:nvPr/>
          </p:nvSpPr>
          <p:spPr>
            <a:xfrm>
              <a:off x="8856478" y="425182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D9896282-9AA7-030C-82A1-1421D7F048E5}"/>
                </a:ext>
              </a:extLst>
            </p:cNvPr>
            <p:cNvSpPr/>
            <p:nvPr/>
          </p:nvSpPr>
          <p:spPr>
            <a:xfrm>
              <a:off x="9636164" y="4701002"/>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8755"/>
                    <a:pt x="27335" y="3786"/>
                  </a:cubicBezTo>
                  <a:close/>
                </a:path>
              </a:pathLst>
            </a:custGeom>
            <a:solidFill>
              <a:srgbClr val="29ABE2"/>
            </a:solidFill>
            <a:ln w="381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58247E91-0F61-F555-7798-34F195BD64BD}"/>
                </a:ext>
              </a:extLst>
            </p:cNvPr>
            <p:cNvSpPr/>
            <p:nvPr/>
          </p:nvSpPr>
          <p:spPr>
            <a:xfrm>
              <a:off x="9794012" y="452592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E8F486CB-1003-15B2-10F7-050D363E352E}"/>
                </a:ext>
              </a:extLst>
            </p:cNvPr>
            <p:cNvSpPr/>
            <p:nvPr/>
          </p:nvSpPr>
          <p:spPr>
            <a:xfrm>
              <a:off x="9729421" y="4758343"/>
              <a:ext cx="29445" cy="27832"/>
            </a:xfrm>
            <a:custGeom>
              <a:avLst/>
              <a:gdLst>
                <a:gd name="connsiteX0" fmla="*/ 27336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6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6" y="3786"/>
                  </a:moveTo>
                  <a:cubicBezTo>
                    <a:pt x="23131" y="-1566"/>
                    <a:pt x="13959" y="-1184"/>
                    <a:pt x="7079" y="4551"/>
                  </a:cubicBezTo>
                  <a:cubicBezTo>
                    <a:pt x="199" y="10285"/>
                    <a:pt x="-2094" y="19077"/>
                    <a:pt x="2110" y="24046"/>
                  </a:cubicBezTo>
                  <a:cubicBezTo>
                    <a:pt x="6315" y="29398"/>
                    <a:pt x="15487" y="29016"/>
                    <a:pt x="22367" y="23282"/>
                  </a:cubicBezTo>
                  <a:cubicBezTo>
                    <a:pt x="29247" y="17548"/>
                    <a:pt x="31540" y="8755"/>
                    <a:pt x="27336" y="3786"/>
                  </a:cubicBezTo>
                  <a:close/>
                </a:path>
              </a:pathLst>
            </a:custGeom>
            <a:solidFill>
              <a:srgbClr val="29ABE2"/>
            </a:solidFill>
            <a:ln w="381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0AB0ADBC-2CD2-3CED-7F06-9B6DC662A244}"/>
                </a:ext>
              </a:extLst>
            </p:cNvPr>
            <p:cNvSpPr/>
            <p:nvPr/>
          </p:nvSpPr>
          <p:spPr>
            <a:xfrm>
              <a:off x="8646651" y="3436439"/>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6D121751-D6BB-4791-DDA3-86EBB4652395}"/>
                </a:ext>
              </a:extLst>
            </p:cNvPr>
            <p:cNvSpPr/>
            <p:nvPr/>
          </p:nvSpPr>
          <p:spPr>
            <a:xfrm>
              <a:off x="8937886" y="349530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271DF75-37B1-3A6E-FA8A-BD7DBC1BB772}"/>
                </a:ext>
              </a:extLst>
            </p:cNvPr>
            <p:cNvSpPr/>
            <p:nvPr/>
          </p:nvSpPr>
          <p:spPr>
            <a:xfrm>
              <a:off x="9005918" y="3689886"/>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77C63906-CB42-25A1-1CCC-C9B021D9CEF4}"/>
                </a:ext>
              </a:extLst>
            </p:cNvPr>
            <p:cNvSpPr/>
            <p:nvPr/>
          </p:nvSpPr>
          <p:spPr>
            <a:xfrm>
              <a:off x="9458442" y="412032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C7C0CFC-25B6-0F38-DB0E-84ADBDB474DD}"/>
                </a:ext>
              </a:extLst>
            </p:cNvPr>
            <p:cNvSpPr/>
            <p:nvPr/>
          </p:nvSpPr>
          <p:spPr>
            <a:xfrm>
              <a:off x="9085797" y="459817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647F06B5-8AC3-FECC-07A0-B01B266D0D80}"/>
                </a:ext>
              </a:extLst>
            </p:cNvPr>
            <p:cNvSpPr/>
            <p:nvPr/>
          </p:nvSpPr>
          <p:spPr>
            <a:xfrm>
              <a:off x="9015090" y="44070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grpSp>
      <p:sp>
        <p:nvSpPr>
          <p:cNvPr id="329" name="TextBox 328">
            <a:extLst>
              <a:ext uri="{FF2B5EF4-FFF2-40B4-BE49-F238E27FC236}">
                <a16:creationId xmlns:a16="http://schemas.microsoft.com/office/drawing/2014/main" id="{753EF42F-936F-458C-A29F-0A61349693E0}"/>
              </a:ext>
            </a:extLst>
          </p:cNvPr>
          <p:cNvSpPr txBox="1"/>
          <p:nvPr/>
        </p:nvSpPr>
        <p:spPr>
          <a:xfrm>
            <a:off x="211922" y="767907"/>
            <a:ext cx="11131837" cy="584775"/>
          </a:xfrm>
          <a:prstGeom prst="rect">
            <a:avLst/>
          </a:prstGeom>
          <a:noFill/>
          <a:effectLst/>
        </p:spPr>
        <p:txBody>
          <a:bodyPr wrap="square">
            <a:spAutoFit/>
          </a:bodyPr>
          <a:lstStyle/>
          <a:p>
            <a:pPr lvl="0">
              <a:buClr>
                <a:srgbClr val="000000"/>
              </a:buClr>
              <a:defRPr/>
            </a:pPr>
            <a:r>
              <a:rPr lang="en-US" sz="32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An End to Mass Murder: The Cultured Meat Revolution</a:t>
            </a:r>
            <a:endParaRPr kumimoji="0" lang="en-GB" sz="3200" b="1" u="none" strike="noStrike" kern="0" cap="none" normalizeH="0" baseline="0" noProof="0" dirty="0">
              <a:ln>
                <a:noFill/>
              </a:ln>
              <a:solidFill>
                <a:schemeClr val="bg1"/>
              </a:solidFill>
              <a:effectLst>
                <a:outerShdw blurRad="139700" dist="38100" dir="2700000" sx="99000" sy="99000" algn="tl" rotWithShape="0">
                  <a:prstClr val="black">
                    <a:alpha val="13115"/>
                  </a:prstClr>
                </a:outerShdw>
              </a:effectLst>
              <a:uLnTx/>
              <a:uFillTx/>
              <a:latin typeface="Cairo Light" pitchFamily="2" charset="-78"/>
              <a:ea typeface="Rubik"/>
              <a:cs typeface="Cairo Light" pitchFamily="2" charset="-78"/>
              <a:sym typeface="Rubik"/>
            </a:endParaRPr>
          </a:p>
        </p:txBody>
      </p:sp>
      <p:sp>
        <p:nvSpPr>
          <p:cNvPr id="330" name="TextBox 329">
            <a:extLst>
              <a:ext uri="{FF2B5EF4-FFF2-40B4-BE49-F238E27FC236}">
                <a16:creationId xmlns:a16="http://schemas.microsoft.com/office/drawing/2014/main" id="{AC637E60-04E0-4162-84D5-0C9484A40C1D}"/>
              </a:ext>
            </a:extLst>
          </p:cNvPr>
          <p:cNvSpPr txBox="1"/>
          <p:nvPr/>
        </p:nvSpPr>
        <p:spPr>
          <a:xfrm>
            <a:off x="229224" y="1347696"/>
            <a:ext cx="6997586" cy="4893647"/>
          </a:xfrm>
          <a:prstGeom prst="rect">
            <a:avLst/>
          </a:prstGeom>
          <a:noFill/>
          <a:effectLst/>
        </p:spPr>
        <p:txBody>
          <a:bodyPr wrap="square">
            <a:spAutoFit/>
          </a:bodyPr>
          <a:lstStyle/>
          <a:p>
            <a:pPr lvl="0">
              <a:buClr>
                <a:srgbClr val="000000"/>
              </a:buClr>
              <a:defRPr/>
            </a:pP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Humans will not systematically help wild animals until we stop systematically harming captive animals in factory farms and slaughterhouses.</a:t>
            </a:r>
          </a:p>
          <a:p>
            <a:pPr lvl="0">
              <a:buClr>
                <a:srgbClr val="000000"/>
              </a:buClr>
              <a:defRPr/>
            </a:pPr>
            <a:endPar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Our victims are as sentient as small children.</a:t>
            </a:r>
          </a:p>
          <a:p>
            <a:pPr lvl="0">
              <a:buClr>
                <a:srgbClr val="000000"/>
              </a:buClr>
              <a:defRPr/>
            </a:pPr>
            <a:endPar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Cultured meat and farm-free animal products</a:t>
            </a:r>
          </a:p>
          <a:p>
            <a:pPr lvl="0">
              <a:buClr>
                <a:srgbClr val="000000"/>
              </a:buClr>
              <a:defRPr/>
            </a:pP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will replace flesh from butchered animals.</a:t>
            </a:r>
          </a:p>
          <a:p>
            <a:pPr lvl="0">
              <a:buClr>
                <a:srgbClr val="000000"/>
              </a:buClr>
              <a:defRPr/>
            </a:pPr>
            <a:endPar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Animal agriculture must be outlawed.</a:t>
            </a:r>
          </a:p>
          <a:p>
            <a:pPr lvl="0">
              <a:buClr>
                <a:srgbClr val="000000"/>
              </a:buClr>
              <a:defRPr/>
            </a:pPr>
            <a:endPar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Civilization will be </a:t>
            </a:r>
            <a:r>
              <a:rPr lang="en-US" sz="2400" i="1"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invitro</a:t>
            </a:r>
            <a:r>
              <a:rPr lang="en-US" sz="2400" b="1"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tarian</a:t>
            </a: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 or </a:t>
            </a:r>
            <a:r>
              <a:rPr lang="en-US" sz="24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vegan</a:t>
            </a: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a:t>
            </a:r>
          </a:p>
          <a:p>
            <a:pPr lvl="0">
              <a:buClr>
                <a:srgbClr val="000000"/>
              </a:buClr>
              <a:defRPr/>
            </a:pPr>
            <a:endParaRPr lang="en-US" sz="2400" b="1"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p:txBody>
      </p:sp>
      <p:pic>
        <p:nvPicPr>
          <p:cNvPr id="5" name="Рисунок 4">
            <a:extLst>
              <a:ext uri="{FF2B5EF4-FFF2-40B4-BE49-F238E27FC236}">
                <a16:creationId xmlns:a16="http://schemas.microsoft.com/office/drawing/2014/main" id="{DD68647A-B297-4D5E-84C8-D791748BBA33}"/>
              </a:ext>
            </a:extLst>
          </p:cNvPr>
          <p:cNvPicPr>
            <a:picLocks noChangeAspect="1"/>
          </p:cNvPicPr>
          <p:nvPr/>
        </p:nvPicPr>
        <p:blipFill>
          <a:blip r:embed="rId2"/>
          <a:stretch>
            <a:fillRect/>
          </a:stretch>
        </p:blipFill>
        <p:spPr>
          <a:xfrm>
            <a:off x="7423345" y="1456501"/>
            <a:ext cx="4741181" cy="3160787"/>
          </a:xfrm>
          <a:prstGeom prst="rect">
            <a:avLst/>
          </a:prstGeom>
        </p:spPr>
      </p:pic>
      <p:sp>
        <p:nvSpPr>
          <p:cNvPr id="332" name="TextBox 331">
            <a:extLst>
              <a:ext uri="{FF2B5EF4-FFF2-40B4-BE49-F238E27FC236}">
                <a16:creationId xmlns:a16="http://schemas.microsoft.com/office/drawing/2014/main" id="{53C30AC4-0189-45DA-A279-8A93F2690591}"/>
              </a:ext>
            </a:extLst>
          </p:cNvPr>
          <p:cNvSpPr txBox="1"/>
          <p:nvPr/>
        </p:nvSpPr>
        <p:spPr>
          <a:xfrm>
            <a:off x="7694707" y="4728327"/>
            <a:ext cx="4487764" cy="830997"/>
          </a:xfrm>
          <a:prstGeom prst="rect">
            <a:avLst/>
          </a:prstGeom>
          <a:noFill/>
          <a:effectLst/>
        </p:spPr>
        <p:txBody>
          <a:bodyPr wrap="square">
            <a:spAutoFit/>
          </a:bodyPr>
          <a:lstStyle/>
          <a:p>
            <a:pPr lvl="0" algn="ctr">
              <a:buClr>
                <a:srgbClr val="000000"/>
              </a:buClr>
              <a:defRPr/>
            </a:pPr>
            <a:r>
              <a:rPr lang="en-US" sz="2400"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Cell-cultured meat</a:t>
            </a:r>
          </a:p>
          <a:p>
            <a:pPr marL="0" marR="0" lvl="0" indent="0" defTabSz="914400" rtl="0" eaLnBrk="1" fontAlgn="auto" latinLnBrk="0" hangingPunct="1">
              <a:spcBef>
                <a:spcPts val="0"/>
              </a:spcBef>
              <a:spcAft>
                <a:spcPts val="0"/>
              </a:spcAft>
              <a:buClr>
                <a:srgbClr val="000000"/>
              </a:buClr>
              <a:buSzTx/>
              <a:buFont typeface="Arial"/>
              <a:buNone/>
              <a:tabLst/>
              <a:defRPr/>
            </a:pPr>
            <a:endParaRPr kumimoji="0" lang="en-GB" sz="2400" u="none" strike="noStrike" kern="0" cap="none" normalizeH="0" baseline="0" noProof="0" dirty="0">
              <a:ln>
                <a:noFill/>
              </a:ln>
              <a:solidFill>
                <a:schemeClr val="bg1"/>
              </a:solidFill>
              <a:effectLst>
                <a:outerShdw blurRad="139700" dist="38100" dir="2700000" sx="99000" sy="99000" algn="tl" rotWithShape="0">
                  <a:prstClr val="black">
                    <a:alpha val="13115"/>
                  </a:prstClr>
                </a:outerShdw>
              </a:effectLst>
              <a:uLnTx/>
              <a:uFillTx/>
              <a:latin typeface="Cairo Light" pitchFamily="2" charset="-78"/>
              <a:ea typeface="Rubik"/>
              <a:cs typeface="Cairo Light" pitchFamily="2" charset="-78"/>
              <a:sym typeface="Rubik"/>
            </a:endParaRPr>
          </a:p>
        </p:txBody>
      </p:sp>
    </p:spTree>
    <p:extLst>
      <p:ext uri="{BB962C8B-B14F-4D97-AF65-F5344CB8AC3E}">
        <p14:creationId xmlns:p14="http://schemas.microsoft.com/office/powerpoint/2010/main" val="3561434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03F72"/>
            </a:gs>
            <a:gs pos="35000">
              <a:srgbClr val="003F72"/>
            </a:gs>
            <a:gs pos="79000">
              <a:srgbClr val="001531"/>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46BED6-0F46-0BCD-CDDC-FB4425831719}"/>
              </a:ext>
            </a:extLst>
          </p:cNvPr>
          <p:cNvSpPr txBox="1"/>
          <p:nvPr/>
        </p:nvSpPr>
        <p:spPr>
          <a:xfrm>
            <a:off x="1889898" y="173790"/>
            <a:ext cx="7179935" cy="646331"/>
          </a:xfrm>
          <a:prstGeom prst="rect">
            <a:avLst/>
          </a:prstGeom>
          <a:noFill/>
          <a:effectLst/>
        </p:spPr>
        <p:txBody>
          <a:bodyPr wrap="square">
            <a:spAutoFit/>
          </a:bodyPr>
          <a:lstStyle>
            <a:defPPr>
              <a:defRPr lang="en-US"/>
            </a:defPPr>
            <a:lvl1pPr marR="0" lvl="0" indent="0" fontAlgn="auto">
              <a:lnSpc>
                <a:spcPct val="90000"/>
              </a:lnSpc>
              <a:spcBef>
                <a:spcPts val="0"/>
              </a:spcBef>
              <a:spcAft>
                <a:spcPts val="0"/>
              </a:spcAft>
              <a:buClr>
                <a:srgbClr val="000000"/>
              </a:buClr>
              <a:buSzTx/>
              <a:buFont typeface="Arial"/>
              <a:buNone/>
              <a:tabLst/>
              <a:defRPr kumimoji="0" sz="4000" b="1" u="none" strike="noStrike" kern="0" cap="none" spc="300" normalizeH="0" baseline="0">
                <a:ln>
                  <a:noFill/>
                </a:ln>
                <a:solidFill>
                  <a:schemeClr val="bg1"/>
                </a:solidFill>
                <a:effectLst>
                  <a:outerShdw blurRad="139700" dist="38100" dir="2700000" sx="103000" sy="103000" algn="tl" rotWithShape="0">
                    <a:prstClr val="black">
                      <a:alpha val="25376"/>
                    </a:prstClr>
                  </a:outerShdw>
                </a:effectLst>
                <a:uLnTx/>
                <a:uFillTx/>
                <a:latin typeface="Cairo" pitchFamily="2" charset="-78"/>
                <a:ea typeface="Rubik"/>
                <a:cs typeface="Cairo" pitchFamily="2" charset="-78"/>
              </a:defRPr>
            </a:lvl1pPr>
          </a:lstStyle>
          <a:p>
            <a:pPr algn="ctr"/>
            <a:r>
              <a:rPr lang="en-GB" spc="0" dirty="0">
                <a:effectLst/>
                <a:sym typeface="Rubik"/>
              </a:rPr>
              <a:t>WILD ANIMAL SUFFERING</a:t>
            </a:r>
          </a:p>
        </p:txBody>
      </p:sp>
      <p:grpSp>
        <p:nvGrpSpPr>
          <p:cNvPr id="8" name="Graphic 4">
            <a:extLst>
              <a:ext uri="{FF2B5EF4-FFF2-40B4-BE49-F238E27FC236}">
                <a16:creationId xmlns:a16="http://schemas.microsoft.com/office/drawing/2014/main" id="{BA213637-7B87-A331-DC60-2F7F672DBB9D}"/>
              </a:ext>
            </a:extLst>
          </p:cNvPr>
          <p:cNvGrpSpPr/>
          <p:nvPr/>
        </p:nvGrpSpPr>
        <p:grpSpPr>
          <a:xfrm rot="12061865">
            <a:off x="-2404425" y="5515380"/>
            <a:ext cx="5510085" cy="2685241"/>
            <a:chOff x="5100600" y="4832506"/>
            <a:chExt cx="2388199" cy="1163846"/>
          </a:xfrm>
        </p:grpSpPr>
        <p:sp>
          <p:nvSpPr>
            <p:cNvPr id="9" name="Freeform 8">
              <a:extLst>
                <a:ext uri="{FF2B5EF4-FFF2-40B4-BE49-F238E27FC236}">
                  <a16:creationId xmlns:a16="http://schemas.microsoft.com/office/drawing/2014/main" id="{31AAFF9A-C510-39C5-20EE-AA67BC945302}"/>
                </a:ext>
              </a:extLst>
            </p:cNvPr>
            <p:cNvSpPr/>
            <p:nvPr/>
          </p:nvSpPr>
          <p:spPr>
            <a:xfrm>
              <a:off x="5734821" y="4842650"/>
              <a:ext cx="139502" cy="200311"/>
            </a:xfrm>
            <a:custGeom>
              <a:avLst/>
              <a:gdLst>
                <a:gd name="connsiteX0" fmla="*/ 134916 w 139502"/>
                <a:gd name="connsiteY0" fmla="*/ 0 h 200311"/>
                <a:gd name="connsiteX1" fmla="*/ 0 w 139502"/>
                <a:gd name="connsiteY1" fmla="*/ 198400 h 200311"/>
                <a:gd name="connsiteX2" fmla="*/ 139503 w 139502"/>
                <a:gd name="connsiteY2" fmla="*/ 200311 h 200311"/>
              </a:gdLst>
              <a:ahLst/>
              <a:cxnLst>
                <a:cxn ang="0">
                  <a:pos x="connsiteX0" y="connsiteY0"/>
                </a:cxn>
                <a:cxn ang="0">
                  <a:pos x="connsiteX1" y="connsiteY1"/>
                </a:cxn>
                <a:cxn ang="0">
                  <a:pos x="connsiteX2" y="connsiteY2"/>
                </a:cxn>
              </a:cxnLst>
              <a:rect l="l" t="t" r="r" b="b"/>
              <a:pathLst>
                <a:path w="139502" h="200311">
                  <a:moveTo>
                    <a:pt x="134916" y="0"/>
                  </a:moveTo>
                  <a:lnTo>
                    <a:pt x="0" y="198400"/>
                  </a:lnTo>
                  <a:lnTo>
                    <a:pt x="139503" y="200311"/>
                  </a:lnTo>
                  <a:close/>
                </a:path>
              </a:pathLst>
            </a:custGeom>
            <a:noFill/>
            <a:ln w="734" cap="flat">
              <a:solidFill>
                <a:srgbClr val="29ABE2"/>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5C009C4-2293-6B13-93E9-BF8A99D3F8C4}"/>
                </a:ext>
              </a:extLst>
            </p:cNvPr>
            <p:cNvSpPr/>
            <p:nvPr/>
          </p:nvSpPr>
          <p:spPr>
            <a:xfrm>
              <a:off x="5791387" y="5380892"/>
              <a:ext cx="292000" cy="138765"/>
            </a:xfrm>
            <a:custGeom>
              <a:avLst/>
              <a:gdLst>
                <a:gd name="connsiteX0" fmla="*/ 0 w 292000"/>
                <a:gd name="connsiteY0" fmla="*/ 138766 h 138765"/>
                <a:gd name="connsiteX1" fmla="*/ 184220 w 292000"/>
                <a:gd name="connsiteY1" fmla="*/ 70339 h 138765"/>
                <a:gd name="connsiteX2" fmla="*/ 292000 w 292000"/>
                <a:gd name="connsiteY2" fmla="*/ 0 h 138765"/>
              </a:gdLst>
              <a:ahLst/>
              <a:cxnLst>
                <a:cxn ang="0">
                  <a:pos x="connsiteX0" y="connsiteY0"/>
                </a:cxn>
                <a:cxn ang="0">
                  <a:pos x="connsiteX1" y="connsiteY1"/>
                </a:cxn>
                <a:cxn ang="0">
                  <a:pos x="connsiteX2" y="connsiteY2"/>
                </a:cxn>
              </a:cxnLst>
              <a:rect l="l" t="t" r="r" b="b"/>
              <a:pathLst>
                <a:path w="292000" h="138765">
                  <a:moveTo>
                    <a:pt x="0" y="138766"/>
                  </a:moveTo>
                  <a:lnTo>
                    <a:pt x="184220" y="70339"/>
                  </a:lnTo>
                  <a:lnTo>
                    <a:pt x="292000" y="0"/>
                  </a:lnTo>
                  <a:close/>
                </a:path>
              </a:pathLst>
            </a:custGeom>
            <a:noFill/>
            <a:ln w="734" cap="flat">
              <a:solidFill>
                <a:srgbClr val="29ABE2"/>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111B9EA-97F7-935F-0041-5EC8AB09400A}"/>
                </a:ext>
              </a:extLst>
            </p:cNvPr>
            <p:cNvSpPr/>
            <p:nvPr/>
          </p:nvSpPr>
          <p:spPr>
            <a:xfrm>
              <a:off x="6026057" y="4994413"/>
              <a:ext cx="188042" cy="263004"/>
            </a:xfrm>
            <a:custGeom>
              <a:avLst/>
              <a:gdLst>
                <a:gd name="connsiteX0" fmla="*/ 0 w 188042"/>
                <a:gd name="connsiteY0" fmla="*/ 263005 h 263004"/>
                <a:gd name="connsiteX1" fmla="*/ 188042 w 188042"/>
                <a:gd name="connsiteY1" fmla="*/ 0 h 263004"/>
                <a:gd name="connsiteX2" fmla="*/ 32487 w 188042"/>
                <a:gd name="connsiteY2" fmla="*/ 165142 h 263004"/>
              </a:gdLst>
              <a:ahLst/>
              <a:cxnLst>
                <a:cxn ang="0">
                  <a:pos x="connsiteX0" y="connsiteY0"/>
                </a:cxn>
                <a:cxn ang="0">
                  <a:pos x="connsiteX1" y="connsiteY1"/>
                </a:cxn>
                <a:cxn ang="0">
                  <a:pos x="connsiteX2" y="connsiteY2"/>
                </a:cxn>
              </a:cxnLst>
              <a:rect l="l" t="t" r="r" b="b"/>
              <a:pathLst>
                <a:path w="188042" h="263004">
                  <a:moveTo>
                    <a:pt x="0" y="263005"/>
                  </a:moveTo>
                  <a:lnTo>
                    <a:pt x="188042" y="0"/>
                  </a:lnTo>
                  <a:lnTo>
                    <a:pt x="32487" y="165142"/>
                  </a:lnTo>
                  <a:close/>
                </a:path>
              </a:pathLst>
            </a:custGeom>
            <a:noFill/>
            <a:ln w="734" cap="flat">
              <a:solidFill>
                <a:srgbClr val="29ABE2"/>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8380980-9FFC-A092-A252-F392D5984B6F}"/>
                </a:ext>
              </a:extLst>
            </p:cNvPr>
            <p:cNvSpPr/>
            <p:nvPr/>
          </p:nvSpPr>
          <p:spPr>
            <a:xfrm>
              <a:off x="6363157" y="5358337"/>
              <a:ext cx="188041" cy="263004"/>
            </a:xfrm>
            <a:custGeom>
              <a:avLst/>
              <a:gdLst>
                <a:gd name="connsiteX0" fmla="*/ 0 w 188041"/>
                <a:gd name="connsiteY0" fmla="*/ 263005 h 263004"/>
                <a:gd name="connsiteX1" fmla="*/ 188042 w 188041"/>
                <a:gd name="connsiteY1" fmla="*/ 0 h 263004"/>
                <a:gd name="connsiteX2" fmla="*/ 32869 w 188041"/>
                <a:gd name="connsiteY2" fmla="*/ 165143 h 263004"/>
              </a:gdLst>
              <a:ahLst/>
              <a:cxnLst>
                <a:cxn ang="0">
                  <a:pos x="connsiteX0" y="connsiteY0"/>
                </a:cxn>
                <a:cxn ang="0">
                  <a:pos x="connsiteX1" y="connsiteY1"/>
                </a:cxn>
                <a:cxn ang="0">
                  <a:pos x="connsiteX2" y="connsiteY2"/>
                </a:cxn>
              </a:cxnLst>
              <a:rect l="l" t="t" r="r" b="b"/>
              <a:pathLst>
                <a:path w="188041" h="263004">
                  <a:moveTo>
                    <a:pt x="0" y="263005"/>
                  </a:moveTo>
                  <a:lnTo>
                    <a:pt x="188042" y="0"/>
                  </a:lnTo>
                  <a:lnTo>
                    <a:pt x="32869" y="165143"/>
                  </a:lnTo>
                  <a:close/>
                </a:path>
              </a:pathLst>
            </a:custGeom>
            <a:noFill/>
            <a:ln w="734" cap="flat">
              <a:solidFill>
                <a:srgbClr val="29ABE2"/>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24366C5-858D-74BE-CD54-E84EB3CC32D7}"/>
                </a:ext>
              </a:extLst>
            </p:cNvPr>
            <p:cNvSpPr/>
            <p:nvPr/>
          </p:nvSpPr>
          <p:spPr>
            <a:xfrm>
              <a:off x="6172439" y="5520804"/>
              <a:ext cx="79497" cy="162084"/>
            </a:xfrm>
            <a:custGeom>
              <a:avLst/>
              <a:gdLst>
                <a:gd name="connsiteX0" fmla="*/ 25607 w 79497"/>
                <a:gd name="connsiteY0" fmla="*/ 0 h 162084"/>
                <a:gd name="connsiteX1" fmla="*/ 0 w 79497"/>
                <a:gd name="connsiteY1" fmla="*/ 162084 h 162084"/>
                <a:gd name="connsiteX2" fmla="*/ 79497 w 79497"/>
                <a:gd name="connsiteY2" fmla="*/ 64987 h 162084"/>
              </a:gdLst>
              <a:ahLst/>
              <a:cxnLst>
                <a:cxn ang="0">
                  <a:pos x="connsiteX0" y="connsiteY0"/>
                </a:cxn>
                <a:cxn ang="0">
                  <a:pos x="connsiteX1" y="connsiteY1"/>
                </a:cxn>
                <a:cxn ang="0">
                  <a:pos x="connsiteX2" y="connsiteY2"/>
                </a:cxn>
              </a:cxnLst>
              <a:rect l="l" t="t" r="r" b="b"/>
              <a:pathLst>
                <a:path w="79497" h="162084">
                  <a:moveTo>
                    <a:pt x="25607" y="0"/>
                  </a:moveTo>
                  <a:lnTo>
                    <a:pt x="0" y="162084"/>
                  </a:lnTo>
                  <a:lnTo>
                    <a:pt x="79497" y="64987"/>
                  </a:lnTo>
                  <a:close/>
                </a:path>
              </a:pathLst>
            </a:custGeom>
            <a:noFill/>
            <a:ln w="734" cap="flat">
              <a:solidFill>
                <a:srgbClr val="29ABE2"/>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543E08-634D-491D-36B7-95E439D674BE}"/>
                </a:ext>
              </a:extLst>
            </p:cNvPr>
            <p:cNvSpPr/>
            <p:nvPr/>
          </p:nvSpPr>
          <p:spPr>
            <a:xfrm>
              <a:off x="6822178" y="5121710"/>
              <a:ext cx="123450" cy="76072"/>
            </a:xfrm>
            <a:custGeom>
              <a:avLst/>
              <a:gdLst>
                <a:gd name="connsiteX0" fmla="*/ 0 w 123450"/>
                <a:gd name="connsiteY0" fmla="*/ 64604 h 76072"/>
                <a:gd name="connsiteX1" fmla="*/ 123451 w 123450"/>
                <a:gd name="connsiteY1" fmla="*/ 76072 h 76072"/>
                <a:gd name="connsiteX2" fmla="*/ 26372 w 123450"/>
                <a:gd name="connsiteY2" fmla="*/ 0 h 76072"/>
              </a:gdLst>
              <a:ahLst/>
              <a:cxnLst>
                <a:cxn ang="0">
                  <a:pos x="connsiteX0" y="connsiteY0"/>
                </a:cxn>
                <a:cxn ang="0">
                  <a:pos x="connsiteX1" y="connsiteY1"/>
                </a:cxn>
                <a:cxn ang="0">
                  <a:pos x="connsiteX2" y="connsiteY2"/>
                </a:cxn>
              </a:cxnLst>
              <a:rect l="l" t="t" r="r" b="b"/>
              <a:pathLst>
                <a:path w="123450" h="76072">
                  <a:moveTo>
                    <a:pt x="0" y="64604"/>
                  </a:moveTo>
                  <a:lnTo>
                    <a:pt x="123451" y="76072"/>
                  </a:lnTo>
                  <a:lnTo>
                    <a:pt x="26372" y="0"/>
                  </a:lnTo>
                  <a:close/>
                </a:path>
              </a:pathLst>
            </a:custGeom>
            <a:noFill/>
            <a:ln w="734" cap="flat">
              <a:solidFill>
                <a:srgbClr val="29ABE2"/>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9ABFA87-AE86-A960-AD34-8C08854A8E33}"/>
                </a:ext>
              </a:extLst>
            </p:cNvPr>
            <p:cNvSpPr/>
            <p:nvPr/>
          </p:nvSpPr>
          <p:spPr>
            <a:xfrm>
              <a:off x="5833811" y="5669127"/>
              <a:ext cx="121921" cy="66897"/>
            </a:xfrm>
            <a:custGeom>
              <a:avLst/>
              <a:gdLst>
                <a:gd name="connsiteX0" fmla="*/ 121921 w 121921"/>
                <a:gd name="connsiteY0" fmla="*/ 32493 h 66897"/>
                <a:gd name="connsiteX1" fmla="*/ 0 w 121921"/>
                <a:gd name="connsiteY1" fmla="*/ 0 h 66897"/>
                <a:gd name="connsiteX2" fmla="*/ 1529 w 121921"/>
                <a:gd name="connsiteY2" fmla="*/ 66898 h 66897"/>
              </a:gdLst>
              <a:ahLst/>
              <a:cxnLst>
                <a:cxn ang="0">
                  <a:pos x="connsiteX0" y="connsiteY0"/>
                </a:cxn>
                <a:cxn ang="0">
                  <a:pos x="connsiteX1" y="connsiteY1"/>
                </a:cxn>
                <a:cxn ang="0">
                  <a:pos x="connsiteX2" y="connsiteY2"/>
                </a:cxn>
              </a:cxnLst>
              <a:rect l="l" t="t" r="r" b="b"/>
              <a:pathLst>
                <a:path w="121921" h="66897">
                  <a:moveTo>
                    <a:pt x="121921" y="32493"/>
                  </a:moveTo>
                  <a:lnTo>
                    <a:pt x="0" y="0"/>
                  </a:lnTo>
                  <a:lnTo>
                    <a:pt x="1529" y="66898"/>
                  </a:lnTo>
                  <a:close/>
                </a:path>
              </a:pathLst>
            </a:custGeom>
            <a:noFill/>
            <a:ln w="734" cap="flat">
              <a:solidFill>
                <a:srgbClr val="29ABE2"/>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82329E5-2B69-AB7A-F562-950D1961169B}"/>
                </a:ext>
              </a:extLst>
            </p:cNvPr>
            <p:cNvSpPr/>
            <p:nvPr/>
          </p:nvSpPr>
          <p:spPr>
            <a:xfrm>
              <a:off x="6522916" y="5474549"/>
              <a:ext cx="69177" cy="149469"/>
            </a:xfrm>
            <a:custGeom>
              <a:avLst/>
              <a:gdLst>
                <a:gd name="connsiteX0" fmla="*/ 69178 w 69177"/>
                <a:gd name="connsiteY0" fmla="*/ 142206 h 149469"/>
                <a:gd name="connsiteX1" fmla="*/ 11084 w 69177"/>
                <a:gd name="connsiteY1" fmla="*/ 0 h 149469"/>
                <a:gd name="connsiteX2" fmla="*/ 0 w 69177"/>
                <a:gd name="connsiteY2" fmla="*/ 149469 h 149469"/>
              </a:gdLst>
              <a:ahLst/>
              <a:cxnLst>
                <a:cxn ang="0">
                  <a:pos x="connsiteX0" y="connsiteY0"/>
                </a:cxn>
                <a:cxn ang="0">
                  <a:pos x="connsiteX1" y="connsiteY1"/>
                </a:cxn>
                <a:cxn ang="0">
                  <a:pos x="connsiteX2" y="connsiteY2"/>
                </a:cxn>
              </a:cxnLst>
              <a:rect l="l" t="t" r="r" b="b"/>
              <a:pathLst>
                <a:path w="69177" h="149469">
                  <a:moveTo>
                    <a:pt x="69178" y="142206"/>
                  </a:moveTo>
                  <a:lnTo>
                    <a:pt x="11084" y="0"/>
                  </a:lnTo>
                  <a:lnTo>
                    <a:pt x="0" y="149469"/>
                  </a:lnTo>
                  <a:close/>
                </a:path>
              </a:pathLst>
            </a:custGeom>
            <a:noFill/>
            <a:ln w="734" cap="flat">
              <a:solidFill>
                <a:srgbClr val="29ABE2"/>
              </a:solid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0CE971F-E561-2309-77F9-AA3DBE69C5A1}"/>
                </a:ext>
              </a:extLst>
            </p:cNvPr>
            <p:cNvSpPr/>
            <p:nvPr/>
          </p:nvSpPr>
          <p:spPr>
            <a:xfrm>
              <a:off x="6572220" y="5798335"/>
              <a:ext cx="153261" cy="89069"/>
            </a:xfrm>
            <a:custGeom>
              <a:avLst/>
              <a:gdLst>
                <a:gd name="connsiteX0" fmla="*/ 0 w 153261"/>
                <a:gd name="connsiteY0" fmla="*/ 0 h 89069"/>
                <a:gd name="connsiteX1" fmla="*/ 153262 w 153261"/>
                <a:gd name="connsiteY1" fmla="*/ 89070 h 89069"/>
                <a:gd name="connsiteX2" fmla="*/ 58094 w 153261"/>
                <a:gd name="connsiteY2" fmla="*/ 30964 h 89069"/>
              </a:gdLst>
              <a:ahLst/>
              <a:cxnLst>
                <a:cxn ang="0">
                  <a:pos x="connsiteX0" y="connsiteY0"/>
                </a:cxn>
                <a:cxn ang="0">
                  <a:pos x="connsiteX1" y="connsiteY1"/>
                </a:cxn>
                <a:cxn ang="0">
                  <a:pos x="connsiteX2" y="connsiteY2"/>
                </a:cxn>
              </a:cxnLst>
              <a:rect l="l" t="t" r="r" b="b"/>
              <a:pathLst>
                <a:path w="153261" h="89069">
                  <a:moveTo>
                    <a:pt x="0" y="0"/>
                  </a:moveTo>
                  <a:lnTo>
                    <a:pt x="153262" y="89070"/>
                  </a:lnTo>
                  <a:lnTo>
                    <a:pt x="58094" y="30964"/>
                  </a:lnTo>
                  <a:close/>
                </a:path>
              </a:pathLst>
            </a:custGeom>
            <a:noFill/>
            <a:ln w="734" cap="flat">
              <a:solidFill>
                <a:srgbClr val="29ABE2"/>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C60A7CB-1A8C-5A3F-D3C5-4D9886CE8573}"/>
                </a:ext>
              </a:extLst>
            </p:cNvPr>
            <p:cNvSpPr/>
            <p:nvPr/>
          </p:nvSpPr>
          <p:spPr>
            <a:xfrm>
              <a:off x="5532638" y="5289146"/>
              <a:ext cx="279387" cy="83718"/>
            </a:xfrm>
            <a:custGeom>
              <a:avLst/>
              <a:gdLst>
                <a:gd name="connsiteX0" fmla="*/ 279388 w 279387"/>
                <a:gd name="connsiteY0" fmla="*/ 71486 h 83718"/>
                <a:gd name="connsiteX1" fmla="*/ 169697 w 279387"/>
                <a:gd name="connsiteY1" fmla="*/ 0 h 83718"/>
                <a:gd name="connsiteX2" fmla="*/ 0 w 279387"/>
                <a:gd name="connsiteY2" fmla="*/ 83718 h 83718"/>
              </a:gdLst>
              <a:ahLst/>
              <a:cxnLst>
                <a:cxn ang="0">
                  <a:pos x="connsiteX0" y="connsiteY0"/>
                </a:cxn>
                <a:cxn ang="0">
                  <a:pos x="connsiteX1" y="connsiteY1"/>
                </a:cxn>
                <a:cxn ang="0">
                  <a:pos x="connsiteX2" y="connsiteY2"/>
                </a:cxn>
              </a:cxnLst>
              <a:rect l="l" t="t" r="r" b="b"/>
              <a:pathLst>
                <a:path w="279387" h="83718">
                  <a:moveTo>
                    <a:pt x="279388" y="71486"/>
                  </a:moveTo>
                  <a:lnTo>
                    <a:pt x="169697" y="0"/>
                  </a:lnTo>
                  <a:lnTo>
                    <a:pt x="0" y="83718"/>
                  </a:lnTo>
                  <a:close/>
                </a:path>
              </a:pathLst>
            </a:custGeom>
            <a:noFill/>
            <a:ln w="734" cap="flat">
              <a:solidFill>
                <a:srgbClr val="29ABE2"/>
              </a:solid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CFF3807-9B9C-E327-2C0D-28755E08199C}"/>
                </a:ext>
              </a:extLst>
            </p:cNvPr>
            <p:cNvSpPr/>
            <p:nvPr/>
          </p:nvSpPr>
          <p:spPr>
            <a:xfrm>
              <a:off x="7002958" y="5161466"/>
              <a:ext cx="220528" cy="72632"/>
            </a:xfrm>
            <a:custGeom>
              <a:avLst/>
              <a:gdLst>
                <a:gd name="connsiteX0" fmla="*/ 152497 w 220528"/>
                <a:gd name="connsiteY0" fmla="*/ 72632 h 72632"/>
                <a:gd name="connsiteX1" fmla="*/ 220529 w 220528"/>
                <a:gd name="connsiteY1" fmla="*/ 11468 h 72632"/>
                <a:gd name="connsiteX2" fmla="*/ 0 w 220528"/>
                <a:gd name="connsiteY2" fmla="*/ 0 h 72632"/>
              </a:gdLst>
              <a:ahLst/>
              <a:cxnLst>
                <a:cxn ang="0">
                  <a:pos x="connsiteX0" y="connsiteY0"/>
                </a:cxn>
                <a:cxn ang="0">
                  <a:pos x="connsiteX1" y="connsiteY1"/>
                </a:cxn>
                <a:cxn ang="0">
                  <a:pos x="connsiteX2" y="connsiteY2"/>
                </a:cxn>
              </a:cxnLst>
              <a:rect l="l" t="t" r="r" b="b"/>
              <a:pathLst>
                <a:path w="220528" h="72632">
                  <a:moveTo>
                    <a:pt x="152497" y="72632"/>
                  </a:moveTo>
                  <a:lnTo>
                    <a:pt x="220529" y="11468"/>
                  </a:lnTo>
                  <a:lnTo>
                    <a:pt x="0" y="0"/>
                  </a:lnTo>
                  <a:close/>
                </a:path>
              </a:pathLst>
            </a:custGeom>
            <a:noFill/>
            <a:ln w="734" cap="flat">
              <a:solidFill>
                <a:srgbClr val="29ABE2"/>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B28CAB2-9636-EAFF-4A9B-8996B0347AA9}"/>
                </a:ext>
              </a:extLst>
            </p:cNvPr>
            <p:cNvSpPr/>
            <p:nvPr/>
          </p:nvSpPr>
          <p:spPr>
            <a:xfrm>
              <a:off x="6618084" y="5588467"/>
              <a:ext cx="149822" cy="241597"/>
            </a:xfrm>
            <a:custGeom>
              <a:avLst/>
              <a:gdLst>
                <a:gd name="connsiteX0" fmla="*/ 149822 w 149822"/>
                <a:gd name="connsiteY0" fmla="*/ 204517 h 241597"/>
                <a:gd name="connsiteX1" fmla="*/ 141032 w 149822"/>
                <a:gd name="connsiteY1" fmla="*/ 0 h 241597"/>
                <a:gd name="connsiteX2" fmla="*/ 0 w 149822"/>
                <a:gd name="connsiteY2" fmla="*/ 241597 h 241597"/>
              </a:gdLst>
              <a:ahLst/>
              <a:cxnLst>
                <a:cxn ang="0">
                  <a:pos x="connsiteX0" y="connsiteY0"/>
                </a:cxn>
                <a:cxn ang="0">
                  <a:pos x="connsiteX1" y="connsiteY1"/>
                </a:cxn>
                <a:cxn ang="0">
                  <a:pos x="connsiteX2" y="connsiteY2"/>
                </a:cxn>
              </a:cxnLst>
              <a:rect l="l" t="t" r="r" b="b"/>
              <a:pathLst>
                <a:path w="149822" h="241597">
                  <a:moveTo>
                    <a:pt x="149822" y="204517"/>
                  </a:moveTo>
                  <a:lnTo>
                    <a:pt x="141032" y="0"/>
                  </a:lnTo>
                  <a:lnTo>
                    <a:pt x="0" y="241597"/>
                  </a:lnTo>
                  <a:close/>
                </a:path>
              </a:pathLst>
            </a:custGeom>
            <a:noFill/>
            <a:ln w="734" cap="flat">
              <a:solidFill>
                <a:srgbClr val="29ABE2"/>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160A929-1B05-2F45-69EF-916710A5B5D0}"/>
                </a:ext>
              </a:extLst>
            </p:cNvPr>
            <p:cNvSpPr/>
            <p:nvPr/>
          </p:nvSpPr>
          <p:spPr>
            <a:xfrm>
              <a:off x="6535911" y="5886641"/>
              <a:ext cx="100518" cy="109712"/>
            </a:xfrm>
            <a:custGeom>
              <a:avLst/>
              <a:gdLst>
                <a:gd name="connsiteX0" fmla="*/ 0 w 100518"/>
                <a:gd name="connsiteY0" fmla="*/ 55430 h 109712"/>
                <a:gd name="connsiteX1" fmla="*/ 100519 w 100518"/>
                <a:gd name="connsiteY1" fmla="*/ 109713 h 109712"/>
                <a:gd name="connsiteX2" fmla="*/ 8408 w 100518"/>
                <a:gd name="connsiteY2" fmla="*/ 0 h 109712"/>
              </a:gdLst>
              <a:ahLst/>
              <a:cxnLst>
                <a:cxn ang="0">
                  <a:pos x="connsiteX0" y="connsiteY0"/>
                </a:cxn>
                <a:cxn ang="0">
                  <a:pos x="connsiteX1" y="connsiteY1"/>
                </a:cxn>
                <a:cxn ang="0">
                  <a:pos x="connsiteX2" y="connsiteY2"/>
                </a:cxn>
              </a:cxnLst>
              <a:rect l="l" t="t" r="r" b="b"/>
              <a:pathLst>
                <a:path w="100518" h="109712">
                  <a:moveTo>
                    <a:pt x="0" y="55430"/>
                  </a:moveTo>
                  <a:lnTo>
                    <a:pt x="100519" y="109713"/>
                  </a:lnTo>
                  <a:lnTo>
                    <a:pt x="8408" y="0"/>
                  </a:lnTo>
                  <a:close/>
                </a:path>
              </a:pathLst>
            </a:custGeom>
            <a:noFill/>
            <a:ln w="734" cap="flat">
              <a:solidFill>
                <a:srgbClr val="29ABE2"/>
              </a:solid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C7296072-277C-B856-08D7-0F15E9F4919B}"/>
                </a:ext>
              </a:extLst>
            </p:cNvPr>
            <p:cNvGrpSpPr/>
            <p:nvPr/>
          </p:nvGrpSpPr>
          <p:grpSpPr>
            <a:xfrm>
              <a:off x="5100600" y="5080903"/>
              <a:ext cx="1008351" cy="880162"/>
              <a:chOff x="5100600" y="5080903"/>
              <a:chExt cx="1008351" cy="880162"/>
            </a:xfrm>
          </p:grpSpPr>
          <p:grpSp>
            <p:nvGrpSpPr>
              <p:cNvPr id="118" name="Graphic 4">
                <a:extLst>
                  <a:ext uri="{FF2B5EF4-FFF2-40B4-BE49-F238E27FC236}">
                    <a16:creationId xmlns:a16="http://schemas.microsoft.com/office/drawing/2014/main" id="{01DD0D23-D1C7-DDC2-5607-04CAD3D09242}"/>
                  </a:ext>
                </a:extLst>
              </p:cNvPr>
              <p:cNvGrpSpPr/>
              <p:nvPr/>
            </p:nvGrpSpPr>
            <p:grpSpPr>
              <a:xfrm>
                <a:off x="5702956" y="5106757"/>
                <a:ext cx="11059" cy="11061"/>
                <a:chOff x="5702956" y="5106757"/>
                <a:chExt cx="11059" cy="11061"/>
              </a:xfrm>
            </p:grpSpPr>
            <p:sp>
              <p:nvSpPr>
                <p:cNvPr id="197" name="Freeform 196">
                  <a:extLst>
                    <a:ext uri="{FF2B5EF4-FFF2-40B4-BE49-F238E27FC236}">
                      <a16:creationId xmlns:a16="http://schemas.microsoft.com/office/drawing/2014/main" id="{FEEB5CAC-74BA-8A66-1950-B15ECC70C53F}"/>
                    </a:ext>
                  </a:extLst>
                </p:cNvPr>
                <p:cNvSpPr/>
                <p:nvPr/>
              </p:nvSpPr>
              <p:spPr>
                <a:xfrm rot="-4590510">
                  <a:off x="5703900" y="5107700"/>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2126944C-2A96-CF59-869F-4C40CA82A849}"/>
                    </a:ext>
                  </a:extLst>
                </p:cNvPr>
                <p:cNvSpPr/>
                <p:nvPr/>
              </p:nvSpPr>
              <p:spPr>
                <a:xfrm>
                  <a:off x="5704049" y="5107369"/>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19" name="Graphic 4">
                <a:extLst>
                  <a:ext uri="{FF2B5EF4-FFF2-40B4-BE49-F238E27FC236}">
                    <a16:creationId xmlns:a16="http://schemas.microsoft.com/office/drawing/2014/main" id="{AEBEF999-3D36-5E0D-B302-37DF30E446B8}"/>
                  </a:ext>
                </a:extLst>
              </p:cNvPr>
              <p:cNvGrpSpPr/>
              <p:nvPr/>
            </p:nvGrpSpPr>
            <p:grpSpPr>
              <a:xfrm>
                <a:off x="5862306" y="5210629"/>
                <a:ext cx="10595" cy="10597"/>
                <a:chOff x="5862306" y="5210629"/>
                <a:chExt cx="10595" cy="10597"/>
              </a:xfrm>
            </p:grpSpPr>
            <p:sp>
              <p:nvSpPr>
                <p:cNvPr id="195" name="Freeform 194">
                  <a:extLst>
                    <a:ext uri="{FF2B5EF4-FFF2-40B4-BE49-F238E27FC236}">
                      <a16:creationId xmlns:a16="http://schemas.microsoft.com/office/drawing/2014/main" id="{CE84D98D-2AD9-DE8D-5A22-FAB38D5CE40F}"/>
                    </a:ext>
                  </a:extLst>
                </p:cNvPr>
                <p:cNvSpPr/>
                <p:nvPr/>
              </p:nvSpPr>
              <p:spPr>
                <a:xfrm rot="-4592676">
                  <a:off x="5863208" y="5211531"/>
                  <a:ext cx="8791" cy="8792"/>
                </a:xfrm>
                <a:custGeom>
                  <a:avLst/>
                  <a:gdLst>
                    <a:gd name="connsiteX0" fmla="*/ 0 w 8791"/>
                    <a:gd name="connsiteY0" fmla="*/ 0 h 8792"/>
                    <a:gd name="connsiteX1" fmla="*/ 8791 w 8791"/>
                    <a:gd name="connsiteY1" fmla="*/ 0 h 8792"/>
                    <a:gd name="connsiteX2" fmla="*/ 8791 w 8791"/>
                    <a:gd name="connsiteY2" fmla="*/ 8793 h 8792"/>
                    <a:gd name="connsiteX3" fmla="*/ 0 w 8791"/>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1"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FB31FA0F-C817-D389-5876-1FD72766E73C}"/>
                    </a:ext>
                  </a:extLst>
                </p:cNvPr>
                <p:cNvSpPr/>
                <p:nvPr/>
              </p:nvSpPr>
              <p:spPr>
                <a:xfrm>
                  <a:off x="5862786" y="5211854"/>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3130"/>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120" name="Graphic 4">
                <a:extLst>
                  <a:ext uri="{FF2B5EF4-FFF2-40B4-BE49-F238E27FC236}">
                    <a16:creationId xmlns:a16="http://schemas.microsoft.com/office/drawing/2014/main" id="{FBEC8D5C-EF33-A302-52F2-3274364AD8B5}"/>
                  </a:ext>
                </a:extLst>
              </p:cNvPr>
              <p:cNvGrpSpPr/>
              <p:nvPr/>
            </p:nvGrpSpPr>
            <p:grpSpPr>
              <a:xfrm>
                <a:off x="5817262" y="5223550"/>
                <a:ext cx="9214" cy="9215"/>
                <a:chOff x="5817262" y="5223550"/>
                <a:chExt cx="9214" cy="9215"/>
              </a:xfrm>
            </p:grpSpPr>
            <p:sp>
              <p:nvSpPr>
                <p:cNvPr id="193" name="Freeform 192">
                  <a:extLst>
                    <a:ext uri="{FF2B5EF4-FFF2-40B4-BE49-F238E27FC236}">
                      <a16:creationId xmlns:a16="http://schemas.microsoft.com/office/drawing/2014/main" id="{61E86B90-4EFF-0071-FA50-95F1761CA5CF}"/>
                    </a:ext>
                  </a:extLst>
                </p:cNvPr>
                <p:cNvSpPr/>
                <p:nvPr/>
              </p:nvSpPr>
              <p:spPr>
                <a:xfrm rot="-4591927">
                  <a:off x="5818047" y="5224335"/>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D05B82B8-80E8-0018-66E2-08B10ADD9362}"/>
                    </a:ext>
                  </a:extLst>
                </p:cNvPr>
                <p:cNvSpPr/>
                <p:nvPr/>
              </p:nvSpPr>
              <p:spPr>
                <a:xfrm>
                  <a:off x="5818067" y="5224468"/>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6" y="838"/>
                        <a:pt x="73" y="2749"/>
                      </a:cubicBezTo>
                      <a:cubicBezTo>
                        <a:pt x="-309" y="4661"/>
                        <a:pt x="838" y="6954"/>
                        <a:pt x="2749" y="7337"/>
                      </a:cubicBezTo>
                      <a:cubicBezTo>
                        <a:pt x="4660" y="7719"/>
                        <a:pt x="6953" y="6572"/>
                        <a:pt x="7335" y="4661"/>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1" name="Graphic 4">
                <a:extLst>
                  <a:ext uri="{FF2B5EF4-FFF2-40B4-BE49-F238E27FC236}">
                    <a16:creationId xmlns:a16="http://schemas.microsoft.com/office/drawing/2014/main" id="{264BE8F6-88AB-322E-7975-9F942FE854B8}"/>
                  </a:ext>
                </a:extLst>
              </p:cNvPr>
              <p:cNvGrpSpPr/>
              <p:nvPr/>
            </p:nvGrpSpPr>
            <p:grpSpPr>
              <a:xfrm>
                <a:off x="5458058" y="5080903"/>
                <a:ext cx="11518" cy="11520"/>
                <a:chOff x="5458058" y="5080903"/>
                <a:chExt cx="11518" cy="11520"/>
              </a:xfrm>
            </p:grpSpPr>
            <p:sp>
              <p:nvSpPr>
                <p:cNvPr id="191" name="Freeform 190">
                  <a:extLst>
                    <a:ext uri="{FF2B5EF4-FFF2-40B4-BE49-F238E27FC236}">
                      <a16:creationId xmlns:a16="http://schemas.microsoft.com/office/drawing/2014/main" id="{FCD322BC-B757-0941-66F6-0956BDC5DBDE}"/>
                    </a:ext>
                  </a:extLst>
                </p:cNvPr>
                <p:cNvSpPr/>
                <p:nvPr/>
              </p:nvSpPr>
              <p:spPr>
                <a:xfrm rot="-4591593">
                  <a:off x="5459040" y="5081885"/>
                  <a:ext cx="9555" cy="9557"/>
                </a:xfrm>
                <a:custGeom>
                  <a:avLst/>
                  <a:gdLst>
                    <a:gd name="connsiteX0" fmla="*/ 0 w 9555"/>
                    <a:gd name="connsiteY0" fmla="*/ 0 h 9557"/>
                    <a:gd name="connsiteX1" fmla="*/ 9555 w 9555"/>
                    <a:gd name="connsiteY1" fmla="*/ 0 h 9557"/>
                    <a:gd name="connsiteX2" fmla="*/ 9555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71FB3D5-F32D-A909-AFF4-6EC75C94E9AE}"/>
                    </a:ext>
                  </a:extLst>
                </p:cNvPr>
                <p:cNvSpPr/>
                <p:nvPr/>
              </p:nvSpPr>
              <p:spPr>
                <a:xfrm>
                  <a:off x="5459085" y="5081400"/>
                  <a:ext cx="9540" cy="9516"/>
                </a:xfrm>
                <a:custGeom>
                  <a:avLst/>
                  <a:gdLst>
                    <a:gd name="connsiteX0" fmla="*/ 5904 w 9540"/>
                    <a:gd name="connsiteY0" fmla="*/ 171 h 9516"/>
                    <a:gd name="connsiteX1" fmla="*/ 171 w 9540"/>
                    <a:gd name="connsiteY1" fmla="*/ 3611 h 9516"/>
                    <a:gd name="connsiteX2" fmla="*/ 3611 w 9540"/>
                    <a:gd name="connsiteY2" fmla="*/ 9346 h 9516"/>
                    <a:gd name="connsiteX3" fmla="*/ 9344 w 9540"/>
                    <a:gd name="connsiteY3" fmla="*/ 5905 h 9516"/>
                    <a:gd name="connsiteX4" fmla="*/ 5904 w 9540"/>
                    <a:gd name="connsiteY4" fmla="*/ 171 h 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6">
                      <a:moveTo>
                        <a:pt x="5904" y="171"/>
                      </a:moveTo>
                      <a:cubicBezTo>
                        <a:pt x="3229" y="-593"/>
                        <a:pt x="553" y="1318"/>
                        <a:pt x="171" y="3611"/>
                      </a:cubicBezTo>
                      <a:cubicBezTo>
                        <a:pt x="-593" y="6288"/>
                        <a:pt x="1318" y="8963"/>
                        <a:pt x="3611" y="9346"/>
                      </a:cubicBezTo>
                      <a:cubicBezTo>
                        <a:pt x="6286" y="10110"/>
                        <a:pt x="8962" y="8199"/>
                        <a:pt x="9344" y="5905"/>
                      </a:cubicBezTo>
                      <a:cubicBezTo>
                        <a:pt x="10108" y="3611"/>
                        <a:pt x="8579"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22" name="Graphic 4">
                <a:extLst>
                  <a:ext uri="{FF2B5EF4-FFF2-40B4-BE49-F238E27FC236}">
                    <a16:creationId xmlns:a16="http://schemas.microsoft.com/office/drawing/2014/main" id="{D8AB9857-8226-91FC-AA43-3C9ECF9A2D5C}"/>
                  </a:ext>
                </a:extLst>
              </p:cNvPr>
              <p:cNvGrpSpPr/>
              <p:nvPr/>
            </p:nvGrpSpPr>
            <p:grpSpPr>
              <a:xfrm>
                <a:off x="6096050" y="5365901"/>
                <a:ext cx="12901" cy="12904"/>
                <a:chOff x="6096050" y="5365901"/>
                <a:chExt cx="12901" cy="12904"/>
              </a:xfrm>
            </p:grpSpPr>
            <p:sp>
              <p:nvSpPr>
                <p:cNvPr id="189" name="Freeform 188">
                  <a:extLst>
                    <a:ext uri="{FF2B5EF4-FFF2-40B4-BE49-F238E27FC236}">
                      <a16:creationId xmlns:a16="http://schemas.microsoft.com/office/drawing/2014/main" id="{BBB3015D-AA6C-5658-63DC-E4C5DBED03DD}"/>
                    </a:ext>
                  </a:extLst>
                </p:cNvPr>
                <p:cNvSpPr/>
                <p:nvPr/>
              </p:nvSpPr>
              <p:spPr>
                <a:xfrm rot="-4591259">
                  <a:off x="6097150" y="5367002"/>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5F07E4CF-D787-02DF-9940-1CB822F06431}"/>
                    </a:ext>
                  </a:extLst>
                </p:cNvPr>
                <p:cNvSpPr/>
                <p:nvPr/>
              </p:nvSpPr>
              <p:spPr>
                <a:xfrm>
                  <a:off x="6096594" y="5366960"/>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8"/>
                        <a:pt x="1316" y="9727"/>
                        <a:pt x="3992" y="10491"/>
                      </a:cubicBezTo>
                      <a:cubicBezTo>
                        <a:pt x="6667" y="11256"/>
                        <a:pt x="9725" y="9344"/>
                        <a:pt x="10489" y="6668"/>
                      </a:cubicBezTo>
                      <a:cubicBezTo>
                        <a:pt x="11254" y="3610"/>
                        <a:pt x="9725" y="934"/>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id="{7BD02CDF-AB70-7B8B-9B5F-5378FEE0A3FA}"/>
                  </a:ext>
                </a:extLst>
              </p:cNvPr>
              <p:cNvGrpSpPr/>
              <p:nvPr/>
            </p:nvGrpSpPr>
            <p:grpSpPr>
              <a:xfrm>
                <a:off x="5694420" y="5204203"/>
                <a:ext cx="11980" cy="11982"/>
                <a:chOff x="5694420" y="5204203"/>
                <a:chExt cx="11980" cy="11982"/>
              </a:xfrm>
            </p:grpSpPr>
            <p:sp>
              <p:nvSpPr>
                <p:cNvPr id="187" name="Freeform 186">
                  <a:extLst>
                    <a:ext uri="{FF2B5EF4-FFF2-40B4-BE49-F238E27FC236}">
                      <a16:creationId xmlns:a16="http://schemas.microsoft.com/office/drawing/2014/main" id="{3CD3B453-109F-7D7A-2A78-54E65FFF78D4}"/>
                    </a:ext>
                  </a:extLst>
                </p:cNvPr>
                <p:cNvSpPr/>
                <p:nvPr/>
              </p:nvSpPr>
              <p:spPr>
                <a:xfrm rot="-4591259">
                  <a:off x="5695442" y="5205224"/>
                  <a:ext cx="9937" cy="9939"/>
                </a:xfrm>
                <a:custGeom>
                  <a:avLst/>
                  <a:gdLst>
                    <a:gd name="connsiteX0" fmla="*/ 0 w 9937"/>
                    <a:gd name="connsiteY0" fmla="*/ 0 h 9939"/>
                    <a:gd name="connsiteX1" fmla="*/ 9938 w 9937"/>
                    <a:gd name="connsiteY1" fmla="*/ 0 h 9939"/>
                    <a:gd name="connsiteX2" fmla="*/ 9938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8" y="0"/>
                      </a:lnTo>
                      <a:lnTo>
                        <a:pt x="9938" y="9939"/>
                      </a:lnTo>
                      <a:lnTo>
                        <a:pt x="0" y="9939"/>
                      </a:lnTo>
                      <a:close/>
                    </a:path>
                  </a:pathLst>
                </a:custGeom>
                <a:noFill/>
                <a:ln w="381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C6C774E-0AAE-7B66-D888-0DC106DB2AC9}"/>
                    </a:ext>
                  </a:extLst>
                </p:cNvPr>
                <p:cNvSpPr/>
                <p:nvPr/>
              </p:nvSpPr>
              <p:spPr>
                <a:xfrm>
                  <a:off x="5695285" y="5204876"/>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5" y="6669"/>
                        <a:pt x="1316" y="9344"/>
                        <a:pt x="3992" y="10109"/>
                      </a:cubicBezTo>
                      <a:cubicBezTo>
                        <a:pt x="6667" y="10874"/>
                        <a:pt x="9343" y="8962"/>
                        <a:pt x="10107" y="6286"/>
                      </a:cubicBezTo>
                      <a:cubicBezTo>
                        <a:pt x="10489" y="3610"/>
                        <a:pt x="8960" y="935"/>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4" name="Graphic 4">
                <a:extLst>
                  <a:ext uri="{FF2B5EF4-FFF2-40B4-BE49-F238E27FC236}">
                    <a16:creationId xmlns:a16="http://schemas.microsoft.com/office/drawing/2014/main" id="{3E7F15C8-E2A0-DCAD-2964-0B6D0C5FE7BB}"/>
                  </a:ext>
                </a:extLst>
              </p:cNvPr>
              <p:cNvGrpSpPr/>
              <p:nvPr/>
            </p:nvGrpSpPr>
            <p:grpSpPr>
              <a:xfrm>
                <a:off x="5847669" y="5278541"/>
                <a:ext cx="13360" cy="13363"/>
                <a:chOff x="5847669" y="5278541"/>
                <a:chExt cx="13360" cy="13363"/>
              </a:xfrm>
            </p:grpSpPr>
            <p:sp>
              <p:nvSpPr>
                <p:cNvPr id="185" name="Freeform 184">
                  <a:extLst>
                    <a:ext uri="{FF2B5EF4-FFF2-40B4-BE49-F238E27FC236}">
                      <a16:creationId xmlns:a16="http://schemas.microsoft.com/office/drawing/2014/main" id="{35F24096-993D-12B6-0AE8-97D888B4174C}"/>
                    </a:ext>
                  </a:extLst>
                </p:cNvPr>
                <p:cNvSpPr/>
                <p:nvPr/>
              </p:nvSpPr>
              <p:spPr>
                <a:xfrm rot="-4591927">
                  <a:off x="5848807" y="5279679"/>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25531AA-5A6E-32D2-E68B-7D505EA6C8EF}"/>
                    </a:ext>
                  </a:extLst>
                </p:cNvPr>
                <p:cNvSpPr/>
                <p:nvPr/>
              </p:nvSpPr>
              <p:spPr>
                <a:xfrm>
                  <a:off x="5848548" y="5279803"/>
                  <a:ext cx="11038" cy="11040"/>
                </a:xfrm>
                <a:custGeom>
                  <a:avLst/>
                  <a:gdLst>
                    <a:gd name="connsiteX0" fmla="*/ 6666 w 11038"/>
                    <a:gd name="connsiteY0" fmla="*/ 169 h 11040"/>
                    <a:gd name="connsiteX1" fmla="*/ 169 w 11038"/>
                    <a:gd name="connsiteY1" fmla="*/ 4374 h 11040"/>
                    <a:gd name="connsiteX2" fmla="*/ 4373 w 11038"/>
                    <a:gd name="connsiteY2" fmla="*/ 10872 h 11040"/>
                    <a:gd name="connsiteX3" fmla="*/ 10870 w 11038"/>
                    <a:gd name="connsiteY3" fmla="*/ 6667 h 11040"/>
                    <a:gd name="connsiteX4" fmla="*/ 6666 w 1103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8" h="11040">
                      <a:moveTo>
                        <a:pt x="6666" y="169"/>
                      </a:moveTo>
                      <a:cubicBezTo>
                        <a:pt x="3608" y="-596"/>
                        <a:pt x="933" y="1316"/>
                        <a:pt x="169" y="4374"/>
                      </a:cubicBezTo>
                      <a:cubicBezTo>
                        <a:pt x="-596" y="7432"/>
                        <a:pt x="1315" y="10108"/>
                        <a:pt x="4373" y="10872"/>
                      </a:cubicBezTo>
                      <a:cubicBezTo>
                        <a:pt x="7430" y="11637"/>
                        <a:pt x="10106" y="9725"/>
                        <a:pt x="10870" y="6667"/>
                      </a:cubicBezTo>
                      <a:cubicBezTo>
                        <a:pt x="11635" y="3609"/>
                        <a:pt x="9724"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125" name="Graphic 4">
                <a:extLst>
                  <a:ext uri="{FF2B5EF4-FFF2-40B4-BE49-F238E27FC236}">
                    <a16:creationId xmlns:a16="http://schemas.microsoft.com/office/drawing/2014/main" id="{B6C96E69-0F2A-A4EF-8750-2E4296076774}"/>
                  </a:ext>
                </a:extLst>
              </p:cNvPr>
              <p:cNvGrpSpPr/>
              <p:nvPr/>
            </p:nvGrpSpPr>
            <p:grpSpPr>
              <a:xfrm>
                <a:off x="6078171" y="5408946"/>
                <a:ext cx="15205" cy="15208"/>
                <a:chOff x="6078171" y="5408946"/>
                <a:chExt cx="15205" cy="15208"/>
              </a:xfrm>
            </p:grpSpPr>
            <p:sp>
              <p:nvSpPr>
                <p:cNvPr id="183" name="Freeform 182">
                  <a:extLst>
                    <a:ext uri="{FF2B5EF4-FFF2-40B4-BE49-F238E27FC236}">
                      <a16:creationId xmlns:a16="http://schemas.microsoft.com/office/drawing/2014/main" id="{99471786-39EF-FBBC-ECA8-360389215EEE}"/>
                    </a:ext>
                  </a:extLst>
                </p:cNvPr>
                <p:cNvSpPr/>
                <p:nvPr/>
              </p:nvSpPr>
              <p:spPr>
                <a:xfrm rot="-4590844">
                  <a:off x="6079468" y="5410243"/>
                  <a:ext cx="12612" cy="12614"/>
                </a:xfrm>
                <a:custGeom>
                  <a:avLst/>
                  <a:gdLst>
                    <a:gd name="connsiteX0" fmla="*/ 0 w 12612"/>
                    <a:gd name="connsiteY0" fmla="*/ 0 h 12614"/>
                    <a:gd name="connsiteX1" fmla="*/ 12612 w 12612"/>
                    <a:gd name="connsiteY1" fmla="*/ 0 h 12614"/>
                    <a:gd name="connsiteX2" fmla="*/ 12612 w 12612"/>
                    <a:gd name="connsiteY2" fmla="*/ 12615 h 12614"/>
                    <a:gd name="connsiteX3" fmla="*/ 0 w 12612"/>
                    <a:gd name="connsiteY3" fmla="*/ 12615 h 12614"/>
                  </a:gdLst>
                  <a:ahLst/>
                  <a:cxnLst>
                    <a:cxn ang="0">
                      <a:pos x="connsiteX0" y="connsiteY0"/>
                    </a:cxn>
                    <a:cxn ang="0">
                      <a:pos x="connsiteX1" y="connsiteY1"/>
                    </a:cxn>
                    <a:cxn ang="0">
                      <a:pos x="connsiteX2" y="connsiteY2"/>
                    </a:cxn>
                    <a:cxn ang="0">
                      <a:pos x="connsiteX3" y="connsiteY3"/>
                    </a:cxn>
                  </a:cxnLst>
                  <a:rect l="l" t="t" r="r" b="b"/>
                  <a:pathLst>
                    <a:path w="12612" h="12614">
                      <a:moveTo>
                        <a:pt x="0" y="0"/>
                      </a:moveTo>
                      <a:lnTo>
                        <a:pt x="12612" y="0"/>
                      </a:lnTo>
                      <a:lnTo>
                        <a:pt x="12612" y="12615"/>
                      </a:lnTo>
                      <a:lnTo>
                        <a:pt x="0" y="12615"/>
                      </a:lnTo>
                      <a:close/>
                    </a:path>
                  </a:pathLst>
                </a:custGeom>
                <a:noFill/>
                <a:ln w="381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45D582B-014C-128B-277F-6266A0A4BA53}"/>
                    </a:ext>
                  </a:extLst>
                </p:cNvPr>
                <p:cNvSpPr/>
                <p:nvPr/>
              </p:nvSpPr>
              <p:spPr>
                <a:xfrm>
                  <a:off x="6079780" y="5410160"/>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2" y="-597"/>
                        <a:pt x="932" y="1314"/>
                        <a:pt x="167" y="4755"/>
                      </a:cubicBezTo>
                      <a:cubicBezTo>
                        <a:pt x="-597" y="8195"/>
                        <a:pt x="1314" y="11636"/>
                        <a:pt x="4754" y="12400"/>
                      </a:cubicBezTo>
                      <a:cubicBezTo>
                        <a:pt x="8194" y="13164"/>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26" name="Graphic 4">
                <a:extLst>
                  <a:ext uri="{FF2B5EF4-FFF2-40B4-BE49-F238E27FC236}">
                    <a16:creationId xmlns:a16="http://schemas.microsoft.com/office/drawing/2014/main" id="{59B34F0B-9F4F-1C67-945F-313697171CE2}"/>
                  </a:ext>
                </a:extLst>
              </p:cNvPr>
              <p:cNvGrpSpPr/>
              <p:nvPr/>
            </p:nvGrpSpPr>
            <p:grpSpPr>
              <a:xfrm>
                <a:off x="5502958" y="5204441"/>
                <a:ext cx="14742" cy="14745"/>
                <a:chOff x="5502958" y="5204441"/>
                <a:chExt cx="14742" cy="14745"/>
              </a:xfrm>
            </p:grpSpPr>
            <p:sp>
              <p:nvSpPr>
                <p:cNvPr id="181" name="Freeform 180">
                  <a:extLst>
                    <a:ext uri="{FF2B5EF4-FFF2-40B4-BE49-F238E27FC236}">
                      <a16:creationId xmlns:a16="http://schemas.microsoft.com/office/drawing/2014/main" id="{A9463C45-1A84-E308-B246-7885AB2C5EED}"/>
                    </a:ext>
                  </a:extLst>
                </p:cNvPr>
                <p:cNvSpPr/>
                <p:nvPr/>
              </p:nvSpPr>
              <p:spPr>
                <a:xfrm rot="-4591927">
                  <a:off x="5504214" y="5205698"/>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4AEC61FD-9674-41DA-95B8-52F15828B918}"/>
                    </a:ext>
                  </a:extLst>
                </p:cNvPr>
                <p:cNvSpPr/>
                <p:nvPr/>
              </p:nvSpPr>
              <p:spPr>
                <a:xfrm>
                  <a:off x="5504188" y="5205260"/>
                  <a:ext cx="12182" cy="12185"/>
                </a:xfrm>
                <a:custGeom>
                  <a:avLst/>
                  <a:gdLst>
                    <a:gd name="connsiteX0" fmla="*/ 7429 w 12182"/>
                    <a:gd name="connsiteY0" fmla="*/ 167 h 12185"/>
                    <a:gd name="connsiteX1" fmla="*/ 167 w 12182"/>
                    <a:gd name="connsiteY1" fmla="*/ 4755 h 12185"/>
                    <a:gd name="connsiteX2" fmla="*/ 4754 w 12182"/>
                    <a:gd name="connsiteY2" fmla="*/ 12018 h 12185"/>
                    <a:gd name="connsiteX3" fmla="*/ 12015 w 12182"/>
                    <a:gd name="connsiteY3" fmla="*/ 7431 h 12185"/>
                    <a:gd name="connsiteX4" fmla="*/ 7429 w 12182"/>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 h="12185">
                      <a:moveTo>
                        <a:pt x="7429" y="167"/>
                      </a:moveTo>
                      <a:cubicBezTo>
                        <a:pt x="3989" y="-597"/>
                        <a:pt x="932" y="1314"/>
                        <a:pt x="167" y="4755"/>
                      </a:cubicBezTo>
                      <a:cubicBezTo>
                        <a:pt x="-597" y="8195"/>
                        <a:pt x="1314" y="11253"/>
                        <a:pt x="4754" y="12018"/>
                      </a:cubicBezTo>
                      <a:cubicBezTo>
                        <a:pt x="8193" y="12783"/>
                        <a:pt x="11251" y="10871"/>
                        <a:pt x="12015" y="7431"/>
                      </a:cubicBezTo>
                      <a:cubicBezTo>
                        <a:pt x="12780" y="4373"/>
                        <a:pt x="10869"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127" name="Graphic 4">
                <a:extLst>
                  <a:ext uri="{FF2B5EF4-FFF2-40B4-BE49-F238E27FC236}">
                    <a16:creationId xmlns:a16="http://schemas.microsoft.com/office/drawing/2014/main" id="{D0EC5EB6-D4DA-4000-1EC6-337F2CC68FA5}"/>
                  </a:ext>
                </a:extLst>
              </p:cNvPr>
              <p:cNvGrpSpPr/>
              <p:nvPr/>
            </p:nvGrpSpPr>
            <p:grpSpPr>
              <a:xfrm>
                <a:off x="5478810" y="5232027"/>
                <a:ext cx="12441" cy="12443"/>
                <a:chOff x="5478810" y="5232027"/>
                <a:chExt cx="12441" cy="12443"/>
              </a:xfrm>
            </p:grpSpPr>
            <p:sp>
              <p:nvSpPr>
                <p:cNvPr id="179" name="Freeform 178">
                  <a:extLst>
                    <a:ext uri="{FF2B5EF4-FFF2-40B4-BE49-F238E27FC236}">
                      <a16:creationId xmlns:a16="http://schemas.microsoft.com/office/drawing/2014/main" id="{23894A47-23EB-F199-F195-7E83E41946EA}"/>
                    </a:ext>
                  </a:extLst>
                </p:cNvPr>
                <p:cNvSpPr/>
                <p:nvPr/>
              </p:nvSpPr>
              <p:spPr>
                <a:xfrm rot="-4590844">
                  <a:off x="5479871" y="5233088"/>
                  <a:ext cx="10319" cy="10321"/>
                </a:xfrm>
                <a:custGeom>
                  <a:avLst/>
                  <a:gdLst>
                    <a:gd name="connsiteX0" fmla="*/ 0 w 10319"/>
                    <a:gd name="connsiteY0" fmla="*/ 0 h 10321"/>
                    <a:gd name="connsiteX1" fmla="*/ 10319 w 10319"/>
                    <a:gd name="connsiteY1" fmla="*/ 0 h 10321"/>
                    <a:gd name="connsiteX2" fmla="*/ 10319 w 10319"/>
                    <a:gd name="connsiteY2" fmla="*/ 10321 h 10321"/>
                    <a:gd name="connsiteX3" fmla="*/ 0 w 10319"/>
                    <a:gd name="connsiteY3" fmla="*/ 10321 h 10321"/>
                  </a:gdLst>
                  <a:ahLst/>
                  <a:cxnLst>
                    <a:cxn ang="0">
                      <a:pos x="connsiteX0" y="connsiteY0"/>
                    </a:cxn>
                    <a:cxn ang="0">
                      <a:pos x="connsiteX1" y="connsiteY1"/>
                    </a:cxn>
                    <a:cxn ang="0">
                      <a:pos x="connsiteX2" y="connsiteY2"/>
                    </a:cxn>
                    <a:cxn ang="0">
                      <a:pos x="connsiteX3" y="connsiteY3"/>
                    </a:cxn>
                  </a:cxnLst>
                  <a:rect l="l" t="t" r="r" b="b"/>
                  <a:pathLst>
                    <a:path w="10319" h="10321">
                      <a:moveTo>
                        <a:pt x="0" y="0"/>
                      </a:moveTo>
                      <a:lnTo>
                        <a:pt x="10319" y="0"/>
                      </a:lnTo>
                      <a:lnTo>
                        <a:pt x="10319" y="10321"/>
                      </a:lnTo>
                      <a:lnTo>
                        <a:pt x="0" y="10321"/>
                      </a:lnTo>
                      <a:close/>
                    </a:path>
                  </a:pathLst>
                </a:custGeom>
                <a:noFill/>
                <a:ln w="381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388CCE2A-B3E2-C14B-53AF-DA3BD3B4BCAD}"/>
                    </a:ext>
                  </a:extLst>
                </p:cNvPr>
                <p:cNvSpPr/>
                <p:nvPr/>
              </p:nvSpPr>
              <p:spPr>
                <a:xfrm>
                  <a:off x="5479724" y="5233164"/>
                  <a:ext cx="10276" cy="10278"/>
                </a:xfrm>
                <a:custGeom>
                  <a:avLst/>
                  <a:gdLst>
                    <a:gd name="connsiteX0" fmla="*/ 6285 w 10276"/>
                    <a:gd name="connsiteY0" fmla="*/ 170 h 10278"/>
                    <a:gd name="connsiteX1" fmla="*/ 170 w 10276"/>
                    <a:gd name="connsiteY1" fmla="*/ 3993 h 10278"/>
                    <a:gd name="connsiteX2" fmla="*/ 3992 w 10276"/>
                    <a:gd name="connsiteY2" fmla="*/ 10109 h 10278"/>
                    <a:gd name="connsiteX3" fmla="*/ 10107 w 10276"/>
                    <a:gd name="connsiteY3" fmla="*/ 6286 h 10278"/>
                    <a:gd name="connsiteX4" fmla="*/ 6285 w 10276"/>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0278">
                      <a:moveTo>
                        <a:pt x="6285" y="170"/>
                      </a:moveTo>
                      <a:cubicBezTo>
                        <a:pt x="3610" y="-595"/>
                        <a:pt x="934" y="1317"/>
                        <a:pt x="170" y="3993"/>
                      </a:cubicBezTo>
                      <a:cubicBezTo>
                        <a:pt x="-595" y="6668"/>
                        <a:pt x="1316" y="9344"/>
                        <a:pt x="3992" y="10109"/>
                      </a:cubicBezTo>
                      <a:cubicBezTo>
                        <a:pt x="6667" y="10874"/>
                        <a:pt x="9343" y="8962"/>
                        <a:pt x="10107" y="6286"/>
                      </a:cubicBezTo>
                      <a:cubicBezTo>
                        <a:pt x="10871" y="3610"/>
                        <a:pt x="8960"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8" name="Graphic 4">
                <a:extLst>
                  <a:ext uri="{FF2B5EF4-FFF2-40B4-BE49-F238E27FC236}">
                    <a16:creationId xmlns:a16="http://schemas.microsoft.com/office/drawing/2014/main" id="{C3558C11-840B-D559-3E98-E0404F8A9805}"/>
                  </a:ext>
                </a:extLst>
              </p:cNvPr>
              <p:cNvGrpSpPr/>
              <p:nvPr/>
            </p:nvGrpSpPr>
            <p:grpSpPr>
              <a:xfrm>
                <a:off x="5617800" y="5344700"/>
                <a:ext cx="8754" cy="8755"/>
                <a:chOff x="5617800" y="5344700"/>
                <a:chExt cx="8754" cy="8755"/>
              </a:xfrm>
            </p:grpSpPr>
            <p:sp>
              <p:nvSpPr>
                <p:cNvPr id="177" name="Freeform 176">
                  <a:extLst>
                    <a:ext uri="{FF2B5EF4-FFF2-40B4-BE49-F238E27FC236}">
                      <a16:creationId xmlns:a16="http://schemas.microsoft.com/office/drawing/2014/main" id="{7FE72C3D-1FBC-3190-5B3F-CA50B35B2FDE}"/>
                    </a:ext>
                  </a:extLst>
                </p:cNvPr>
                <p:cNvSpPr/>
                <p:nvPr/>
              </p:nvSpPr>
              <p:spPr>
                <a:xfrm rot="-4591593">
                  <a:off x="5618547" y="5345446"/>
                  <a:ext cx="7261" cy="7263"/>
                </a:xfrm>
                <a:custGeom>
                  <a:avLst/>
                  <a:gdLst>
                    <a:gd name="connsiteX0" fmla="*/ 0 w 7261"/>
                    <a:gd name="connsiteY0" fmla="*/ 0 h 7263"/>
                    <a:gd name="connsiteX1" fmla="*/ 7262 w 7261"/>
                    <a:gd name="connsiteY1" fmla="*/ 0 h 7263"/>
                    <a:gd name="connsiteX2" fmla="*/ 7262 w 7261"/>
                    <a:gd name="connsiteY2" fmla="*/ 7264 h 7263"/>
                    <a:gd name="connsiteX3" fmla="*/ 0 w 7261"/>
                    <a:gd name="connsiteY3" fmla="*/ 7264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4"/>
                      </a:lnTo>
                      <a:lnTo>
                        <a:pt x="0" y="7264"/>
                      </a:lnTo>
                      <a:close/>
                    </a:path>
                  </a:pathLst>
                </a:custGeom>
                <a:noFill/>
                <a:ln w="381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6F4EB3A-CDA5-8639-A6B5-818657C76EE5}"/>
                    </a:ext>
                  </a:extLst>
                </p:cNvPr>
                <p:cNvSpPr/>
                <p:nvPr/>
              </p:nvSpPr>
              <p:spPr>
                <a:xfrm>
                  <a:off x="5618177" y="5345267"/>
                  <a:ext cx="7408" cy="7409"/>
                </a:xfrm>
                <a:custGeom>
                  <a:avLst/>
                  <a:gdLst>
                    <a:gd name="connsiteX0" fmla="*/ 4660 w 7408"/>
                    <a:gd name="connsiteY0" fmla="*/ 73 h 7409"/>
                    <a:gd name="connsiteX1" fmla="*/ 73 w 7408"/>
                    <a:gd name="connsiteY1" fmla="*/ 2749 h 7409"/>
                    <a:gd name="connsiteX2" fmla="*/ 2749 w 7408"/>
                    <a:gd name="connsiteY2" fmla="*/ 7336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6"/>
                      </a:cubicBezTo>
                      <a:cubicBezTo>
                        <a:pt x="4660" y="7719"/>
                        <a:pt x="6571" y="6572"/>
                        <a:pt x="7335" y="4660"/>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9" name="Graphic 4">
                <a:extLst>
                  <a:ext uri="{FF2B5EF4-FFF2-40B4-BE49-F238E27FC236}">
                    <a16:creationId xmlns:a16="http://schemas.microsoft.com/office/drawing/2014/main" id="{6DF38A1D-CF9D-E1C0-EB79-0DDF722034F8}"/>
                  </a:ext>
                </a:extLst>
              </p:cNvPr>
              <p:cNvGrpSpPr/>
              <p:nvPr/>
            </p:nvGrpSpPr>
            <p:grpSpPr>
              <a:xfrm>
                <a:off x="5954732" y="5541828"/>
                <a:ext cx="11520" cy="11522"/>
                <a:chOff x="5954732" y="5541828"/>
                <a:chExt cx="11520" cy="11522"/>
              </a:xfrm>
            </p:grpSpPr>
            <p:sp>
              <p:nvSpPr>
                <p:cNvPr id="175" name="Freeform 174">
                  <a:extLst>
                    <a:ext uri="{FF2B5EF4-FFF2-40B4-BE49-F238E27FC236}">
                      <a16:creationId xmlns:a16="http://schemas.microsoft.com/office/drawing/2014/main" id="{A03A53EC-5627-2F36-78CA-B2A6F30B0583}"/>
                    </a:ext>
                  </a:extLst>
                </p:cNvPr>
                <p:cNvSpPr/>
                <p:nvPr/>
              </p:nvSpPr>
              <p:spPr>
                <a:xfrm rot="-4590510">
                  <a:off x="5955715" y="5542810"/>
                  <a:ext cx="9554" cy="9556"/>
                </a:xfrm>
                <a:custGeom>
                  <a:avLst/>
                  <a:gdLst>
                    <a:gd name="connsiteX0" fmla="*/ 0 w 9554"/>
                    <a:gd name="connsiteY0" fmla="*/ 0 h 9556"/>
                    <a:gd name="connsiteX1" fmla="*/ 9555 w 9554"/>
                    <a:gd name="connsiteY1" fmla="*/ 0 h 9556"/>
                    <a:gd name="connsiteX2" fmla="*/ 9555 w 9554"/>
                    <a:gd name="connsiteY2" fmla="*/ 9557 h 9556"/>
                    <a:gd name="connsiteX3" fmla="*/ 0 w 9554"/>
                    <a:gd name="connsiteY3" fmla="*/ 9557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3D700CA0-949B-7962-9CEE-A44B5B87D0C3}"/>
                    </a:ext>
                  </a:extLst>
                </p:cNvPr>
                <p:cNvSpPr/>
                <p:nvPr/>
              </p:nvSpPr>
              <p:spPr>
                <a:xfrm>
                  <a:off x="5955561" y="554242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554" y="1318"/>
                        <a:pt x="171" y="3612"/>
                      </a:cubicBezTo>
                      <a:cubicBezTo>
                        <a:pt x="-593" y="6288"/>
                        <a:pt x="1318" y="8963"/>
                        <a:pt x="3611" y="9346"/>
                      </a:cubicBezTo>
                      <a:cubicBezTo>
                        <a:pt x="6287" y="10110"/>
                        <a:pt x="8962"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30" name="Graphic 4">
                <a:extLst>
                  <a:ext uri="{FF2B5EF4-FFF2-40B4-BE49-F238E27FC236}">
                    <a16:creationId xmlns:a16="http://schemas.microsoft.com/office/drawing/2014/main" id="{51442459-8526-544E-BEF7-3D5E997672F8}"/>
                  </a:ext>
                </a:extLst>
              </p:cNvPr>
              <p:cNvGrpSpPr/>
              <p:nvPr/>
            </p:nvGrpSpPr>
            <p:grpSpPr>
              <a:xfrm>
                <a:off x="5936982" y="5692097"/>
                <a:ext cx="15204" cy="15207"/>
                <a:chOff x="5936982" y="5692097"/>
                <a:chExt cx="15204" cy="15207"/>
              </a:xfrm>
            </p:grpSpPr>
            <p:sp>
              <p:nvSpPr>
                <p:cNvPr id="173" name="Freeform 172">
                  <a:extLst>
                    <a:ext uri="{FF2B5EF4-FFF2-40B4-BE49-F238E27FC236}">
                      <a16:creationId xmlns:a16="http://schemas.microsoft.com/office/drawing/2014/main" id="{246F5E57-3D20-8DC3-CC62-86D8D457F912}"/>
                    </a:ext>
                  </a:extLst>
                </p:cNvPr>
                <p:cNvSpPr/>
                <p:nvPr/>
              </p:nvSpPr>
              <p:spPr>
                <a:xfrm rot="-4591593">
                  <a:off x="5938278" y="5693393"/>
                  <a:ext cx="12612" cy="12615"/>
                </a:xfrm>
                <a:custGeom>
                  <a:avLst/>
                  <a:gdLst>
                    <a:gd name="connsiteX0" fmla="*/ 0 w 12612"/>
                    <a:gd name="connsiteY0" fmla="*/ 0 h 12615"/>
                    <a:gd name="connsiteX1" fmla="*/ 12613 w 12612"/>
                    <a:gd name="connsiteY1" fmla="*/ 0 h 12615"/>
                    <a:gd name="connsiteX2" fmla="*/ 12613 w 12612"/>
                    <a:gd name="connsiteY2" fmla="*/ 12616 h 12615"/>
                    <a:gd name="connsiteX3" fmla="*/ 0 w 12612"/>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8A6FD13A-10BB-DE39-65AA-CA9C666F325D}"/>
                    </a:ext>
                  </a:extLst>
                </p:cNvPr>
                <p:cNvSpPr/>
                <p:nvPr/>
              </p:nvSpPr>
              <p:spPr>
                <a:xfrm>
                  <a:off x="5937984" y="5693425"/>
                  <a:ext cx="12695" cy="12567"/>
                </a:xfrm>
                <a:custGeom>
                  <a:avLst/>
                  <a:gdLst>
                    <a:gd name="connsiteX0" fmla="*/ 7811 w 12695"/>
                    <a:gd name="connsiteY0" fmla="*/ 167 h 12567"/>
                    <a:gd name="connsiteX1" fmla="*/ 167 w 12695"/>
                    <a:gd name="connsiteY1" fmla="*/ 4755 h 12567"/>
                    <a:gd name="connsiteX2" fmla="*/ 4754 w 12695"/>
                    <a:gd name="connsiteY2" fmla="*/ 12400 h 12567"/>
                    <a:gd name="connsiteX3" fmla="*/ 12398 w 12695"/>
                    <a:gd name="connsiteY3" fmla="*/ 7813 h 12567"/>
                    <a:gd name="connsiteX4" fmla="*/ 7811 w 1269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 h="12567">
                      <a:moveTo>
                        <a:pt x="7811" y="167"/>
                      </a:moveTo>
                      <a:cubicBezTo>
                        <a:pt x="4371" y="-597"/>
                        <a:pt x="932" y="1314"/>
                        <a:pt x="167" y="4755"/>
                      </a:cubicBezTo>
                      <a:cubicBezTo>
                        <a:pt x="-597" y="8195"/>
                        <a:pt x="1314" y="11636"/>
                        <a:pt x="4754" y="12400"/>
                      </a:cubicBezTo>
                      <a:cubicBezTo>
                        <a:pt x="8193" y="13165"/>
                        <a:pt x="11633" y="11253"/>
                        <a:pt x="12398" y="7813"/>
                      </a:cubicBezTo>
                      <a:cubicBezTo>
                        <a:pt x="13544" y="4372"/>
                        <a:pt x="11251" y="1314"/>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1" name="Graphic 4">
                <a:extLst>
                  <a:ext uri="{FF2B5EF4-FFF2-40B4-BE49-F238E27FC236}">
                    <a16:creationId xmlns:a16="http://schemas.microsoft.com/office/drawing/2014/main" id="{A5BA6129-FAFC-8AD9-8062-729A8DDA9E35}"/>
                  </a:ext>
                </a:extLst>
              </p:cNvPr>
              <p:cNvGrpSpPr/>
              <p:nvPr/>
            </p:nvGrpSpPr>
            <p:grpSpPr>
              <a:xfrm>
                <a:off x="5732968" y="5705000"/>
                <a:ext cx="9216" cy="9218"/>
                <a:chOff x="5732968" y="5705000"/>
                <a:chExt cx="9216" cy="9218"/>
              </a:xfrm>
            </p:grpSpPr>
            <p:sp>
              <p:nvSpPr>
                <p:cNvPr id="171" name="Freeform 170">
                  <a:extLst>
                    <a:ext uri="{FF2B5EF4-FFF2-40B4-BE49-F238E27FC236}">
                      <a16:creationId xmlns:a16="http://schemas.microsoft.com/office/drawing/2014/main" id="{B107DBC6-027F-8B00-E72D-263FA987553C}"/>
                    </a:ext>
                  </a:extLst>
                </p:cNvPr>
                <p:cNvSpPr/>
                <p:nvPr/>
              </p:nvSpPr>
              <p:spPr>
                <a:xfrm rot="-4590510">
                  <a:off x="5733754" y="5705786"/>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92473FFA-F25E-59D3-F309-F6319EEB55E6}"/>
                    </a:ext>
                  </a:extLst>
                </p:cNvPr>
                <p:cNvSpPr/>
                <p:nvPr/>
              </p:nvSpPr>
              <p:spPr>
                <a:xfrm>
                  <a:off x="5733984" y="5705752"/>
                  <a:ext cx="7716" cy="7790"/>
                </a:xfrm>
                <a:custGeom>
                  <a:avLst/>
                  <a:gdLst>
                    <a:gd name="connsiteX0" fmla="*/ 4659 w 7716"/>
                    <a:gd name="connsiteY0" fmla="*/ 72 h 7790"/>
                    <a:gd name="connsiteX1" fmla="*/ 72 w 7716"/>
                    <a:gd name="connsiteY1" fmla="*/ 3131 h 7790"/>
                    <a:gd name="connsiteX2" fmla="*/ 3130 w 7716"/>
                    <a:gd name="connsiteY2" fmla="*/ 7718 h 7790"/>
                    <a:gd name="connsiteX3" fmla="*/ 7716 w 7716"/>
                    <a:gd name="connsiteY3" fmla="*/ 4660 h 7790"/>
                    <a:gd name="connsiteX4" fmla="*/ 4659 w 7716"/>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 h="7790">
                      <a:moveTo>
                        <a:pt x="4659" y="72"/>
                      </a:moveTo>
                      <a:cubicBezTo>
                        <a:pt x="2748" y="-310"/>
                        <a:pt x="455" y="837"/>
                        <a:pt x="72" y="3131"/>
                      </a:cubicBezTo>
                      <a:cubicBezTo>
                        <a:pt x="-310" y="5042"/>
                        <a:pt x="837" y="7336"/>
                        <a:pt x="3130" y="7718"/>
                      </a:cubicBezTo>
                      <a:cubicBezTo>
                        <a:pt x="5041" y="8100"/>
                        <a:pt x="7334" y="6954"/>
                        <a:pt x="7716" y="4660"/>
                      </a:cubicBezTo>
                      <a:cubicBezTo>
                        <a:pt x="7716" y="2749"/>
                        <a:pt x="6570"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2" name="Graphic 4">
                <a:extLst>
                  <a:ext uri="{FF2B5EF4-FFF2-40B4-BE49-F238E27FC236}">
                    <a16:creationId xmlns:a16="http://schemas.microsoft.com/office/drawing/2014/main" id="{450936AE-E1E5-B356-D480-940E9D68E233}"/>
                  </a:ext>
                </a:extLst>
              </p:cNvPr>
              <p:cNvGrpSpPr/>
              <p:nvPr/>
            </p:nvGrpSpPr>
            <p:grpSpPr>
              <a:xfrm>
                <a:off x="5851354" y="5815331"/>
                <a:ext cx="16588" cy="16591"/>
                <a:chOff x="5851354" y="5815331"/>
                <a:chExt cx="16588" cy="16591"/>
              </a:xfrm>
            </p:grpSpPr>
            <p:sp>
              <p:nvSpPr>
                <p:cNvPr id="169" name="Freeform 168">
                  <a:extLst>
                    <a:ext uri="{FF2B5EF4-FFF2-40B4-BE49-F238E27FC236}">
                      <a16:creationId xmlns:a16="http://schemas.microsoft.com/office/drawing/2014/main" id="{9B91BC00-B278-88AA-C0BD-BFB92FACB491}"/>
                    </a:ext>
                  </a:extLst>
                </p:cNvPr>
                <p:cNvSpPr/>
                <p:nvPr/>
              </p:nvSpPr>
              <p:spPr>
                <a:xfrm rot="-4591259">
                  <a:off x="5852768" y="5816745"/>
                  <a:ext cx="13759" cy="13762"/>
                </a:xfrm>
                <a:custGeom>
                  <a:avLst/>
                  <a:gdLst>
                    <a:gd name="connsiteX0" fmla="*/ 0 w 13759"/>
                    <a:gd name="connsiteY0" fmla="*/ 0 h 13762"/>
                    <a:gd name="connsiteX1" fmla="*/ 13760 w 13759"/>
                    <a:gd name="connsiteY1" fmla="*/ 0 h 13762"/>
                    <a:gd name="connsiteX2" fmla="*/ 13760 w 13759"/>
                    <a:gd name="connsiteY2" fmla="*/ 13762 h 13762"/>
                    <a:gd name="connsiteX3" fmla="*/ 0 w 13759"/>
                    <a:gd name="connsiteY3" fmla="*/ 13762 h 13762"/>
                  </a:gdLst>
                  <a:ahLst/>
                  <a:cxnLst>
                    <a:cxn ang="0">
                      <a:pos x="connsiteX0" y="connsiteY0"/>
                    </a:cxn>
                    <a:cxn ang="0">
                      <a:pos x="connsiteX1" y="connsiteY1"/>
                    </a:cxn>
                    <a:cxn ang="0">
                      <a:pos x="connsiteX2" y="connsiteY2"/>
                    </a:cxn>
                    <a:cxn ang="0">
                      <a:pos x="connsiteX3" y="connsiteY3"/>
                    </a:cxn>
                  </a:cxnLst>
                  <a:rect l="l" t="t" r="r" b="b"/>
                  <a:pathLst>
                    <a:path w="13759" h="13762">
                      <a:moveTo>
                        <a:pt x="0" y="0"/>
                      </a:moveTo>
                      <a:lnTo>
                        <a:pt x="13760" y="0"/>
                      </a:lnTo>
                      <a:lnTo>
                        <a:pt x="13760" y="13762"/>
                      </a:lnTo>
                      <a:lnTo>
                        <a:pt x="0" y="13762"/>
                      </a:lnTo>
                      <a:close/>
                    </a:path>
                  </a:pathLst>
                </a:custGeom>
                <a:noFill/>
                <a:ln w="381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D69DEA4-A8C6-8261-A1A4-DF436D35EA1F}"/>
                    </a:ext>
                  </a:extLst>
                </p:cNvPr>
                <p:cNvSpPr/>
                <p:nvPr/>
              </p:nvSpPr>
              <p:spPr>
                <a:xfrm>
                  <a:off x="5852391" y="5816537"/>
                  <a:ext cx="13820" cy="13674"/>
                </a:xfrm>
                <a:custGeom>
                  <a:avLst/>
                  <a:gdLst>
                    <a:gd name="connsiteX0" fmla="*/ 8556 w 13820"/>
                    <a:gd name="connsiteY0" fmla="*/ 147 h 13674"/>
                    <a:gd name="connsiteX1" fmla="*/ 147 w 13820"/>
                    <a:gd name="connsiteY1" fmla="*/ 5117 h 13674"/>
                    <a:gd name="connsiteX2" fmla="*/ 5116 w 13820"/>
                    <a:gd name="connsiteY2" fmla="*/ 13527 h 13674"/>
                    <a:gd name="connsiteX3" fmla="*/ 13524 w 13820"/>
                    <a:gd name="connsiteY3" fmla="*/ 8558 h 13674"/>
                    <a:gd name="connsiteX4" fmla="*/ 8556 w 13820"/>
                    <a:gd name="connsiteY4" fmla="*/ 147 h 1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0" h="13674">
                      <a:moveTo>
                        <a:pt x="8556" y="147"/>
                      </a:moveTo>
                      <a:cubicBezTo>
                        <a:pt x="4734" y="-617"/>
                        <a:pt x="912" y="1676"/>
                        <a:pt x="147" y="5117"/>
                      </a:cubicBezTo>
                      <a:cubicBezTo>
                        <a:pt x="-617" y="8940"/>
                        <a:pt x="1676" y="12763"/>
                        <a:pt x="5116" y="13527"/>
                      </a:cubicBezTo>
                      <a:cubicBezTo>
                        <a:pt x="8938" y="14292"/>
                        <a:pt x="12760" y="11998"/>
                        <a:pt x="13524" y="8558"/>
                      </a:cubicBezTo>
                      <a:cubicBezTo>
                        <a:pt x="14671" y="5117"/>
                        <a:pt x="12378" y="1294"/>
                        <a:pt x="8556" y="147"/>
                      </a:cubicBezTo>
                      <a:close/>
                    </a:path>
                  </a:pathLst>
                </a:custGeom>
                <a:solidFill>
                  <a:srgbClr val="29ABE2"/>
                </a:solidFill>
                <a:ln w="3819" cap="flat">
                  <a:noFill/>
                  <a:prstDash val="solid"/>
                  <a:miter/>
                </a:ln>
              </p:spPr>
              <p:txBody>
                <a:bodyPr rtlCol="0" anchor="ctr"/>
                <a:lstStyle/>
                <a:p>
                  <a:endParaRPr lang="en-US"/>
                </a:p>
              </p:txBody>
            </p:sp>
          </p:grpSp>
          <p:grpSp>
            <p:nvGrpSpPr>
              <p:cNvPr id="133" name="Graphic 4">
                <a:extLst>
                  <a:ext uri="{FF2B5EF4-FFF2-40B4-BE49-F238E27FC236}">
                    <a16:creationId xmlns:a16="http://schemas.microsoft.com/office/drawing/2014/main" id="{FEB761EF-5328-B720-F512-7F40B75C98B8}"/>
                  </a:ext>
                </a:extLst>
              </p:cNvPr>
              <p:cNvGrpSpPr/>
              <p:nvPr/>
            </p:nvGrpSpPr>
            <p:grpSpPr>
              <a:xfrm>
                <a:off x="5473686" y="5524751"/>
                <a:ext cx="15205" cy="15208"/>
                <a:chOff x="5473686" y="5524751"/>
                <a:chExt cx="15205" cy="15208"/>
              </a:xfrm>
            </p:grpSpPr>
            <p:sp>
              <p:nvSpPr>
                <p:cNvPr id="167" name="Freeform 166">
                  <a:extLst>
                    <a:ext uri="{FF2B5EF4-FFF2-40B4-BE49-F238E27FC236}">
                      <a16:creationId xmlns:a16="http://schemas.microsoft.com/office/drawing/2014/main" id="{E9CD5C37-1FA6-766C-C91C-F3DA6DFFA53C}"/>
                    </a:ext>
                  </a:extLst>
                </p:cNvPr>
                <p:cNvSpPr/>
                <p:nvPr/>
              </p:nvSpPr>
              <p:spPr>
                <a:xfrm rot="-4591259">
                  <a:off x="5474982" y="5526047"/>
                  <a:ext cx="12613" cy="12615"/>
                </a:xfrm>
                <a:custGeom>
                  <a:avLst/>
                  <a:gdLst>
                    <a:gd name="connsiteX0" fmla="*/ 0 w 12613"/>
                    <a:gd name="connsiteY0" fmla="*/ 0 h 12615"/>
                    <a:gd name="connsiteX1" fmla="*/ 12613 w 12613"/>
                    <a:gd name="connsiteY1" fmla="*/ 0 h 12615"/>
                    <a:gd name="connsiteX2" fmla="*/ 12613 w 12613"/>
                    <a:gd name="connsiteY2" fmla="*/ 12616 h 12615"/>
                    <a:gd name="connsiteX3" fmla="*/ 0 w 12613"/>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3"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B6D98674-096F-F940-3B06-33F8086C9971}"/>
                    </a:ext>
                  </a:extLst>
                </p:cNvPr>
                <p:cNvSpPr/>
                <p:nvPr/>
              </p:nvSpPr>
              <p:spPr>
                <a:xfrm>
                  <a:off x="5474758" y="5525989"/>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1" y="-597"/>
                        <a:pt x="932" y="1314"/>
                        <a:pt x="167" y="4755"/>
                      </a:cubicBezTo>
                      <a:cubicBezTo>
                        <a:pt x="-597" y="8195"/>
                        <a:pt x="1314" y="11635"/>
                        <a:pt x="4754" y="12400"/>
                      </a:cubicBezTo>
                      <a:cubicBezTo>
                        <a:pt x="8193" y="13165"/>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4" name="Graphic 4">
                <a:extLst>
                  <a:ext uri="{FF2B5EF4-FFF2-40B4-BE49-F238E27FC236}">
                    <a16:creationId xmlns:a16="http://schemas.microsoft.com/office/drawing/2014/main" id="{A99EED7B-9D1A-F1EF-04CC-AAB0FA67D559}"/>
                  </a:ext>
                </a:extLst>
              </p:cNvPr>
              <p:cNvGrpSpPr/>
              <p:nvPr/>
            </p:nvGrpSpPr>
            <p:grpSpPr>
              <a:xfrm>
                <a:off x="5400386" y="5486749"/>
                <a:ext cx="11056" cy="11059"/>
                <a:chOff x="5400386" y="5486749"/>
                <a:chExt cx="11056" cy="11059"/>
              </a:xfrm>
            </p:grpSpPr>
            <p:sp>
              <p:nvSpPr>
                <p:cNvPr id="165" name="Freeform 164">
                  <a:extLst>
                    <a:ext uri="{FF2B5EF4-FFF2-40B4-BE49-F238E27FC236}">
                      <a16:creationId xmlns:a16="http://schemas.microsoft.com/office/drawing/2014/main" id="{4428BE42-B24A-9B78-6B3C-9A633A30BF54}"/>
                    </a:ext>
                  </a:extLst>
                </p:cNvPr>
                <p:cNvSpPr/>
                <p:nvPr/>
              </p:nvSpPr>
              <p:spPr>
                <a:xfrm rot="-4591927">
                  <a:off x="5401328" y="5487691"/>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39BB750-62DE-605E-9652-866DC47B9B5C}"/>
                    </a:ext>
                  </a:extLst>
                </p:cNvPr>
                <p:cNvSpPr/>
                <p:nvPr/>
              </p:nvSpPr>
              <p:spPr>
                <a:xfrm>
                  <a:off x="5401347" y="5487732"/>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35" name="Graphic 4">
                <a:extLst>
                  <a:ext uri="{FF2B5EF4-FFF2-40B4-BE49-F238E27FC236}">
                    <a16:creationId xmlns:a16="http://schemas.microsoft.com/office/drawing/2014/main" id="{BB5DE059-8300-6CE4-C1A8-0B3CAD760F71}"/>
                  </a:ext>
                </a:extLst>
              </p:cNvPr>
              <p:cNvGrpSpPr/>
              <p:nvPr/>
            </p:nvGrpSpPr>
            <p:grpSpPr>
              <a:xfrm>
                <a:off x="5276442" y="5435147"/>
                <a:ext cx="8754" cy="8756"/>
                <a:chOff x="5276442" y="5435147"/>
                <a:chExt cx="8754" cy="8756"/>
              </a:xfrm>
            </p:grpSpPr>
            <p:sp>
              <p:nvSpPr>
                <p:cNvPr id="163" name="Freeform 162">
                  <a:extLst>
                    <a:ext uri="{FF2B5EF4-FFF2-40B4-BE49-F238E27FC236}">
                      <a16:creationId xmlns:a16="http://schemas.microsoft.com/office/drawing/2014/main" id="{9F08C6CA-3742-965A-F724-BFC33D270A31}"/>
                    </a:ext>
                  </a:extLst>
                </p:cNvPr>
                <p:cNvSpPr/>
                <p:nvPr/>
              </p:nvSpPr>
              <p:spPr>
                <a:xfrm rot="-4590844">
                  <a:off x="5277189" y="5435894"/>
                  <a:ext cx="7261" cy="7263"/>
                </a:xfrm>
                <a:custGeom>
                  <a:avLst/>
                  <a:gdLst>
                    <a:gd name="connsiteX0" fmla="*/ 0 w 7261"/>
                    <a:gd name="connsiteY0" fmla="*/ 0 h 7263"/>
                    <a:gd name="connsiteX1" fmla="*/ 7262 w 7261"/>
                    <a:gd name="connsiteY1" fmla="*/ 0 h 7263"/>
                    <a:gd name="connsiteX2" fmla="*/ 7262 w 7261"/>
                    <a:gd name="connsiteY2" fmla="*/ 7263 h 7263"/>
                    <a:gd name="connsiteX3" fmla="*/ 0 w 7261"/>
                    <a:gd name="connsiteY3" fmla="*/ 7263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3"/>
                      </a:lnTo>
                      <a:lnTo>
                        <a:pt x="0" y="7263"/>
                      </a:lnTo>
                      <a:close/>
                    </a:path>
                  </a:pathLst>
                </a:custGeom>
                <a:noFill/>
                <a:ln w="381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9230AEF9-2A35-AF14-FB8B-159715FBA213}"/>
                    </a:ext>
                  </a:extLst>
                </p:cNvPr>
                <p:cNvSpPr/>
                <p:nvPr/>
              </p:nvSpPr>
              <p:spPr>
                <a:xfrm>
                  <a:off x="5277256" y="5435866"/>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7"/>
                      </a:cubicBezTo>
                      <a:cubicBezTo>
                        <a:pt x="4660" y="7719"/>
                        <a:pt x="6571" y="6572"/>
                        <a:pt x="7335" y="4660"/>
                      </a:cubicBezTo>
                      <a:cubicBezTo>
                        <a:pt x="7717" y="2367"/>
                        <a:pt x="6571" y="455"/>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36" name="Graphic 4">
                <a:extLst>
                  <a:ext uri="{FF2B5EF4-FFF2-40B4-BE49-F238E27FC236}">
                    <a16:creationId xmlns:a16="http://schemas.microsoft.com/office/drawing/2014/main" id="{56560D55-66E0-D519-EC6D-F10A683BF7E2}"/>
                  </a:ext>
                </a:extLst>
              </p:cNvPr>
              <p:cNvGrpSpPr/>
              <p:nvPr/>
            </p:nvGrpSpPr>
            <p:grpSpPr>
              <a:xfrm>
                <a:off x="5534454" y="5701185"/>
                <a:ext cx="17508" cy="17511"/>
                <a:chOff x="5534454" y="5701185"/>
                <a:chExt cx="17508" cy="17511"/>
              </a:xfrm>
            </p:grpSpPr>
            <p:sp>
              <p:nvSpPr>
                <p:cNvPr id="161" name="Freeform 160">
                  <a:extLst>
                    <a:ext uri="{FF2B5EF4-FFF2-40B4-BE49-F238E27FC236}">
                      <a16:creationId xmlns:a16="http://schemas.microsoft.com/office/drawing/2014/main" id="{BDD73893-3C50-F85C-DED9-FD2555FBCCA9}"/>
                    </a:ext>
                  </a:extLst>
                </p:cNvPr>
                <p:cNvSpPr/>
                <p:nvPr/>
              </p:nvSpPr>
              <p:spPr>
                <a:xfrm rot="-4591593">
                  <a:off x="5535946" y="5702677"/>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CDFF212C-CCCD-2998-7825-6F88B717D94A}"/>
                    </a:ext>
                  </a:extLst>
                </p:cNvPr>
                <p:cNvSpPr/>
                <p:nvPr/>
              </p:nvSpPr>
              <p:spPr>
                <a:xfrm>
                  <a:off x="5535549" y="5702620"/>
                  <a:ext cx="14434" cy="14436"/>
                </a:xfrm>
                <a:custGeom>
                  <a:avLst/>
                  <a:gdLst>
                    <a:gd name="connsiteX0" fmla="*/ 8937 w 14434"/>
                    <a:gd name="connsiteY0" fmla="*/ 147 h 14436"/>
                    <a:gd name="connsiteX1" fmla="*/ 146 w 14434"/>
                    <a:gd name="connsiteY1" fmla="*/ 5498 h 14436"/>
                    <a:gd name="connsiteX2" fmla="*/ 5497 w 14434"/>
                    <a:gd name="connsiteY2" fmla="*/ 14291 h 14436"/>
                    <a:gd name="connsiteX3" fmla="*/ 14288 w 14434"/>
                    <a:gd name="connsiteY3" fmla="*/ 8939 h 14436"/>
                    <a:gd name="connsiteX4" fmla="*/ 8937 w 14434"/>
                    <a:gd name="connsiteY4" fmla="*/ 147 h 1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4" h="14436">
                      <a:moveTo>
                        <a:pt x="8937" y="147"/>
                      </a:moveTo>
                      <a:cubicBezTo>
                        <a:pt x="5115" y="-618"/>
                        <a:pt x="1293" y="1675"/>
                        <a:pt x="146" y="5498"/>
                      </a:cubicBezTo>
                      <a:cubicBezTo>
                        <a:pt x="-618" y="9321"/>
                        <a:pt x="1675" y="13144"/>
                        <a:pt x="5497" y="14291"/>
                      </a:cubicBezTo>
                      <a:cubicBezTo>
                        <a:pt x="9319" y="15055"/>
                        <a:pt x="13141" y="12761"/>
                        <a:pt x="14288" y="8939"/>
                      </a:cubicBezTo>
                      <a:cubicBezTo>
                        <a:pt x="15052" y="5116"/>
                        <a:pt x="12759" y="1293"/>
                        <a:pt x="8937" y="147"/>
                      </a:cubicBezTo>
                      <a:close/>
                    </a:path>
                  </a:pathLst>
                </a:custGeom>
                <a:solidFill>
                  <a:srgbClr val="29ABE2"/>
                </a:solidFill>
                <a:ln w="3819" cap="flat">
                  <a:noFill/>
                  <a:prstDash val="solid"/>
                  <a:miter/>
                </a:ln>
              </p:spPr>
              <p:txBody>
                <a:bodyPr rtlCol="0" anchor="ctr"/>
                <a:lstStyle/>
                <a:p>
                  <a:endParaRPr lang="en-US"/>
                </a:p>
              </p:txBody>
            </p:sp>
          </p:grpSp>
          <p:grpSp>
            <p:nvGrpSpPr>
              <p:cNvPr id="137" name="Graphic 4">
                <a:extLst>
                  <a:ext uri="{FF2B5EF4-FFF2-40B4-BE49-F238E27FC236}">
                    <a16:creationId xmlns:a16="http://schemas.microsoft.com/office/drawing/2014/main" id="{DBC3C4D2-E528-5883-15C2-546885989229}"/>
                  </a:ext>
                </a:extLst>
              </p:cNvPr>
              <p:cNvGrpSpPr/>
              <p:nvPr/>
            </p:nvGrpSpPr>
            <p:grpSpPr>
              <a:xfrm>
                <a:off x="5360005" y="5601994"/>
                <a:ext cx="9214" cy="9215"/>
                <a:chOff x="5360005" y="5601994"/>
                <a:chExt cx="9214" cy="9215"/>
              </a:xfrm>
            </p:grpSpPr>
            <p:sp>
              <p:nvSpPr>
                <p:cNvPr id="159" name="Freeform 158">
                  <a:extLst>
                    <a:ext uri="{FF2B5EF4-FFF2-40B4-BE49-F238E27FC236}">
                      <a16:creationId xmlns:a16="http://schemas.microsoft.com/office/drawing/2014/main" id="{5051B132-EAEC-6928-AA08-0BAB4ACE3289}"/>
                    </a:ext>
                  </a:extLst>
                </p:cNvPr>
                <p:cNvSpPr/>
                <p:nvPr/>
              </p:nvSpPr>
              <p:spPr>
                <a:xfrm rot="-4591927">
                  <a:off x="5360790" y="5602780"/>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3D56E07-76A4-D6DE-23DD-D1506A90F9F1}"/>
                    </a:ext>
                  </a:extLst>
                </p:cNvPr>
                <p:cNvSpPr/>
                <p:nvPr/>
              </p:nvSpPr>
              <p:spPr>
                <a:xfrm>
                  <a:off x="5360958" y="5602921"/>
                  <a:ext cx="7788" cy="7790"/>
                </a:xfrm>
                <a:custGeom>
                  <a:avLst/>
                  <a:gdLst>
                    <a:gd name="connsiteX0" fmla="*/ 4659 w 7788"/>
                    <a:gd name="connsiteY0" fmla="*/ 72 h 7790"/>
                    <a:gd name="connsiteX1" fmla="*/ 72 w 7788"/>
                    <a:gd name="connsiteY1" fmla="*/ 3131 h 7790"/>
                    <a:gd name="connsiteX2" fmla="*/ 3130 w 7788"/>
                    <a:gd name="connsiteY2" fmla="*/ 7718 h 7790"/>
                    <a:gd name="connsiteX3" fmla="*/ 7716 w 7788"/>
                    <a:gd name="connsiteY3" fmla="*/ 4660 h 7790"/>
                    <a:gd name="connsiteX4" fmla="*/ 4659 w 7788"/>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 h="7790">
                      <a:moveTo>
                        <a:pt x="4659" y="72"/>
                      </a:moveTo>
                      <a:cubicBezTo>
                        <a:pt x="2748" y="-310"/>
                        <a:pt x="455" y="837"/>
                        <a:pt x="72" y="3131"/>
                      </a:cubicBezTo>
                      <a:cubicBezTo>
                        <a:pt x="-310" y="5042"/>
                        <a:pt x="837" y="7336"/>
                        <a:pt x="3130" y="7718"/>
                      </a:cubicBezTo>
                      <a:cubicBezTo>
                        <a:pt x="5041" y="8101"/>
                        <a:pt x="7334" y="6954"/>
                        <a:pt x="7716" y="4660"/>
                      </a:cubicBezTo>
                      <a:cubicBezTo>
                        <a:pt x="8099" y="2366"/>
                        <a:pt x="6952"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8" name="Graphic 4">
                <a:extLst>
                  <a:ext uri="{FF2B5EF4-FFF2-40B4-BE49-F238E27FC236}">
                    <a16:creationId xmlns:a16="http://schemas.microsoft.com/office/drawing/2014/main" id="{C06DFA78-B55B-1E8B-DF3D-2C2424264156}"/>
                  </a:ext>
                </a:extLst>
              </p:cNvPr>
              <p:cNvGrpSpPr/>
              <p:nvPr/>
            </p:nvGrpSpPr>
            <p:grpSpPr>
              <a:xfrm>
                <a:off x="5418338" y="5684047"/>
                <a:ext cx="14742" cy="14745"/>
                <a:chOff x="5418338" y="5684047"/>
                <a:chExt cx="14742" cy="14745"/>
              </a:xfrm>
            </p:grpSpPr>
            <p:sp>
              <p:nvSpPr>
                <p:cNvPr id="157" name="Freeform 156">
                  <a:extLst>
                    <a:ext uri="{FF2B5EF4-FFF2-40B4-BE49-F238E27FC236}">
                      <a16:creationId xmlns:a16="http://schemas.microsoft.com/office/drawing/2014/main" id="{E051B672-942C-3D9B-571C-1BBC0FD245A0}"/>
                    </a:ext>
                  </a:extLst>
                </p:cNvPr>
                <p:cNvSpPr/>
                <p:nvPr/>
              </p:nvSpPr>
              <p:spPr>
                <a:xfrm rot="-4591927">
                  <a:off x="5419594" y="5685304"/>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8B9764EC-943E-4D39-5045-455C62FEEAF9}"/>
                    </a:ext>
                  </a:extLst>
                </p:cNvPr>
                <p:cNvSpPr/>
                <p:nvPr/>
              </p:nvSpPr>
              <p:spPr>
                <a:xfrm>
                  <a:off x="5419340" y="5685015"/>
                  <a:ext cx="12348" cy="12567"/>
                </a:xfrm>
                <a:custGeom>
                  <a:avLst/>
                  <a:gdLst>
                    <a:gd name="connsiteX0" fmla="*/ 7811 w 12348"/>
                    <a:gd name="connsiteY0" fmla="*/ 167 h 12567"/>
                    <a:gd name="connsiteX1" fmla="*/ 167 w 12348"/>
                    <a:gd name="connsiteY1" fmla="*/ 4755 h 12567"/>
                    <a:gd name="connsiteX2" fmla="*/ 4754 w 12348"/>
                    <a:gd name="connsiteY2" fmla="*/ 12400 h 12567"/>
                    <a:gd name="connsiteX3" fmla="*/ 12015 w 12348"/>
                    <a:gd name="connsiteY3" fmla="*/ 7813 h 12567"/>
                    <a:gd name="connsiteX4" fmla="*/ 7811 w 12348"/>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8" h="12567">
                      <a:moveTo>
                        <a:pt x="7811" y="167"/>
                      </a:moveTo>
                      <a:cubicBezTo>
                        <a:pt x="4371" y="-597"/>
                        <a:pt x="1314" y="1314"/>
                        <a:pt x="167" y="4755"/>
                      </a:cubicBezTo>
                      <a:cubicBezTo>
                        <a:pt x="-597" y="8195"/>
                        <a:pt x="1314" y="11253"/>
                        <a:pt x="4754" y="12400"/>
                      </a:cubicBezTo>
                      <a:cubicBezTo>
                        <a:pt x="8193" y="13165"/>
                        <a:pt x="11251" y="11253"/>
                        <a:pt x="12015"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9" name="Graphic 4">
                <a:extLst>
                  <a:ext uri="{FF2B5EF4-FFF2-40B4-BE49-F238E27FC236}">
                    <a16:creationId xmlns:a16="http://schemas.microsoft.com/office/drawing/2014/main" id="{1AE683BD-9DFD-50B7-F9C2-CD41CA8455D6}"/>
                  </a:ext>
                </a:extLst>
              </p:cNvPr>
              <p:cNvGrpSpPr/>
              <p:nvPr/>
            </p:nvGrpSpPr>
            <p:grpSpPr>
              <a:xfrm>
                <a:off x="5664775" y="5919706"/>
                <a:ext cx="10597" cy="10600"/>
                <a:chOff x="5664775" y="5919706"/>
                <a:chExt cx="10597" cy="10600"/>
              </a:xfrm>
            </p:grpSpPr>
            <p:sp>
              <p:nvSpPr>
                <p:cNvPr id="155" name="Freeform 154">
                  <a:extLst>
                    <a:ext uri="{FF2B5EF4-FFF2-40B4-BE49-F238E27FC236}">
                      <a16:creationId xmlns:a16="http://schemas.microsoft.com/office/drawing/2014/main" id="{409C1807-1D0D-ECAA-6FE8-1796B33CD146}"/>
                    </a:ext>
                  </a:extLst>
                </p:cNvPr>
                <p:cNvSpPr/>
                <p:nvPr/>
              </p:nvSpPr>
              <p:spPr>
                <a:xfrm rot="-4591259">
                  <a:off x="5665679" y="592061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2CE066B3-FFD7-FCBB-DD85-CC7D0204ADD2}"/>
                    </a:ext>
                  </a:extLst>
                </p:cNvPr>
                <p:cNvSpPr/>
                <p:nvPr/>
              </p:nvSpPr>
              <p:spPr>
                <a:xfrm>
                  <a:off x="5665572" y="5920209"/>
                  <a:ext cx="8920" cy="8935"/>
                </a:xfrm>
                <a:custGeom>
                  <a:avLst/>
                  <a:gdLst>
                    <a:gd name="connsiteX0" fmla="*/ 5422 w 8920"/>
                    <a:gd name="connsiteY0" fmla="*/ 72 h 8935"/>
                    <a:gd name="connsiteX1" fmla="*/ 72 w 8920"/>
                    <a:gd name="connsiteY1" fmla="*/ 3512 h 8935"/>
                    <a:gd name="connsiteX2" fmla="*/ 3511 w 8920"/>
                    <a:gd name="connsiteY2" fmla="*/ 8864 h 8935"/>
                    <a:gd name="connsiteX3" fmla="*/ 8862 w 8920"/>
                    <a:gd name="connsiteY3" fmla="*/ 5424 h 8935"/>
                    <a:gd name="connsiteX4" fmla="*/ 5422 w 8920"/>
                    <a:gd name="connsiteY4" fmla="*/ 72 h 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0" h="8935">
                      <a:moveTo>
                        <a:pt x="5422" y="72"/>
                      </a:moveTo>
                      <a:cubicBezTo>
                        <a:pt x="3129" y="-311"/>
                        <a:pt x="454" y="836"/>
                        <a:pt x="72" y="3512"/>
                      </a:cubicBezTo>
                      <a:cubicBezTo>
                        <a:pt x="-311" y="5806"/>
                        <a:pt x="836" y="8482"/>
                        <a:pt x="3511" y="8864"/>
                      </a:cubicBezTo>
                      <a:cubicBezTo>
                        <a:pt x="5805" y="9246"/>
                        <a:pt x="8480" y="8100"/>
                        <a:pt x="8862" y="5424"/>
                      </a:cubicBezTo>
                      <a:cubicBezTo>
                        <a:pt x="9244" y="3130"/>
                        <a:pt x="7716" y="836"/>
                        <a:pt x="5422" y="72"/>
                      </a:cubicBezTo>
                      <a:close/>
                    </a:path>
                  </a:pathLst>
                </a:custGeom>
                <a:solidFill>
                  <a:srgbClr val="29ABE2"/>
                </a:solidFill>
                <a:ln w="3819" cap="flat">
                  <a:noFill/>
                  <a:prstDash val="solid"/>
                  <a:miter/>
                </a:ln>
              </p:spPr>
              <p:txBody>
                <a:bodyPr rtlCol="0" anchor="ctr"/>
                <a:lstStyle/>
                <a:p>
                  <a:endParaRPr lang="en-US"/>
                </a:p>
              </p:txBody>
            </p:sp>
          </p:grpSp>
          <p:grpSp>
            <p:nvGrpSpPr>
              <p:cNvPr id="140" name="Graphic 4">
                <a:extLst>
                  <a:ext uri="{FF2B5EF4-FFF2-40B4-BE49-F238E27FC236}">
                    <a16:creationId xmlns:a16="http://schemas.microsoft.com/office/drawing/2014/main" id="{9DC3FFD6-2A50-57FA-5BB9-C08C04DFD81A}"/>
                  </a:ext>
                </a:extLst>
              </p:cNvPr>
              <p:cNvGrpSpPr/>
              <p:nvPr/>
            </p:nvGrpSpPr>
            <p:grpSpPr>
              <a:xfrm>
                <a:off x="5439328" y="5783616"/>
                <a:ext cx="17048" cy="17052"/>
                <a:chOff x="5439328" y="5783616"/>
                <a:chExt cx="17048" cy="17052"/>
              </a:xfrm>
            </p:grpSpPr>
            <p:sp>
              <p:nvSpPr>
                <p:cNvPr id="153" name="Freeform 152">
                  <a:extLst>
                    <a:ext uri="{FF2B5EF4-FFF2-40B4-BE49-F238E27FC236}">
                      <a16:creationId xmlns:a16="http://schemas.microsoft.com/office/drawing/2014/main" id="{BD1D6786-7217-559E-AF3B-A840378D2062}"/>
                    </a:ext>
                  </a:extLst>
                </p:cNvPr>
                <p:cNvSpPr/>
                <p:nvPr/>
              </p:nvSpPr>
              <p:spPr>
                <a:xfrm rot="-4591259">
                  <a:off x="5440782" y="5785069"/>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449D6B30-F5C5-E026-14CC-858765A34BA1}"/>
                    </a:ext>
                  </a:extLst>
                </p:cNvPr>
                <p:cNvSpPr/>
                <p:nvPr/>
              </p:nvSpPr>
              <p:spPr>
                <a:xfrm>
                  <a:off x="5440764" y="5785191"/>
                  <a:ext cx="14052" cy="14054"/>
                </a:xfrm>
                <a:custGeom>
                  <a:avLst/>
                  <a:gdLst>
                    <a:gd name="connsiteX0" fmla="*/ 8555 w 14052"/>
                    <a:gd name="connsiteY0" fmla="*/ 147 h 14054"/>
                    <a:gd name="connsiteX1" fmla="*/ 146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6" y="5498"/>
                      </a:cubicBezTo>
                      <a:cubicBezTo>
                        <a:pt x="-618" y="9321"/>
                        <a:pt x="1675" y="13144"/>
                        <a:pt x="5497" y="13908"/>
                      </a:cubicBezTo>
                      <a:cubicBezTo>
                        <a:pt x="9319" y="14673"/>
                        <a:pt x="13141" y="12379"/>
                        <a:pt x="13906" y="8556"/>
                      </a:cubicBezTo>
                      <a:cubicBezTo>
                        <a:pt x="14670" y="4734"/>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141" name="Graphic 4">
                <a:extLst>
                  <a:ext uri="{FF2B5EF4-FFF2-40B4-BE49-F238E27FC236}">
                    <a16:creationId xmlns:a16="http://schemas.microsoft.com/office/drawing/2014/main" id="{1D94D4E0-7213-2710-4649-DE3B28B440CA}"/>
                  </a:ext>
                </a:extLst>
              </p:cNvPr>
              <p:cNvGrpSpPr/>
              <p:nvPr/>
            </p:nvGrpSpPr>
            <p:grpSpPr>
              <a:xfrm>
                <a:off x="5199796" y="5615661"/>
                <a:ext cx="15666" cy="15669"/>
                <a:chOff x="5199796" y="5615661"/>
                <a:chExt cx="15666" cy="15669"/>
              </a:xfrm>
            </p:grpSpPr>
            <p:sp>
              <p:nvSpPr>
                <p:cNvPr id="151" name="Freeform 150">
                  <a:extLst>
                    <a:ext uri="{FF2B5EF4-FFF2-40B4-BE49-F238E27FC236}">
                      <a16:creationId xmlns:a16="http://schemas.microsoft.com/office/drawing/2014/main" id="{3A35F8BB-D85D-586A-D44F-96E40D2408A4}"/>
                    </a:ext>
                  </a:extLst>
                </p:cNvPr>
                <p:cNvSpPr/>
                <p:nvPr/>
              </p:nvSpPr>
              <p:spPr>
                <a:xfrm rot="-4591259">
                  <a:off x="5201132" y="5616997"/>
                  <a:ext cx="12995" cy="12997"/>
                </a:xfrm>
                <a:custGeom>
                  <a:avLst/>
                  <a:gdLst>
                    <a:gd name="connsiteX0" fmla="*/ 0 w 12995"/>
                    <a:gd name="connsiteY0" fmla="*/ 0 h 12997"/>
                    <a:gd name="connsiteX1" fmla="*/ 12995 w 12995"/>
                    <a:gd name="connsiteY1" fmla="*/ 0 h 12997"/>
                    <a:gd name="connsiteX2" fmla="*/ 12995 w 12995"/>
                    <a:gd name="connsiteY2" fmla="*/ 12998 h 12997"/>
                    <a:gd name="connsiteX3" fmla="*/ 0 w 12995"/>
                    <a:gd name="connsiteY3" fmla="*/ 12998 h 12997"/>
                  </a:gdLst>
                  <a:ahLst/>
                  <a:cxnLst>
                    <a:cxn ang="0">
                      <a:pos x="connsiteX0" y="connsiteY0"/>
                    </a:cxn>
                    <a:cxn ang="0">
                      <a:pos x="connsiteX1" y="connsiteY1"/>
                    </a:cxn>
                    <a:cxn ang="0">
                      <a:pos x="connsiteX2" y="connsiteY2"/>
                    </a:cxn>
                    <a:cxn ang="0">
                      <a:pos x="connsiteX3" y="connsiteY3"/>
                    </a:cxn>
                  </a:cxnLst>
                  <a:rect l="l" t="t" r="r" b="b"/>
                  <a:pathLst>
                    <a:path w="12995" h="12997">
                      <a:moveTo>
                        <a:pt x="0" y="0"/>
                      </a:moveTo>
                      <a:lnTo>
                        <a:pt x="12995" y="0"/>
                      </a:lnTo>
                      <a:lnTo>
                        <a:pt x="12995" y="12998"/>
                      </a:lnTo>
                      <a:lnTo>
                        <a:pt x="0" y="12998"/>
                      </a:lnTo>
                      <a:close/>
                    </a:path>
                  </a:pathLst>
                </a:custGeom>
                <a:noFill/>
                <a:ln w="381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61F8A6C-99B2-CD1B-1A3E-0BF3CCCCEB5D}"/>
                    </a:ext>
                  </a:extLst>
                </p:cNvPr>
                <p:cNvSpPr/>
                <p:nvPr/>
              </p:nvSpPr>
              <p:spPr>
                <a:xfrm>
                  <a:off x="5200723" y="5616971"/>
                  <a:ext cx="13308" cy="13329"/>
                </a:xfrm>
                <a:custGeom>
                  <a:avLst/>
                  <a:gdLst>
                    <a:gd name="connsiteX0" fmla="*/ 8192 w 13308"/>
                    <a:gd name="connsiteY0" fmla="*/ 166 h 13329"/>
                    <a:gd name="connsiteX1" fmla="*/ 166 w 13308"/>
                    <a:gd name="connsiteY1" fmla="*/ 5136 h 13329"/>
                    <a:gd name="connsiteX2" fmla="*/ 5135 w 13308"/>
                    <a:gd name="connsiteY2" fmla="*/ 13164 h 13329"/>
                    <a:gd name="connsiteX3" fmla="*/ 13161 w 13308"/>
                    <a:gd name="connsiteY3" fmla="*/ 8194 h 13329"/>
                    <a:gd name="connsiteX4" fmla="*/ 8192 w 13308"/>
                    <a:gd name="connsiteY4" fmla="*/ 166 h 13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8" h="13329">
                      <a:moveTo>
                        <a:pt x="8192" y="166"/>
                      </a:moveTo>
                      <a:cubicBezTo>
                        <a:pt x="4753" y="-599"/>
                        <a:pt x="1313" y="1313"/>
                        <a:pt x="166" y="5136"/>
                      </a:cubicBezTo>
                      <a:cubicBezTo>
                        <a:pt x="-598" y="8576"/>
                        <a:pt x="1313" y="12017"/>
                        <a:pt x="5135" y="13164"/>
                      </a:cubicBezTo>
                      <a:cubicBezTo>
                        <a:pt x="8575" y="13928"/>
                        <a:pt x="12014" y="12017"/>
                        <a:pt x="13161" y="8194"/>
                      </a:cubicBezTo>
                      <a:cubicBezTo>
                        <a:pt x="13925" y="4753"/>
                        <a:pt x="11632" y="1313"/>
                        <a:pt x="8192" y="166"/>
                      </a:cubicBezTo>
                      <a:close/>
                    </a:path>
                  </a:pathLst>
                </a:custGeom>
                <a:solidFill>
                  <a:srgbClr val="29ABE2"/>
                </a:solidFill>
                <a:ln w="3819" cap="flat">
                  <a:noFill/>
                  <a:prstDash val="solid"/>
                  <a:miter/>
                </a:ln>
              </p:spPr>
              <p:txBody>
                <a:bodyPr rtlCol="0" anchor="ctr"/>
                <a:lstStyle/>
                <a:p>
                  <a:endParaRPr lang="en-US"/>
                </a:p>
              </p:txBody>
            </p:sp>
          </p:grpSp>
          <p:grpSp>
            <p:nvGrpSpPr>
              <p:cNvPr id="142" name="Graphic 4">
                <a:extLst>
                  <a:ext uri="{FF2B5EF4-FFF2-40B4-BE49-F238E27FC236}">
                    <a16:creationId xmlns:a16="http://schemas.microsoft.com/office/drawing/2014/main" id="{26F0E96A-4712-28C2-A06A-5BD257BE7532}"/>
                  </a:ext>
                </a:extLst>
              </p:cNvPr>
              <p:cNvGrpSpPr/>
              <p:nvPr/>
            </p:nvGrpSpPr>
            <p:grpSpPr>
              <a:xfrm>
                <a:off x="5335738" y="5764169"/>
                <a:ext cx="11058" cy="11060"/>
                <a:chOff x="5335738" y="5764169"/>
                <a:chExt cx="11058" cy="11060"/>
              </a:xfrm>
            </p:grpSpPr>
            <p:sp>
              <p:nvSpPr>
                <p:cNvPr id="149" name="Freeform 148">
                  <a:extLst>
                    <a:ext uri="{FF2B5EF4-FFF2-40B4-BE49-F238E27FC236}">
                      <a16:creationId xmlns:a16="http://schemas.microsoft.com/office/drawing/2014/main" id="{6C10E822-D0EC-A528-DFB8-16DCA0A1BD6D}"/>
                    </a:ext>
                  </a:extLst>
                </p:cNvPr>
                <p:cNvSpPr/>
                <p:nvPr/>
              </p:nvSpPr>
              <p:spPr>
                <a:xfrm rot="-4590844">
                  <a:off x="5336681" y="576511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DC970C35-64E6-ADD8-4499-24DE5958D00C}"/>
                    </a:ext>
                  </a:extLst>
                </p:cNvPr>
                <p:cNvSpPr/>
                <p:nvPr/>
              </p:nvSpPr>
              <p:spPr>
                <a:xfrm>
                  <a:off x="5336755" y="5764881"/>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636" y="-568"/>
                        <a:pt x="961" y="962"/>
                        <a:pt x="197" y="3637"/>
                      </a:cubicBezTo>
                      <a:cubicBezTo>
                        <a:pt x="-568" y="5931"/>
                        <a:pt x="961" y="8607"/>
                        <a:pt x="3636" y="9371"/>
                      </a:cubicBezTo>
                      <a:cubicBezTo>
                        <a:pt x="5930" y="10136"/>
                        <a:pt x="8605" y="8607"/>
                        <a:pt x="9369" y="5931"/>
                      </a:cubicBezTo>
                      <a:cubicBezTo>
                        <a:pt x="10134" y="3255"/>
                        <a:pt x="8605" y="579"/>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143" name="Graphic 4">
                <a:extLst>
                  <a:ext uri="{FF2B5EF4-FFF2-40B4-BE49-F238E27FC236}">
                    <a16:creationId xmlns:a16="http://schemas.microsoft.com/office/drawing/2014/main" id="{314AA749-DFA9-B630-D6B6-6E3A07E74B6F}"/>
                  </a:ext>
                </a:extLst>
              </p:cNvPr>
              <p:cNvGrpSpPr/>
              <p:nvPr/>
            </p:nvGrpSpPr>
            <p:grpSpPr>
              <a:xfrm>
                <a:off x="5100600" y="5573095"/>
                <a:ext cx="12901" cy="12904"/>
                <a:chOff x="5100600" y="5573095"/>
                <a:chExt cx="12901" cy="12904"/>
              </a:xfrm>
            </p:grpSpPr>
            <p:sp>
              <p:nvSpPr>
                <p:cNvPr id="147" name="Freeform 146">
                  <a:extLst>
                    <a:ext uri="{FF2B5EF4-FFF2-40B4-BE49-F238E27FC236}">
                      <a16:creationId xmlns:a16="http://schemas.microsoft.com/office/drawing/2014/main" id="{EA9B673A-9E68-17B6-9184-34FE8A74FB39}"/>
                    </a:ext>
                  </a:extLst>
                </p:cNvPr>
                <p:cNvSpPr/>
                <p:nvPr/>
              </p:nvSpPr>
              <p:spPr>
                <a:xfrm rot="-4591259">
                  <a:off x="5101700" y="5574195"/>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AEE076A-EFA0-D25D-6029-96C45DCD3933}"/>
                    </a:ext>
                  </a:extLst>
                </p:cNvPr>
                <p:cNvSpPr/>
                <p:nvPr/>
              </p:nvSpPr>
              <p:spPr>
                <a:xfrm>
                  <a:off x="5100965" y="5574153"/>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9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9"/>
                        <a:pt x="1316" y="9727"/>
                        <a:pt x="3992" y="10491"/>
                      </a:cubicBezTo>
                      <a:cubicBezTo>
                        <a:pt x="6667" y="11256"/>
                        <a:pt x="9725" y="9344"/>
                        <a:pt x="10489" y="6669"/>
                      </a:cubicBezTo>
                      <a:cubicBezTo>
                        <a:pt x="11254" y="3610"/>
                        <a:pt x="9725" y="935"/>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44" name="Graphic 4">
                <a:extLst>
                  <a:ext uri="{FF2B5EF4-FFF2-40B4-BE49-F238E27FC236}">
                    <a16:creationId xmlns:a16="http://schemas.microsoft.com/office/drawing/2014/main" id="{8B105281-CB0F-8CDD-CACF-9AC362BC8713}"/>
                  </a:ext>
                </a:extLst>
              </p:cNvPr>
              <p:cNvGrpSpPr/>
              <p:nvPr/>
            </p:nvGrpSpPr>
            <p:grpSpPr>
              <a:xfrm>
                <a:off x="5495946" y="5948163"/>
                <a:ext cx="12899" cy="12902"/>
                <a:chOff x="5495946" y="5948163"/>
                <a:chExt cx="12899" cy="12902"/>
              </a:xfrm>
            </p:grpSpPr>
            <p:sp>
              <p:nvSpPr>
                <p:cNvPr id="145" name="Freeform 144">
                  <a:extLst>
                    <a:ext uri="{FF2B5EF4-FFF2-40B4-BE49-F238E27FC236}">
                      <a16:creationId xmlns:a16="http://schemas.microsoft.com/office/drawing/2014/main" id="{E7774525-74A1-1934-955D-D2D5B0D3C92E}"/>
                    </a:ext>
                  </a:extLst>
                </p:cNvPr>
                <p:cNvSpPr/>
                <p:nvPr/>
              </p:nvSpPr>
              <p:spPr>
                <a:xfrm rot="-4591927">
                  <a:off x="5497045" y="5949262"/>
                  <a:ext cx="10701" cy="10703"/>
                </a:xfrm>
                <a:custGeom>
                  <a:avLst/>
                  <a:gdLst>
                    <a:gd name="connsiteX0" fmla="*/ 0 w 10701"/>
                    <a:gd name="connsiteY0" fmla="*/ 0 h 10703"/>
                    <a:gd name="connsiteX1" fmla="*/ 10701 w 10701"/>
                    <a:gd name="connsiteY1" fmla="*/ 0 h 10703"/>
                    <a:gd name="connsiteX2" fmla="*/ 10701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1" y="0"/>
                      </a:lnTo>
                      <a:lnTo>
                        <a:pt x="10701" y="10704"/>
                      </a:lnTo>
                      <a:lnTo>
                        <a:pt x="0" y="10704"/>
                      </a:lnTo>
                      <a:close/>
                    </a:path>
                  </a:pathLst>
                </a:custGeom>
                <a:noFill/>
                <a:ln w="381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6A38E1BB-ECCE-F5E4-9F1C-EB43DD0E3558}"/>
                    </a:ext>
                  </a:extLst>
                </p:cNvPr>
                <p:cNvSpPr/>
                <p:nvPr/>
              </p:nvSpPr>
              <p:spPr>
                <a:xfrm>
                  <a:off x="5496923" y="5949164"/>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610" y="-595"/>
                        <a:pt x="934" y="1317"/>
                        <a:pt x="170" y="3993"/>
                      </a:cubicBezTo>
                      <a:cubicBezTo>
                        <a:pt x="-595" y="7051"/>
                        <a:pt x="1316" y="9727"/>
                        <a:pt x="3992" y="10491"/>
                      </a:cubicBezTo>
                      <a:cubicBezTo>
                        <a:pt x="7049" y="11256"/>
                        <a:pt x="9725" y="9344"/>
                        <a:pt x="10489" y="6668"/>
                      </a:cubicBezTo>
                      <a:cubicBezTo>
                        <a:pt x="11254" y="3993"/>
                        <a:pt x="9725" y="934"/>
                        <a:pt x="6667" y="170"/>
                      </a:cubicBezTo>
                      <a:close/>
                    </a:path>
                  </a:pathLst>
                </a:custGeom>
                <a:solidFill>
                  <a:srgbClr val="29ABE2"/>
                </a:solidFill>
                <a:ln w="3819" cap="flat">
                  <a:noFill/>
                  <a:prstDash val="solid"/>
                  <a:miter/>
                </a:ln>
              </p:spPr>
              <p:txBody>
                <a:bodyPr rtlCol="0" anchor="ctr"/>
                <a:lstStyle/>
                <a:p>
                  <a:endParaRPr lang="en-US"/>
                </a:p>
              </p:txBody>
            </p:sp>
          </p:grpSp>
        </p:grpSp>
        <p:grpSp>
          <p:nvGrpSpPr>
            <p:cNvPr id="23" name="Graphic 4">
              <a:extLst>
                <a:ext uri="{FF2B5EF4-FFF2-40B4-BE49-F238E27FC236}">
                  <a16:creationId xmlns:a16="http://schemas.microsoft.com/office/drawing/2014/main" id="{E81F91F7-6C1C-EB4D-CA5B-AA6D18F55D33}"/>
                </a:ext>
              </a:extLst>
            </p:cNvPr>
            <p:cNvGrpSpPr/>
            <p:nvPr/>
          </p:nvGrpSpPr>
          <p:grpSpPr>
            <a:xfrm>
              <a:off x="6889272" y="5169830"/>
              <a:ext cx="599528" cy="666539"/>
              <a:chOff x="6889272" y="5169830"/>
              <a:chExt cx="599528" cy="666539"/>
            </a:xfrm>
          </p:grpSpPr>
          <p:grpSp>
            <p:nvGrpSpPr>
              <p:cNvPr id="67" name="Graphic 4">
                <a:extLst>
                  <a:ext uri="{FF2B5EF4-FFF2-40B4-BE49-F238E27FC236}">
                    <a16:creationId xmlns:a16="http://schemas.microsoft.com/office/drawing/2014/main" id="{79F54FDE-7D37-86AF-60AF-F5DB88F4171F}"/>
                  </a:ext>
                </a:extLst>
              </p:cNvPr>
              <p:cNvGrpSpPr/>
              <p:nvPr/>
            </p:nvGrpSpPr>
            <p:grpSpPr>
              <a:xfrm>
                <a:off x="7209868" y="5169830"/>
                <a:ext cx="14744" cy="14747"/>
                <a:chOff x="7209868" y="5169830"/>
                <a:chExt cx="14744" cy="14747"/>
              </a:xfrm>
            </p:grpSpPr>
            <p:sp>
              <p:nvSpPr>
                <p:cNvPr id="116" name="Freeform 115">
                  <a:extLst>
                    <a:ext uri="{FF2B5EF4-FFF2-40B4-BE49-F238E27FC236}">
                      <a16:creationId xmlns:a16="http://schemas.microsoft.com/office/drawing/2014/main" id="{9AD2EE15-7B26-A9B3-D796-9BE4FDDCFDDB}"/>
                    </a:ext>
                  </a:extLst>
                </p:cNvPr>
                <p:cNvSpPr/>
                <p:nvPr/>
              </p:nvSpPr>
              <p:spPr>
                <a:xfrm rot="-4591259">
                  <a:off x="7211125" y="5171087"/>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0299D2A4-30CC-A038-A97A-3F6AEFF222E6}"/>
                    </a:ext>
                  </a:extLst>
                </p:cNvPr>
                <p:cNvSpPr/>
                <p:nvPr/>
              </p:nvSpPr>
              <p:spPr>
                <a:xfrm>
                  <a:off x="7211090" y="5171238"/>
                  <a:ext cx="12163" cy="12185"/>
                </a:xfrm>
                <a:custGeom>
                  <a:avLst/>
                  <a:gdLst>
                    <a:gd name="connsiteX0" fmla="*/ 7429 w 12163"/>
                    <a:gd name="connsiteY0" fmla="*/ 167 h 12185"/>
                    <a:gd name="connsiteX1" fmla="*/ 167 w 12163"/>
                    <a:gd name="connsiteY1" fmla="*/ 4755 h 12185"/>
                    <a:gd name="connsiteX2" fmla="*/ 4754 w 12163"/>
                    <a:gd name="connsiteY2" fmla="*/ 12018 h 12185"/>
                    <a:gd name="connsiteX3" fmla="*/ 12015 w 12163"/>
                    <a:gd name="connsiteY3" fmla="*/ 7430 h 12185"/>
                    <a:gd name="connsiteX4" fmla="*/ 7429 w 12163"/>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3" h="12185">
                      <a:moveTo>
                        <a:pt x="7429" y="167"/>
                      </a:moveTo>
                      <a:cubicBezTo>
                        <a:pt x="3989" y="-597"/>
                        <a:pt x="932" y="1314"/>
                        <a:pt x="167" y="4755"/>
                      </a:cubicBezTo>
                      <a:cubicBezTo>
                        <a:pt x="-597" y="8195"/>
                        <a:pt x="1314" y="11253"/>
                        <a:pt x="4754" y="12018"/>
                      </a:cubicBezTo>
                      <a:cubicBezTo>
                        <a:pt x="8194" y="12782"/>
                        <a:pt x="11251" y="10871"/>
                        <a:pt x="12015" y="7430"/>
                      </a:cubicBezTo>
                      <a:cubicBezTo>
                        <a:pt x="12780" y="3990"/>
                        <a:pt x="10487"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68" name="Graphic 4">
                <a:extLst>
                  <a:ext uri="{FF2B5EF4-FFF2-40B4-BE49-F238E27FC236}">
                    <a16:creationId xmlns:a16="http://schemas.microsoft.com/office/drawing/2014/main" id="{510A476A-199A-9F1E-A6B4-29C0C15E73A0}"/>
                  </a:ext>
                </a:extLst>
              </p:cNvPr>
              <p:cNvGrpSpPr/>
              <p:nvPr/>
            </p:nvGrpSpPr>
            <p:grpSpPr>
              <a:xfrm>
                <a:off x="7361054" y="5371926"/>
                <a:ext cx="14282" cy="14285"/>
                <a:chOff x="7361054" y="5371926"/>
                <a:chExt cx="14282" cy="14285"/>
              </a:xfrm>
            </p:grpSpPr>
            <p:sp>
              <p:nvSpPr>
                <p:cNvPr id="114" name="Freeform 113">
                  <a:extLst>
                    <a:ext uri="{FF2B5EF4-FFF2-40B4-BE49-F238E27FC236}">
                      <a16:creationId xmlns:a16="http://schemas.microsoft.com/office/drawing/2014/main" id="{DD5C6F8F-133F-CE63-D910-CC4D47DBD8D8}"/>
                    </a:ext>
                  </a:extLst>
                </p:cNvPr>
                <p:cNvSpPr/>
                <p:nvPr/>
              </p:nvSpPr>
              <p:spPr>
                <a:xfrm rot="-4591593">
                  <a:off x="7362271" y="5373143"/>
                  <a:ext cx="11848" cy="11850"/>
                </a:xfrm>
                <a:custGeom>
                  <a:avLst/>
                  <a:gdLst>
                    <a:gd name="connsiteX0" fmla="*/ 0 w 11848"/>
                    <a:gd name="connsiteY0" fmla="*/ 0 h 11850"/>
                    <a:gd name="connsiteX1" fmla="*/ 11849 w 11848"/>
                    <a:gd name="connsiteY1" fmla="*/ 0 h 11850"/>
                    <a:gd name="connsiteX2" fmla="*/ 11849 w 11848"/>
                    <a:gd name="connsiteY2" fmla="*/ 11851 h 11850"/>
                    <a:gd name="connsiteX3" fmla="*/ 0 w 11848"/>
                    <a:gd name="connsiteY3" fmla="*/ 11851 h 11850"/>
                  </a:gdLst>
                  <a:ahLst/>
                  <a:cxnLst>
                    <a:cxn ang="0">
                      <a:pos x="connsiteX0" y="connsiteY0"/>
                    </a:cxn>
                    <a:cxn ang="0">
                      <a:pos x="connsiteX1" y="connsiteY1"/>
                    </a:cxn>
                    <a:cxn ang="0">
                      <a:pos x="connsiteX2" y="connsiteY2"/>
                    </a:cxn>
                    <a:cxn ang="0">
                      <a:pos x="connsiteX3" y="connsiteY3"/>
                    </a:cxn>
                  </a:cxnLst>
                  <a:rect l="l" t="t" r="r" b="b"/>
                  <a:pathLst>
                    <a:path w="11848" h="11850">
                      <a:moveTo>
                        <a:pt x="0" y="0"/>
                      </a:moveTo>
                      <a:lnTo>
                        <a:pt x="11849" y="0"/>
                      </a:lnTo>
                      <a:lnTo>
                        <a:pt x="11849" y="11851"/>
                      </a:lnTo>
                      <a:lnTo>
                        <a:pt x="0" y="11851"/>
                      </a:lnTo>
                      <a:close/>
                    </a:path>
                  </a:pathLst>
                </a:custGeom>
                <a:noFill/>
                <a:ln w="381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44024B0B-1722-2650-E052-486B38452B2F}"/>
                    </a:ext>
                  </a:extLst>
                </p:cNvPr>
                <p:cNvSpPr/>
                <p:nvPr/>
              </p:nvSpPr>
              <p:spPr>
                <a:xfrm>
                  <a:off x="7362439" y="5373460"/>
                  <a:ext cx="11421" cy="11423"/>
                </a:xfrm>
                <a:custGeom>
                  <a:avLst/>
                  <a:gdLst>
                    <a:gd name="connsiteX0" fmla="*/ 7048 w 11421"/>
                    <a:gd name="connsiteY0" fmla="*/ 169 h 11423"/>
                    <a:gd name="connsiteX1" fmla="*/ 169 w 11421"/>
                    <a:gd name="connsiteY1" fmla="*/ 4374 h 11423"/>
                    <a:gd name="connsiteX2" fmla="*/ 4373 w 11421"/>
                    <a:gd name="connsiteY2" fmla="*/ 11255 h 11423"/>
                    <a:gd name="connsiteX3" fmla="*/ 11253 w 11421"/>
                    <a:gd name="connsiteY3" fmla="*/ 7050 h 11423"/>
                    <a:gd name="connsiteX4" fmla="*/ 7048 w 11421"/>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 h="11423">
                      <a:moveTo>
                        <a:pt x="7048" y="169"/>
                      </a:moveTo>
                      <a:cubicBezTo>
                        <a:pt x="3991" y="-596"/>
                        <a:pt x="933" y="1316"/>
                        <a:pt x="169" y="4374"/>
                      </a:cubicBezTo>
                      <a:cubicBezTo>
                        <a:pt x="-596" y="7432"/>
                        <a:pt x="1315" y="10490"/>
                        <a:pt x="4373" y="11255"/>
                      </a:cubicBezTo>
                      <a:cubicBezTo>
                        <a:pt x="7431" y="12019"/>
                        <a:pt x="10488" y="10108"/>
                        <a:pt x="11253"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69" name="Graphic 4">
                <a:extLst>
                  <a:ext uri="{FF2B5EF4-FFF2-40B4-BE49-F238E27FC236}">
                    <a16:creationId xmlns:a16="http://schemas.microsoft.com/office/drawing/2014/main" id="{34723A32-3B65-CE25-CB5A-931C4D6F1E85}"/>
                  </a:ext>
                </a:extLst>
              </p:cNvPr>
              <p:cNvGrpSpPr/>
              <p:nvPr/>
            </p:nvGrpSpPr>
            <p:grpSpPr>
              <a:xfrm>
                <a:off x="7314483" y="5336755"/>
                <a:ext cx="12899" cy="12902"/>
                <a:chOff x="7314483" y="5336755"/>
                <a:chExt cx="12899" cy="12902"/>
              </a:xfrm>
            </p:grpSpPr>
            <p:sp>
              <p:nvSpPr>
                <p:cNvPr id="112" name="Freeform 111">
                  <a:extLst>
                    <a:ext uri="{FF2B5EF4-FFF2-40B4-BE49-F238E27FC236}">
                      <a16:creationId xmlns:a16="http://schemas.microsoft.com/office/drawing/2014/main" id="{0D8642CC-49D3-E80F-F80D-EA84CDA7BFF0}"/>
                    </a:ext>
                  </a:extLst>
                </p:cNvPr>
                <p:cNvSpPr/>
                <p:nvPr/>
              </p:nvSpPr>
              <p:spPr>
                <a:xfrm rot="-4591927">
                  <a:off x="7315582" y="5337855"/>
                  <a:ext cx="10701" cy="10703"/>
                </a:xfrm>
                <a:custGeom>
                  <a:avLst/>
                  <a:gdLst>
                    <a:gd name="connsiteX0" fmla="*/ 0 w 10701"/>
                    <a:gd name="connsiteY0" fmla="*/ 0 h 10703"/>
                    <a:gd name="connsiteX1" fmla="*/ 10702 w 10701"/>
                    <a:gd name="connsiteY1" fmla="*/ 0 h 10703"/>
                    <a:gd name="connsiteX2" fmla="*/ 10702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9DB474FA-2EEE-6137-982D-89E157CC6691}"/>
                    </a:ext>
                  </a:extLst>
                </p:cNvPr>
                <p:cNvSpPr/>
                <p:nvPr/>
              </p:nvSpPr>
              <p:spPr>
                <a:xfrm>
                  <a:off x="7315427" y="5337907"/>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4" y="6668"/>
                        <a:pt x="1317" y="9727"/>
                        <a:pt x="3992" y="10491"/>
                      </a:cubicBezTo>
                      <a:cubicBezTo>
                        <a:pt x="6667" y="11256"/>
                        <a:pt x="9725" y="9345"/>
                        <a:pt x="10489" y="6668"/>
                      </a:cubicBezTo>
                      <a:cubicBezTo>
                        <a:pt x="11254" y="3611"/>
                        <a:pt x="9725" y="552"/>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70" name="Graphic 4">
                <a:extLst>
                  <a:ext uri="{FF2B5EF4-FFF2-40B4-BE49-F238E27FC236}">
                    <a16:creationId xmlns:a16="http://schemas.microsoft.com/office/drawing/2014/main" id="{7DCAC2D2-AB02-7A46-B83E-474A98DF6D8C}"/>
                  </a:ext>
                </a:extLst>
              </p:cNvPr>
              <p:cNvGrpSpPr/>
              <p:nvPr/>
            </p:nvGrpSpPr>
            <p:grpSpPr>
              <a:xfrm>
                <a:off x="7440968" y="5501202"/>
                <a:ext cx="9214" cy="9216"/>
                <a:chOff x="7440968" y="5501202"/>
                <a:chExt cx="9214" cy="9216"/>
              </a:xfrm>
            </p:grpSpPr>
            <p:sp>
              <p:nvSpPr>
                <p:cNvPr id="110" name="Freeform 109">
                  <a:extLst>
                    <a:ext uri="{FF2B5EF4-FFF2-40B4-BE49-F238E27FC236}">
                      <a16:creationId xmlns:a16="http://schemas.microsoft.com/office/drawing/2014/main" id="{4DF2F870-ABD1-553A-994F-8075380F227B}"/>
                    </a:ext>
                  </a:extLst>
                </p:cNvPr>
                <p:cNvSpPr/>
                <p:nvPr/>
              </p:nvSpPr>
              <p:spPr>
                <a:xfrm rot="-4591593">
                  <a:off x="7441753" y="5501988"/>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1F7A213A-5015-E92E-122A-247636CCAF3E}"/>
                    </a:ext>
                  </a:extLst>
                </p:cNvPr>
                <p:cNvSpPr/>
                <p:nvPr/>
              </p:nvSpPr>
              <p:spPr>
                <a:xfrm>
                  <a:off x="7441650" y="5501617"/>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5" y="838"/>
                        <a:pt x="73" y="2749"/>
                      </a:cubicBezTo>
                      <a:cubicBezTo>
                        <a:pt x="-309" y="4661"/>
                        <a:pt x="838" y="6954"/>
                        <a:pt x="2749" y="7337"/>
                      </a:cubicBezTo>
                      <a:cubicBezTo>
                        <a:pt x="4660" y="7719"/>
                        <a:pt x="6953" y="6572"/>
                        <a:pt x="7335" y="4661"/>
                      </a:cubicBezTo>
                      <a:cubicBezTo>
                        <a:pt x="7717" y="2749"/>
                        <a:pt x="6571"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71" name="Graphic 4">
                <a:extLst>
                  <a:ext uri="{FF2B5EF4-FFF2-40B4-BE49-F238E27FC236}">
                    <a16:creationId xmlns:a16="http://schemas.microsoft.com/office/drawing/2014/main" id="{FB10A162-F8E1-3F05-DF06-413E0A71E970}"/>
                  </a:ext>
                </a:extLst>
              </p:cNvPr>
              <p:cNvGrpSpPr/>
              <p:nvPr/>
            </p:nvGrpSpPr>
            <p:grpSpPr>
              <a:xfrm>
                <a:off x="7347584" y="5415242"/>
                <a:ext cx="13361" cy="13364"/>
                <a:chOff x="7347584" y="5415242"/>
                <a:chExt cx="13361" cy="13364"/>
              </a:xfrm>
            </p:grpSpPr>
            <p:sp>
              <p:nvSpPr>
                <p:cNvPr id="108" name="Freeform 107">
                  <a:extLst>
                    <a:ext uri="{FF2B5EF4-FFF2-40B4-BE49-F238E27FC236}">
                      <a16:creationId xmlns:a16="http://schemas.microsoft.com/office/drawing/2014/main" id="{15D12088-2744-B73E-EB6D-AA1EF9B18C3A}"/>
                    </a:ext>
                  </a:extLst>
                </p:cNvPr>
                <p:cNvSpPr/>
                <p:nvPr/>
              </p:nvSpPr>
              <p:spPr>
                <a:xfrm rot="-4591593">
                  <a:off x="7348723" y="5416381"/>
                  <a:ext cx="11084" cy="11086"/>
                </a:xfrm>
                <a:custGeom>
                  <a:avLst/>
                  <a:gdLst>
                    <a:gd name="connsiteX0" fmla="*/ 0 w 11084"/>
                    <a:gd name="connsiteY0" fmla="*/ 0 h 11086"/>
                    <a:gd name="connsiteX1" fmla="*/ 11084 w 11084"/>
                    <a:gd name="connsiteY1" fmla="*/ 0 h 11086"/>
                    <a:gd name="connsiteX2" fmla="*/ 11084 w 11084"/>
                    <a:gd name="connsiteY2" fmla="*/ 11086 h 11086"/>
                    <a:gd name="connsiteX3" fmla="*/ 0 w 11084"/>
                    <a:gd name="connsiteY3" fmla="*/ 11086 h 11086"/>
                  </a:gdLst>
                  <a:ahLst/>
                  <a:cxnLst>
                    <a:cxn ang="0">
                      <a:pos x="connsiteX0" y="connsiteY0"/>
                    </a:cxn>
                    <a:cxn ang="0">
                      <a:pos x="connsiteX1" y="connsiteY1"/>
                    </a:cxn>
                    <a:cxn ang="0">
                      <a:pos x="connsiteX2" y="connsiteY2"/>
                    </a:cxn>
                    <a:cxn ang="0">
                      <a:pos x="connsiteX3" y="connsiteY3"/>
                    </a:cxn>
                  </a:cxnLst>
                  <a:rect l="l" t="t" r="r" b="b"/>
                  <a:pathLst>
                    <a:path w="11084" h="11086">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E577716-5EB8-B8D2-1750-0F722EEF972F}"/>
                    </a:ext>
                  </a:extLst>
                </p:cNvPr>
                <p:cNvSpPr/>
                <p:nvPr/>
              </p:nvSpPr>
              <p:spPr>
                <a:xfrm>
                  <a:off x="7348680" y="5416657"/>
                  <a:ext cx="11420" cy="11423"/>
                </a:xfrm>
                <a:custGeom>
                  <a:avLst/>
                  <a:gdLst>
                    <a:gd name="connsiteX0" fmla="*/ 7048 w 11420"/>
                    <a:gd name="connsiteY0" fmla="*/ 169 h 11423"/>
                    <a:gd name="connsiteX1" fmla="*/ 169 w 11420"/>
                    <a:gd name="connsiteY1" fmla="*/ 4373 h 11423"/>
                    <a:gd name="connsiteX2" fmla="*/ 4373 w 11420"/>
                    <a:gd name="connsiteY2" fmla="*/ 11255 h 11423"/>
                    <a:gd name="connsiteX3" fmla="*/ 11252 w 11420"/>
                    <a:gd name="connsiteY3" fmla="*/ 7050 h 11423"/>
                    <a:gd name="connsiteX4" fmla="*/ 7048 w 11420"/>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0" h="11423">
                      <a:moveTo>
                        <a:pt x="7048" y="169"/>
                      </a:moveTo>
                      <a:cubicBezTo>
                        <a:pt x="3991" y="-596"/>
                        <a:pt x="933" y="1316"/>
                        <a:pt x="169" y="4373"/>
                      </a:cubicBezTo>
                      <a:cubicBezTo>
                        <a:pt x="-596" y="7432"/>
                        <a:pt x="1315" y="10490"/>
                        <a:pt x="4373" y="11255"/>
                      </a:cubicBezTo>
                      <a:cubicBezTo>
                        <a:pt x="7430" y="12019"/>
                        <a:pt x="10488" y="10108"/>
                        <a:pt x="11252"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BBE82B73-DF2C-D648-8E74-5FF81298B22E}"/>
                  </a:ext>
                </a:extLst>
              </p:cNvPr>
              <p:cNvGrpSpPr/>
              <p:nvPr/>
            </p:nvGrpSpPr>
            <p:grpSpPr>
              <a:xfrm>
                <a:off x="7242351" y="5311832"/>
                <a:ext cx="11519" cy="11521"/>
                <a:chOff x="7242351" y="5311832"/>
                <a:chExt cx="11519" cy="11521"/>
              </a:xfrm>
            </p:grpSpPr>
            <p:sp>
              <p:nvSpPr>
                <p:cNvPr id="106" name="Freeform 105">
                  <a:extLst>
                    <a:ext uri="{FF2B5EF4-FFF2-40B4-BE49-F238E27FC236}">
                      <a16:creationId xmlns:a16="http://schemas.microsoft.com/office/drawing/2014/main" id="{5B91CF82-7321-879C-3AD7-8D4B5A330418}"/>
                    </a:ext>
                  </a:extLst>
                </p:cNvPr>
                <p:cNvSpPr/>
                <p:nvPr/>
              </p:nvSpPr>
              <p:spPr>
                <a:xfrm rot="-4590844">
                  <a:off x="7243333" y="5312814"/>
                  <a:ext cx="9554" cy="9556"/>
                </a:xfrm>
                <a:custGeom>
                  <a:avLst/>
                  <a:gdLst>
                    <a:gd name="connsiteX0" fmla="*/ 0 w 9554"/>
                    <a:gd name="connsiteY0" fmla="*/ 0 h 9556"/>
                    <a:gd name="connsiteX1" fmla="*/ 9555 w 9554"/>
                    <a:gd name="connsiteY1" fmla="*/ 0 h 9556"/>
                    <a:gd name="connsiteX2" fmla="*/ 9555 w 9554"/>
                    <a:gd name="connsiteY2" fmla="*/ 9556 h 9556"/>
                    <a:gd name="connsiteX3" fmla="*/ 0 w 9554"/>
                    <a:gd name="connsiteY3" fmla="*/ 9556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6"/>
                      </a:lnTo>
                      <a:lnTo>
                        <a:pt x="0" y="9556"/>
                      </a:lnTo>
                      <a:close/>
                    </a:path>
                  </a:pathLst>
                </a:custGeom>
                <a:noFill/>
                <a:ln w="381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9065E6C1-51EC-E556-8725-BDE81230160D}"/>
                    </a:ext>
                  </a:extLst>
                </p:cNvPr>
                <p:cNvSpPr/>
                <p:nvPr/>
              </p:nvSpPr>
              <p:spPr>
                <a:xfrm>
                  <a:off x="7243190" y="531229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936" y="1318"/>
                        <a:pt x="171" y="3612"/>
                      </a:cubicBezTo>
                      <a:cubicBezTo>
                        <a:pt x="-593" y="6288"/>
                        <a:pt x="1318" y="8581"/>
                        <a:pt x="3611" y="9346"/>
                      </a:cubicBezTo>
                      <a:cubicBezTo>
                        <a:pt x="6287" y="10111"/>
                        <a:pt x="8580"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73" name="Graphic 4">
                <a:extLst>
                  <a:ext uri="{FF2B5EF4-FFF2-40B4-BE49-F238E27FC236}">
                    <a16:creationId xmlns:a16="http://schemas.microsoft.com/office/drawing/2014/main" id="{0FDAEE34-6DBE-5221-C2CF-6AB8DF15BB21}"/>
                  </a:ext>
                </a:extLst>
              </p:cNvPr>
              <p:cNvGrpSpPr/>
              <p:nvPr/>
            </p:nvGrpSpPr>
            <p:grpSpPr>
              <a:xfrm>
                <a:off x="7474516" y="5607626"/>
                <a:ext cx="14284" cy="14286"/>
                <a:chOff x="7474516" y="5607626"/>
                <a:chExt cx="14284" cy="14286"/>
              </a:xfrm>
            </p:grpSpPr>
            <p:sp>
              <p:nvSpPr>
                <p:cNvPr id="104" name="Freeform 103">
                  <a:extLst>
                    <a:ext uri="{FF2B5EF4-FFF2-40B4-BE49-F238E27FC236}">
                      <a16:creationId xmlns:a16="http://schemas.microsoft.com/office/drawing/2014/main" id="{D0B3D08C-55FE-7041-2E23-C2A24D0DC650}"/>
                    </a:ext>
                  </a:extLst>
                </p:cNvPr>
                <p:cNvSpPr/>
                <p:nvPr/>
              </p:nvSpPr>
              <p:spPr>
                <a:xfrm rot="-4590844">
                  <a:off x="7475734" y="5608845"/>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3685299-9F30-90D1-EE2A-97BD591DB203}"/>
                    </a:ext>
                  </a:extLst>
                </p:cNvPr>
                <p:cNvSpPr/>
                <p:nvPr/>
              </p:nvSpPr>
              <p:spPr>
                <a:xfrm>
                  <a:off x="7475952" y="5608559"/>
                  <a:ext cx="11585" cy="11423"/>
                </a:xfrm>
                <a:custGeom>
                  <a:avLst/>
                  <a:gdLst>
                    <a:gd name="connsiteX0" fmla="*/ 7048 w 11585"/>
                    <a:gd name="connsiteY0" fmla="*/ 169 h 11423"/>
                    <a:gd name="connsiteX1" fmla="*/ 168 w 11585"/>
                    <a:gd name="connsiteY1" fmla="*/ 4374 h 11423"/>
                    <a:gd name="connsiteX2" fmla="*/ 4373 w 11585"/>
                    <a:gd name="connsiteY2" fmla="*/ 11255 h 11423"/>
                    <a:gd name="connsiteX3" fmla="*/ 11252 w 11585"/>
                    <a:gd name="connsiteY3" fmla="*/ 7050 h 11423"/>
                    <a:gd name="connsiteX4" fmla="*/ 7048 w 11585"/>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 h="11423">
                      <a:moveTo>
                        <a:pt x="7048" y="169"/>
                      </a:moveTo>
                      <a:cubicBezTo>
                        <a:pt x="3990" y="-596"/>
                        <a:pt x="933" y="1316"/>
                        <a:pt x="168" y="4374"/>
                      </a:cubicBezTo>
                      <a:cubicBezTo>
                        <a:pt x="-596" y="7432"/>
                        <a:pt x="1315" y="10490"/>
                        <a:pt x="4373" y="11255"/>
                      </a:cubicBezTo>
                      <a:cubicBezTo>
                        <a:pt x="7430" y="12019"/>
                        <a:pt x="10488" y="10108"/>
                        <a:pt x="11252" y="7050"/>
                      </a:cubicBezTo>
                      <a:cubicBezTo>
                        <a:pt x="12399" y="4374"/>
                        <a:pt x="10488"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id="{255B7E2D-B0DF-0DE3-28F5-A8A0875EE8E8}"/>
                  </a:ext>
                </a:extLst>
              </p:cNvPr>
              <p:cNvGrpSpPr/>
              <p:nvPr/>
            </p:nvGrpSpPr>
            <p:grpSpPr>
              <a:xfrm>
                <a:off x="7201471" y="5352085"/>
                <a:ext cx="11519" cy="11521"/>
                <a:chOff x="7201471" y="5352085"/>
                <a:chExt cx="11519" cy="11521"/>
              </a:xfrm>
            </p:grpSpPr>
            <p:sp>
              <p:nvSpPr>
                <p:cNvPr id="102" name="Freeform 101">
                  <a:extLst>
                    <a:ext uri="{FF2B5EF4-FFF2-40B4-BE49-F238E27FC236}">
                      <a16:creationId xmlns:a16="http://schemas.microsoft.com/office/drawing/2014/main" id="{EC364DC3-4698-B9CC-5C0D-99437E4B5E6B}"/>
                    </a:ext>
                  </a:extLst>
                </p:cNvPr>
                <p:cNvSpPr/>
                <p:nvPr/>
              </p:nvSpPr>
              <p:spPr>
                <a:xfrm rot="-4591259">
                  <a:off x="7202453" y="5353067"/>
                  <a:ext cx="9555" cy="9557"/>
                </a:xfrm>
                <a:custGeom>
                  <a:avLst/>
                  <a:gdLst>
                    <a:gd name="connsiteX0" fmla="*/ 0 w 9555"/>
                    <a:gd name="connsiteY0" fmla="*/ 0 h 9557"/>
                    <a:gd name="connsiteX1" fmla="*/ 9556 w 9555"/>
                    <a:gd name="connsiteY1" fmla="*/ 0 h 9557"/>
                    <a:gd name="connsiteX2" fmla="*/ 9556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6" y="0"/>
                      </a:lnTo>
                      <a:lnTo>
                        <a:pt x="9556" y="9557"/>
                      </a:lnTo>
                      <a:lnTo>
                        <a:pt x="0" y="9557"/>
                      </a:lnTo>
                      <a:close/>
                    </a:path>
                  </a:pathLst>
                </a:custGeom>
                <a:noFill/>
                <a:ln w="381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1E36DB4-B94F-EB16-C9E0-EDBBCC2F0874}"/>
                    </a:ext>
                  </a:extLst>
                </p:cNvPr>
                <p:cNvSpPr/>
                <p:nvPr/>
              </p:nvSpPr>
              <p:spPr>
                <a:xfrm>
                  <a:off x="7201887" y="5353171"/>
                  <a:ext cx="9428" cy="9542"/>
                </a:xfrm>
                <a:custGeom>
                  <a:avLst/>
                  <a:gdLst>
                    <a:gd name="connsiteX0" fmla="*/ 5930 w 9428"/>
                    <a:gd name="connsiteY0" fmla="*/ 197 h 9542"/>
                    <a:gd name="connsiteX1" fmla="*/ 197 w 9428"/>
                    <a:gd name="connsiteY1" fmla="*/ 3637 h 9542"/>
                    <a:gd name="connsiteX2" fmla="*/ 3637 w 9428"/>
                    <a:gd name="connsiteY2" fmla="*/ 9372 h 9542"/>
                    <a:gd name="connsiteX3" fmla="*/ 9370 w 9428"/>
                    <a:gd name="connsiteY3" fmla="*/ 5931 h 9542"/>
                    <a:gd name="connsiteX4" fmla="*/ 5930 w 9428"/>
                    <a:gd name="connsiteY4" fmla="*/ 197 h 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 h="9542">
                      <a:moveTo>
                        <a:pt x="5930" y="197"/>
                      </a:moveTo>
                      <a:cubicBezTo>
                        <a:pt x="3254" y="-568"/>
                        <a:pt x="961" y="961"/>
                        <a:pt x="197" y="3637"/>
                      </a:cubicBezTo>
                      <a:cubicBezTo>
                        <a:pt x="-568" y="6313"/>
                        <a:pt x="961" y="8607"/>
                        <a:pt x="3637" y="9372"/>
                      </a:cubicBezTo>
                      <a:cubicBezTo>
                        <a:pt x="6312" y="10136"/>
                        <a:pt x="8605" y="8225"/>
                        <a:pt x="9370" y="5931"/>
                      </a:cubicBezTo>
                      <a:cubicBezTo>
                        <a:pt x="9752" y="3255"/>
                        <a:pt x="8223"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5" name="Graphic 4">
                <a:extLst>
                  <a:ext uri="{FF2B5EF4-FFF2-40B4-BE49-F238E27FC236}">
                    <a16:creationId xmlns:a16="http://schemas.microsoft.com/office/drawing/2014/main" id="{6B3DDFA2-ED11-5BC6-18E1-89DB7F458F71}"/>
                  </a:ext>
                </a:extLst>
              </p:cNvPr>
              <p:cNvGrpSpPr/>
              <p:nvPr/>
            </p:nvGrpSpPr>
            <p:grpSpPr>
              <a:xfrm>
                <a:off x="7111711" y="5300679"/>
                <a:ext cx="11056" cy="11059"/>
                <a:chOff x="7111711" y="5300679"/>
                <a:chExt cx="11056" cy="11059"/>
              </a:xfrm>
            </p:grpSpPr>
            <p:sp>
              <p:nvSpPr>
                <p:cNvPr id="100" name="Freeform 99">
                  <a:extLst>
                    <a:ext uri="{FF2B5EF4-FFF2-40B4-BE49-F238E27FC236}">
                      <a16:creationId xmlns:a16="http://schemas.microsoft.com/office/drawing/2014/main" id="{0B66B923-E7AD-53A0-E331-C6332A9E8E53}"/>
                    </a:ext>
                  </a:extLst>
                </p:cNvPr>
                <p:cNvSpPr/>
                <p:nvPr/>
              </p:nvSpPr>
              <p:spPr>
                <a:xfrm rot="-4591927">
                  <a:off x="7112653" y="530162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C8874BA2-50E9-1B94-9D65-4F20BCE411CB}"/>
                    </a:ext>
                  </a:extLst>
                </p:cNvPr>
                <p:cNvSpPr/>
                <p:nvPr/>
              </p:nvSpPr>
              <p:spPr>
                <a:xfrm>
                  <a:off x="7112453" y="5301947"/>
                  <a:ext cx="9184" cy="9185"/>
                </a:xfrm>
                <a:custGeom>
                  <a:avLst/>
                  <a:gdLst>
                    <a:gd name="connsiteX0" fmla="*/ 5548 w 9184"/>
                    <a:gd name="connsiteY0" fmla="*/ 197 h 9185"/>
                    <a:gd name="connsiteX1" fmla="*/ 197 w 9184"/>
                    <a:gd name="connsiteY1" fmla="*/ 3637 h 9185"/>
                    <a:gd name="connsiteX2" fmla="*/ 3637 w 9184"/>
                    <a:gd name="connsiteY2" fmla="*/ 8989 h 9185"/>
                    <a:gd name="connsiteX3" fmla="*/ 8987 w 9184"/>
                    <a:gd name="connsiteY3" fmla="*/ 5549 h 9185"/>
                    <a:gd name="connsiteX4" fmla="*/ 5548 w 9184"/>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 h="9185">
                      <a:moveTo>
                        <a:pt x="5548" y="197"/>
                      </a:moveTo>
                      <a:cubicBezTo>
                        <a:pt x="3254" y="-568"/>
                        <a:pt x="579" y="961"/>
                        <a:pt x="197" y="3637"/>
                      </a:cubicBezTo>
                      <a:cubicBezTo>
                        <a:pt x="-567" y="5931"/>
                        <a:pt x="961" y="8607"/>
                        <a:pt x="3637" y="8989"/>
                      </a:cubicBezTo>
                      <a:cubicBezTo>
                        <a:pt x="5930" y="9754"/>
                        <a:pt x="8605" y="8224"/>
                        <a:pt x="8987" y="5549"/>
                      </a:cubicBezTo>
                      <a:cubicBezTo>
                        <a:pt x="9752" y="3255"/>
                        <a:pt x="8223" y="579"/>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76" name="Graphic 4">
                <a:extLst>
                  <a:ext uri="{FF2B5EF4-FFF2-40B4-BE49-F238E27FC236}">
                    <a16:creationId xmlns:a16="http://schemas.microsoft.com/office/drawing/2014/main" id="{178F2181-074E-8F79-EA33-B3CEA8730B65}"/>
                  </a:ext>
                </a:extLst>
              </p:cNvPr>
              <p:cNvGrpSpPr/>
              <p:nvPr/>
            </p:nvGrpSpPr>
            <p:grpSpPr>
              <a:xfrm>
                <a:off x="7078999" y="5334637"/>
                <a:ext cx="10596" cy="10598"/>
                <a:chOff x="7078999" y="5334637"/>
                <a:chExt cx="10596" cy="10598"/>
              </a:xfrm>
            </p:grpSpPr>
            <p:sp>
              <p:nvSpPr>
                <p:cNvPr id="98" name="Freeform 97">
                  <a:extLst>
                    <a:ext uri="{FF2B5EF4-FFF2-40B4-BE49-F238E27FC236}">
                      <a16:creationId xmlns:a16="http://schemas.microsoft.com/office/drawing/2014/main" id="{84D8AA72-5BCB-E186-6EEA-4285A6E4A352}"/>
                    </a:ext>
                  </a:extLst>
                </p:cNvPr>
                <p:cNvSpPr/>
                <p:nvPr/>
              </p:nvSpPr>
              <p:spPr>
                <a:xfrm rot="-4591927">
                  <a:off x="7079902" y="533554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2209B7A-7297-D50C-21CE-B18E0CB96D42}"/>
                    </a:ext>
                  </a:extLst>
                </p:cNvPr>
                <p:cNvSpPr/>
                <p:nvPr/>
              </p:nvSpPr>
              <p:spPr>
                <a:xfrm>
                  <a:off x="7080090" y="5336093"/>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2748"/>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77" name="Graphic 4">
                <a:extLst>
                  <a:ext uri="{FF2B5EF4-FFF2-40B4-BE49-F238E27FC236}">
                    <a16:creationId xmlns:a16="http://schemas.microsoft.com/office/drawing/2014/main" id="{28C7BE1D-5727-69CF-1183-657D10B32F77}"/>
                  </a:ext>
                </a:extLst>
              </p:cNvPr>
              <p:cNvGrpSpPr/>
              <p:nvPr/>
            </p:nvGrpSpPr>
            <p:grpSpPr>
              <a:xfrm>
                <a:off x="7351218" y="5680791"/>
                <a:ext cx="17044" cy="17047"/>
                <a:chOff x="7351218" y="5680791"/>
                <a:chExt cx="17044" cy="17047"/>
              </a:xfrm>
            </p:grpSpPr>
            <p:sp>
              <p:nvSpPr>
                <p:cNvPr id="96" name="Freeform 95">
                  <a:extLst>
                    <a:ext uri="{FF2B5EF4-FFF2-40B4-BE49-F238E27FC236}">
                      <a16:creationId xmlns:a16="http://schemas.microsoft.com/office/drawing/2014/main" id="{5A7FEA0F-6DF7-493A-1B85-212C569DE506}"/>
                    </a:ext>
                  </a:extLst>
                </p:cNvPr>
                <p:cNvSpPr/>
                <p:nvPr/>
              </p:nvSpPr>
              <p:spPr>
                <a:xfrm rot="-4592262">
                  <a:off x="7352670" y="5682243"/>
                  <a:ext cx="14141" cy="14143"/>
                </a:xfrm>
                <a:custGeom>
                  <a:avLst/>
                  <a:gdLst>
                    <a:gd name="connsiteX0" fmla="*/ 0 w 14141"/>
                    <a:gd name="connsiteY0" fmla="*/ 0 h 14143"/>
                    <a:gd name="connsiteX1" fmla="*/ 14141 w 14141"/>
                    <a:gd name="connsiteY1" fmla="*/ 0 h 14143"/>
                    <a:gd name="connsiteX2" fmla="*/ 14141 w 14141"/>
                    <a:gd name="connsiteY2" fmla="*/ 14144 h 14143"/>
                    <a:gd name="connsiteX3" fmla="*/ 0 w 14141"/>
                    <a:gd name="connsiteY3" fmla="*/ 14144 h 14143"/>
                  </a:gdLst>
                  <a:ahLst/>
                  <a:cxnLst>
                    <a:cxn ang="0">
                      <a:pos x="connsiteX0" y="connsiteY0"/>
                    </a:cxn>
                    <a:cxn ang="0">
                      <a:pos x="connsiteX1" y="connsiteY1"/>
                    </a:cxn>
                    <a:cxn ang="0">
                      <a:pos x="connsiteX2" y="connsiteY2"/>
                    </a:cxn>
                    <a:cxn ang="0">
                      <a:pos x="connsiteX3" y="connsiteY3"/>
                    </a:cxn>
                  </a:cxnLst>
                  <a:rect l="l" t="t" r="r" b="b"/>
                  <a:pathLst>
                    <a:path w="14141" h="14143">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7938904C-6A8A-E99F-F354-D37A984F1D13}"/>
                    </a:ext>
                  </a:extLst>
                </p:cNvPr>
                <p:cNvSpPr/>
                <p:nvPr/>
              </p:nvSpPr>
              <p:spPr>
                <a:xfrm>
                  <a:off x="7352906" y="5681977"/>
                  <a:ext cx="14052" cy="14054"/>
                </a:xfrm>
                <a:custGeom>
                  <a:avLst/>
                  <a:gdLst>
                    <a:gd name="connsiteX0" fmla="*/ 8555 w 14052"/>
                    <a:gd name="connsiteY0" fmla="*/ 147 h 14054"/>
                    <a:gd name="connsiteX1" fmla="*/ 147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7" y="5498"/>
                      </a:cubicBezTo>
                      <a:cubicBezTo>
                        <a:pt x="-618" y="9321"/>
                        <a:pt x="1675" y="13144"/>
                        <a:pt x="5497" y="13908"/>
                      </a:cubicBezTo>
                      <a:cubicBezTo>
                        <a:pt x="9319" y="14673"/>
                        <a:pt x="13141" y="12379"/>
                        <a:pt x="13906" y="8556"/>
                      </a:cubicBezTo>
                      <a:cubicBezTo>
                        <a:pt x="14670" y="5116"/>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78" name="Graphic 4">
                <a:extLst>
                  <a:ext uri="{FF2B5EF4-FFF2-40B4-BE49-F238E27FC236}">
                    <a16:creationId xmlns:a16="http://schemas.microsoft.com/office/drawing/2014/main" id="{74AF855E-BE95-2178-6936-0C824BF32AB8}"/>
                  </a:ext>
                </a:extLst>
              </p:cNvPr>
              <p:cNvGrpSpPr/>
              <p:nvPr/>
            </p:nvGrpSpPr>
            <p:grpSpPr>
              <a:xfrm>
                <a:off x="7371097" y="5719716"/>
                <a:ext cx="11057" cy="11059"/>
                <a:chOff x="7371097" y="5719716"/>
                <a:chExt cx="11057" cy="11059"/>
              </a:xfrm>
            </p:grpSpPr>
            <p:sp>
              <p:nvSpPr>
                <p:cNvPr id="94" name="Freeform 93">
                  <a:extLst>
                    <a:ext uri="{FF2B5EF4-FFF2-40B4-BE49-F238E27FC236}">
                      <a16:creationId xmlns:a16="http://schemas.microsoft.com/office/drawing/2014/main" id="{F0AB720B-78A5-8518-98D1-5BB2A28ADC8F}"/>
                    </a:ext>
                  </a:extLst>
                </p:cNvPr>
                <p:cNvSpPr/>
                <p:nvPr/>
              </p:nvSpPr>
              <p:spPr>
                <a:xfrm rot="-4591593">
                  <a:off x="7372039" y="5720658"/>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0064361F-9DB6-581F-D8F3-2F27077456A0}"/>
                    </a:ext>
                  </a:extLst>
                </p:cNvPr>
                <p:cNvSpPr/>
                <p:nvPr/>
              </p:nvSpPr>
              <p:spPr>
                <a:xfrm>
                  <a:off x="7371584" y="5720537"/>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254" y="-568"/>
                        <a:pt x="961" y="961"/>
                        <a:pt x="197" y="3637"/>
                      </a:cubicBezTo>
                      <a:cubicBezTo>
                        <a:pt x="-568" y="6313"/>
                        <a:pt x="961" y="8607"/>
                        <a:pt x="3636" y="9371"/>
                      </a:cubicBezTo>
                      <a:cubicBezTo>
                        <a:pt x="6312" y="10136"/>
                        <a:pt x="8605" y="8607"/>
                        <a:pt x="9369" y="5931"/>
                      </a:cubicBezTo>
                      <a:cubicBezTo>
                        <a:pt x="10134" y="3255"/>
                        <a:pt x="8605"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9" name="Graphic 4">
                <a:extLst>
                  <a:ext uri="{FF2B5EF4-FFF2-40B4-BE49-F238E27FC236}">
                    <a16:creationId xmlns:a16="http://schemas.microsoft.com/office/drawing/2014/main" id="{CFA458B9-C65F-424F-846C-C7A884DAFA7D}"/>
                  </a:ext>
                </a:extLst>
              </p:cNvPr>
              <p:cNvGrpSpPr/>
              <p:nvPr/>
            </p:nvGrpSpPr>
            <p:grpSpPr>
              <a:xfrm>
                <a:off x="6964479" y="5287694"/>
                <a:ext cx="13360" cy="13363"/>
                <a:chOff x="6964479" y="5287694"/>
                <a:chExt cx="13360" cy="13363"/>
              </a:xfrm>
            </p:grpSpPr>
            <p:sp>
              <p:nvSpPr>
                <p:cNvPr id="92" name="Freeform 91">
                  <a:extLst>
                    <a:ext uri="{FF2B5EF4-FFF2-40B4-BE49-F238E27FC236}">
                      <a16:creationId xmlns:a16="http://schemas.microsoft.com/office/drawing/2014/main" id="{B2E420EC-ABBD-BD78-2940-B53E3AC8147E}"/>
                    </a:ext>
                  </a:extLst>
                </p:cNvPr>
                <p:cNvSpPr/>
                <p:nvPr/>
              </p:nvSpPr>
              <p:spPr>
                <a:xfrm rot="-4591927">
                  <a:off x="6965617" y="5288833"/>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56F86A6-269A-62C8-C7DF-F67D4449F837}"/>
                    </a:ext>
                  </a:extLst>
                </p:cNvPr>
                <p:cNvSpPr/>
                <p:nvPr/>
              </p:nvSpPr>
              <p:spPr>
                <a:xfrm>
                  <a:off x="6965716" y="5288977"/>
                  <a:ext cx="10918" cy="11040"/>
                </a:xfrm>
                <a:custGeom>
                  <a:avLst/>
                  <a:gdLst>
                    <a:gd name="connsiteX0" fmla="*/ 6666 w 10918"/>
                    <a:gd name="connsiteY0" fmla="*/ 169 h 11040"/>
                    <a:gd name="connsiteX1" fmla="*/ 168 w 10918"/>
                    <a:gd name="connsiteY1" fmla="*/ 4373 h 11040"/>
                    <a:gd name="connsiteX2" fmla="*/ 4373 w 10918"/>
                    <a:gd name="connsiteY2" fmla="*/ 10872 h 11040"/>
                    <a:gd name="connsiteX3" fmla="*/ 10870 w 10918"/>
                    <a:gd name="connsiteY3" fmla="*/ 6667 h 11040"/>
                    <a:gd name="connsiteX4" fmla="*/ 6666 w 1091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 h="11040">
                      <a:moveTo>
                        <a:pt x="6666" y="169"/>
                      </a:moveTo>
                      <a:cubicBezTo>
                        <a:pt x="3608" y="-596"/>
                        <a:pt x="933" y="1316"/>
                        <a:pt x="168" y="4373"/>
                      </a:cubicBezTo>
                      <a:cubicBezTo>
                        <a:pt x="-596" y="7432"/>
                        <a:pt x="1315" y="10108"/>
                        <a:pt x="4373" y="10872"/>
                      </a:cubicBezTo>
                      <a:cubicBezTo>
                        <a:pt x="7430" y="11637"/>
                        <a:pt x="10106" y="9725"/>
                        <a:pt x="10870" y="6667"/>
                      </a:cubicBezTo>
                      <a:cubicBezTo>
                        <a:pt x="11252" y="3991"/>
                        <a:pt x="9341"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7E84682E-40CA-9959-3FED-59F9CFD95087}"/>
                  </a:ext>
                </a:extLst>
              </p:cNvPr>
              <p:cNvGrpSpPr/>
              <p:nvPr/>
            </p:nvGrpSpPr>
            <p:grpSpPr>
              <a:xfrm>
                <a:off x="7212670" y="5614418"/>
                <a:ext cx="15204" cy="15207"/>
                <a:chOff x="7212670" y="5614418"/>
                <a:chExt cx="15204" cy="15207"/>
              </a:xfrm>
            </p:grpSpPr>
            <p:sp>
              <p:nvSpPr>
                <p:cNvPr id="90" name="Freeform 89">
                  <a:extLst>
                    <a:ext uri="{FF2B5EF4-FFF2-40B4-BE49-F238E27FC236}">
                      <a16:creationId xmlns:a16="http://schemas.microsoft.com/office/drawing/2014/main" id="{427C58BF-B401-BA63-7EE8-BCB20793C0B2}"/>
                    </a:ext>
                  </a:extLst>
                </p:cNvPr>
                <p:cNvSpPr/>
                <p:nvPr/>
              </p:nvSpPr>
              <p:spPr>
                <a:xfrm rot="-4591593">
                  <a:off x="7213966" y="5615714"/>
                  <a:ext cx="12612" cy="12615"/>
                </a:xfrm>
                <a:custGeom>
                  <a:avLst/>
                  <a:gdLst>
                    <a:gd name="connsiteX0" fmla="*/ 0 w 12612"/>
                    <a:gd name="connsiteY0" fmla="*/ 0 h 12615"/>
                    <a:gd name="connsiteX1" fmla="*/ 12613 w 12612"/>
                    <a:gd name="connsiteY1" fmla="*/ 0 h 12615"/>
                    <a:gd name="connsiteX2" fmla="*/ 12613 w 12612"/>
                    <a:gd name="connsiteY2" fmla="*/ 12615 h 12615"/>
                    <a:gd name="connsiteX3" fmla="*/ 0 w 12612"/>
                    <a:gd name="connsiteY3" fmla="*/ 12615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5"/>
                      </a:lnTo>
                      <a:lnTo>
                        <a:pt x="0" y="12615"/>
                      </a:lnTo>
                      <a:close/>
                    </a:path>
                  </a:pathLst>
                </a:custGeom>
                <a:noFill/>
                <a:ln w="381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648B2B0-37C0-7FBC-0E5D-E294816BB5FC}"/>
                    </a:ext>
                  </a:extLst>
                </p:cNvPr>
                <p:cNvSpPr/>
                <p:nvPr/>
              </p:nvSpPr>
              <p:spPr>
                <a:xfrm>
                  <a:off x="7213765" y="5616205"/>
                  <a:ext cx="12564" cy="12567"/>
                </a:xfrm>
                <a:custGeom>
                  <a:avLst/>
                  <a:gdLst>
                    <a:gd name="connsiteX0" fmla="*/ 7811 w 12564"/>
                    <a:gd name="connsiteY0" fmla="*/ 167 h 12567"/>
                    <a:gd name="connsiteX1" fmla="*/ 167 w 12564"/>
                    <a:gd name="connsiteY1" fmla="*/ 4755 h 12567"/>
                    <a:gd name="connsiteX2" fmla="*/ 4753 w 12564"/>
                    <a:gd name="connsiteY2" fmla="*/ 12400 h 12567"/>
                    <a:gd name="connsiteX3" fmla="*/ 12397 w 12564"/>
                    <a:gd name="connsiteY3" fmla="*/ 7813 h 12567"/>
                    <a:gd name="connsiteX4" fmla="*/ 7811 w 12564"/>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 h="12567">
                      <a:moveTo>
                        <a:pt x="7811" y="167"/>
                      </a:moveTo>
                      <a:cubicBezTo>
                        <a:pt x="4371" y="-597"/>
                        <a:pt x="931" y="1314"/>
                        <a:pt x="167" y="4755"/>
                      </a:cubicBezTo>
                      <a:cubicBezTo>
                        <a:pt x="-597" y="8195"/>
                        <a:pt x="1314" y="11635"/>
                        <a:pt x="4753" y="12400"/>
                      </a:cubicBezTo>
                      <a:cubicBezTo>
                        <a:pt x="8193" y="13165"/>
                        <a:pt x="11633" y="11253"/>
                        <a:pt x="12397"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AAEAC4CE-1099-AF4E-DCFB-2D6586B1F8EC}"/>
                  </a:ext>
                </a:extLst>
              </p:cNvPr>
              <p:cNvGrpSpPr/>
              <p:nvPr/>
            </p:nvGrpSpPr>
            <p:grpSpPr>
              <a:xfrm>
                <a:off x="6889272" y="5328425"/>
                <a:ext cx="9215" cy="9217"/>
                <a:chOff x="6889272" y="5328425"/>
                <a:chExt cx="9215" cy="9217"/>
              </a:xfrm>
            </p:grpSpPr>
            <p:sp>
              <p:nvSpPr>
                <p:cNvPr id="88" name="Freeform 87">
                  <a:extLst>
                    <a:ext uri="{FF2B5EF4-FFF2-40B4-BE49-F238E27FC236}">
                      <a16:creationId xmlns:a16="http://schemas.microsoft.com/office/drawing/2014/main" id="{D9F17E85-AE7E-EBEA-7927-1DCE51C3A1C1}"/>
                    </a:ext>
                  </a:extLst>
                </p:cNvPr>
                <p:cNvSpPr/>
                <p:nvPr/>
              </p:nvSpPr>
              <p:spPr>
                <a:xfrm rot="-4591259">
                  <a:off x="6890057" y="5329211"/>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F6DB097-D271-B776-45A5-760F54CF72CC}"/>
                    </a:ext>
                  </a:extLst>
                </p:cNvPr>
                <p:cNvSpPr/>
                <p:nvPr/>
              </p:nvSpPr>
              <p:spPr>
                <a:xfrm>
                  <a:off x="6889754" y="5329211"/>
                  <a:ext cx="7571" cy="7409"/>
                </a:xfrm>
                <a:custGeom>
                  <a:avLst/>
                  <a:gdLst>
                    <a:gd name="connsiteX0" fmla="*/ 4660 w 7571"/>
                    <a:gd name="connsiteY0" fmla="*/ 73 h 7409"/>
                    <a:gd name="connsiteX1" fmla="*/ 73 w 7571"/>
                    <a:gd name="connsiteY1" fmla="*/ 2749 h 7409"/>
                    <a:gd name="connsiteX2" fmla="*/ 2749 w 7571"/>
                    <a:gd name="connsiteY2" fmla="*/ 7337 h 7409"/>
                    <a:gd name="connsiteX3" fmla="*/ 7335 w 7571"/>
                    <a:gd name="connsiteY3" fmla="*/ 4661 h 7409"/>
                    <a:gd name="connsiteX4" fmla="*/ 4660 w 7571"/>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 h="7409">
                      <a:moveTo>
                        <a:pt x="4660" y="73"/>
                      </a:moveTo>
                      <a:cubicBezTo>
                        <a:pt x="2749" y="-309"/>
                        <a:pt x="456" y="838"/>
                        <a:pt x="73" y="2749"/>
                      </a:cubicBezTo>
                      <a:cubicBezTo>
                        <a:pt x="-309" y="4661"/>
                        <a:pt x="838" y="6954"/>
                        <a:pt x="2749" y="7337"/>
                      </a:cubicBezTo>
                      <a:cubicBezTo>
                        <a:pt x="4660" y="7719"/>
                        <a:pt x="6953" y="6572"/>
                        <a:pt x="7335" y="4661"/>
                      </a:cubicBezTo>
                      <a:cubicBezTo>
                        <a:pt x="8100" y="2749"/>
                        <a:pt x="6953"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82" name="Graphic 4">
                <a:extLst>
                  <a:ext uri="{FF2B5EF4-FFF2-40B4-BE49-F238E27FC236}">
                    <a16:creationId xmlns:a16="http://schemas.microsoft.com/office/drawing/2014/main" id="{313F3438-AA77-2F3E-D1FB-167CC7001950}"/>
                  </a:ext>
                </a:extLst>
              </p:cNvPr>
              <p:cNvGrpSpPr/>
              <p:nvPr/>
            </p:nvGrpSpPr>
            <p:grpSpPr>
              <a:xfrm>
                <a:off x="7330373" y="5824388"/>
                <a:ext cx="11979" cy="11981"/>
                <a:chOff x="7330373" y="5824388"/>
                <a:chExt cx="11979" cy="11981"/>
              </a:xfrm>
            </p:grpSpPr>
            <p:sp>
              <p:nvSpPr>
                <p:cNvPr id="86" name="Freeform 85">
                  <a:extLst>
                    <a:ext uri="{FF2B5EF4-FFF2-40B4-BE49-F238E27FC236}">
                      <a16:creationId xmlns:a16="http://schemas.microsoft.com/office/drawing/2014/main" id="{26FB61D6-10F1-303B-4840-551F89074264}"/>
                    </a:ext>
                  </a:extLst>
                </p:cNvPr>
                <p:cNvSpPr/>
                <p:nvPr/>
              </p:nvSpPr>
              <p:spPr>
                <a:xfrm rot="-4591593">
                  <a:off x="7331394" y="5825409"/>
                  <a:ext cx="9937" cy="9939"/>
                </a:xfrm>
                <a:custGeom>
                  <a:avLst/>
                  <a:gdLst>
                    <a:gd name="connsiteX0" fmla="*/ 0 w 9937"/>
                    <a:gd name="connsiteY0" fmla="*/ 0 h 9939"/>
                    <a:gd name="connsiteX1" fmla="*/ 9937 w 9937"/>
                    <a:gd name="connsiteY1" fmla="*/ 0 h 9939"/>
                    <a:gd name="connsiteX2" fmla="*/ 9937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7" y="0"/>
                      </a:lnTo>
                      <a:lnTo>
                        <a:pt x="9937" y="9939"/>
                      </a:lnTo>
                      <a:lnTo>
                        <a:pt x="0" y="9939"/>
                      </a:lnTo>
                      <a:close/>
                    </a:path>
                  </a:pathLst>
                </a:custGeom>
                <a:noFill/>
                <a:ln w="381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4812D79-9648-2B65-44D5-73F4884497FE}"/>
                    </a:ext>
                  </a:extLst>
                </p:cNvPr>
                <p:cNvSpPr/>
                <p:nvPr/>
              </p:nvSpPr>
              <p:spPr>
                <a:xfrm>
                  <a:off x="7331097" y="5825689"/>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4" y="6668"/>
                        <a:pt x="1317" y="9344"/>
                        <a:pt x="3992" y="10109"/>
                      </a:cubicBezTo>
                      <a:cubicBezTo>
                        <a:pt x="6667" y="10874"/>
                        <a:pt x="9343" y="8962"/>
                        <a:pt x="10107" y="6286"/>
                      </a:cubicBezTo>
                      <a:cubicBezTo>
                        <a:pt x="10489" y="3610"/>
                        <a:pt x="8961"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83" name="Graphic 4">
                <a:extLst>
                  <a:ext uri="{FF2B5EF4-FFF2-40B4-BE49-F238E27FC236}">
                    <a16:creationId xmlns:a16="http://schemas.microsoft.com/office/drawing/2014/main" id="{135422A0-AF97-4E98-B0EF-E7DDC7C62FDA}"/>
                  </a:ext>
                </a:extLst>
              </p:cNvPr>
              <p:cNvGrpSpPr/>
              <p:nvPr/>
            </p:nvGrpSpPr>
            <p:grpSpPr>
              <a:xfrm>
                <a:off x="7001690" y="5493089"/>
                <a:ext cx="16128" cy="16131"/>
                <a:chOff x="7001690" y="5493089"/>
                <a:chExt cx="16128" cy="16131"/>
              </a:xfrm>
            </p:grpSpPr>
            <p:sp>
              <p:nvSpPr>
                <p:cNvPr id="84" name="Freeform 83">
                  <a:extLst>
                    <a:ext uri="{FF2B5EF4-FFF2-40B4-BE49-F238E27FC236}">
                      <a16:creationId xmlns:a16="http://schemas.microsoft.com/office/drawing/2014/main" id="{3B82F3A4-2A91-4F03-749A-AA8D7ACD32E8}"/>
                    </a:ext>
                  </a:extLst>
                </p:cNvPr>
                <p:cNvSpPr/>
                <p:nvPr/>
              </p:nvSpPr>
              <p:spPr>
                <a:xfrm rot="-4590510">
                  <a:off x="7003066" y="5494465"/>
                  <a:ext cx="13376" cy="13379"/>
                </a:xfrm>
                <a:custGeom>
                  <a:avLst/>
                  <a:gdLst>
                    <a:gd name="connsiteX0" fmla="*/ 0 w 13376"/>
                    <a:gd name="connsiteY0" fmla="*/ 0 h 13379"/>
                    <a:gd name="connsiteX1" fmla="*/ 13377 w 13376"/>
                    <a:gd name="connsiteY1" fmla="*/ 0 h 13379"/>
                    <a:gd name="connsiteX2" fmla="*/ 13377 w 13376"/>
                    <a:gd name="connsiteY2" fmla="*/ 13380 h 13379"/>
                    <a:gd name="connsiteX3" fmla="*/ 0 w 13376"/>
                    <a:gd name="connsiteY3" fmla="*/ 13380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7" y="0"/>
                      </a:lnTo>
                      <a:lnTo>
                        <a:pt x="13377" y="13380"/>
                      </a:lnTo>
                      <a:lnTo>
                        <a:pt x="0" y="13380"/>
                      </a:lnTo>
                      <a:close/>
                    </a:path>
                  </a:pathLst>
                </a:custGeom>
                <a:noFill/>
                <a:ln w="381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C89FE7C-0D13-CE33-B6A4-96277C1FA49B}"/>
                    </a:ext>
                  </a:extLst>
                </p:cNvPr>
                <p:cNvSpPr/>
                <p:nvPr/>
              </p:nvSpPr>
              <p:spPr>
                <a:xfrm>
                  <a:off x="7002811" y="5494280"/>
                  <a:ext cx="13307" cy="13291"/>
                </a:xfrm>
                <a:custGeom>
                  <a:avLst/>
                  <a:gdLst>
                    <a:gd name="connsiteX0" fmla="*/ 8173 w 13307"/>
                    <a:gd name="connsiteY0" fmla="*/ 147 h 13291"/>
                    <a:gd name="connsiteX1" fmla="*/ 147 w 13307"/>
                    <a:gd name="connsiteY1" fmla="*/ 5117 h 13291"/>
                    <a:gd name="connsiteX2" fmla="*/ 5116 w 13307"/>
                    <a:gd name="connsiteY2" fmla="*/ 13144 h 13291"/>
                    <a:gd name="connsiteX3" fmla="*/ 13142 w 13307"/>
                    <a:gd name="connsiteY3" fmla="*/ 8175 h 13291"/>
                    <a:gd name="connsiteX4" fmla="*/ 8173 w 13307"/>
                    <a:gd name="connsiteY4" fmla="*/ 147 h 1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7" h="13291">
                      <a:moveTo>
                        <a:pt x="8173" y="147"/>
                      </a:moveTo>
                      <a:cubicBezTo>
                        <a:pt x="4734" y="-617"/>
                        <a:pt x="912" y="1676"/>
                        <a:pt x="147" y="5117"/>
                      </a:cubicBezTo>
                      <a:cubicBezTo>
                        <a:pt x="-617" y="8557"/>
                        <a:pt x="1676" y="12380"/>
                        <a:pt x="5116" y="13144"/>
                      </a:cubicBezTo>
                      <a:cubicBezTo>
                        <a:pt x="8556" y="13909"/>
                        <a:pt x="12378" y="11616"/>
                        <a:pt x="13142" y="8175"/>
                      </a:cubicBezTo>
                      <a:cubicBezTo>
                        <a:pt x="13906" y="4735"/>
                        <a:pt x="11995" y="912"/>
                        <a:pt x="8173" y="147"/>
                      </a:cubicBezTo>
                      <a:close/>
                    </a:path>
                  </a:pathLst>
                </a:custGeom>
                <a:solidFill>
                  <a:srgbClr val="29ABE2"/>
                </a:solidFill>
                <a:ln w="3819" cap="flat">
                  <a:noFill/>
                  <a:prstDash val="solid"/>
                  <a:miter/>
                </a:ln>
              </p:spPr>
              <p:txBody>
                <a:bodyPr rtlCol="0" anchor="ctr"/>
                <a:lstStyle/>
                <a:p>
                  <a:endParaRPr lang="en-US"/>
                </a:p>
              </p:txBody>
            </p:sp>
          </p:grpSp>
        </p:grpSp>
        <p:sp>
          <p:nvSpPr>
            <p:cNvPr id="24" name="Freeform 23">
              <a:extLst>
                <a:ext uri="{FF2B5EF4-FFF2-40B4-BE49-F238E27FC236}">
                  <a16:creationId xmlns:a16="http://schemas.microsoft.com/office/drawing/2014/main" id="{3F6DBB42-BD53-DE53-4575-DE438D91302D}"/>
                </a:ext>
              </a:extLst>
            </p:cNvPr>
            <p:cNvSpPr/>
            <p:nvPr/>
          </p:nvSpPr>
          <p:spPr>
            <a:xfrm>
              <a:off x="6151887" y="5846680"/>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F9FD88-F91A-B6BD-4E4D-8A0FF8501E27}"/>
                </a:ext>
              </a:extLst>
            </p:cNvPr>
            <p:cNvSpPr/>
            <p:nvPr/>
          </p:nvSpPr>
          <p:spPr>
            <a:xfrm>
              <a:off x="5962318" y="5795073"/>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59BC7BD-4DE1-EB9B-4E02-B3EDF892D452}"/>
                </a:ext>
              </a:extLst>
            </p:cNvPr>
            <p:cNvSpPr/>
            <p:nvPr/>
          </p:nvSpPr>
          <p:spPr>
            <a:xfrm>
              <a:off x="5866386" y="5032818"/>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8CE3A6A-9ADE-A700-85D8-AD6D3C8869F7}"/>
                </a:ext>
              </a:extLst>
            </p:cNvPr>
            <p:cNvSpPr/>
            <p:nvPr/>
          </p:nvSpPr>
          <p:spPr>
            <a:xfrm>
              <a:off x="5726881" y="5030907"/>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11B951-4983-6B8B-7BE3-40D39687CBA1}"/>
                </a:ext>
              </a:extLst>
            </p:cNvPr>
            <p:cNvSpPr/>
            <p:nvPr/>
          </p:nvSpPr>
          <p:spPr>
            <a:xfrm>
              <a:off x="5862180" y="4832506"/>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A5ED8E-B8A3-46A9-9A9D-34B9E305C2A4}"/>
                </a:ext>
              </a:extLst>
            </p:cNvPr>
            <p:cNvSpPr/>
            <p:nvPr/>
          </p:nvSpPr>
          <p:spPr>
            <a:xfrm>
              <a:off x="6075829" y="5370748"/>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CCA9189-60E8-2CDB-6FC8-C1D6F4753DA2}"/>
                </a:ext>
              </a:extLst>
            </p:cNvPr>
            <p:cNvSpPr/>
            <p:nvPr/>
          </p:nvSpPr>
          <p:spPr>
            <a:xfrm>
              <a:off x="5967667" y="5441087"/>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9FA096D-D5A1-1FA0-A71A-FE65273CC18A}"/>
                </a:ext>
              </a:extLst>
            </p:cNvPr>
            <p:cNvSpPr/>
            <p:nvPr/>
          </p:nvSpPr>
          <p:spPr>
            <a:xfrm>
              <a:off x="5783449" y="5509132"/>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42CE344-7075-4027-F5E8-73B3DE09B8AD}"/>
                </a:ext>
              </a:extLst>
            </p:cNvPr>
            <p:cNvSpPr/>
            <p:nvPr/>
          </p:nvSpPr>
          <p:spPr>
            <a:xfrm>
              <a:off x="6050604" y="51494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BDAB882-CE15-3184-0CDC-D668B854B33A}"/>
                </a:ext>
              </a:extLst>
            </p:cNvPr>
            <p:cNvSpPr/>
            <p:nvPr/>
          </p:nvSpPr>
          <p:spPr>
            <a:xfrm>
              <a:off x="6206161" y="498426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2"/>
                  </a:cubicBezTo>
                  <a:cubicBezTo>
                    <a:pt x="9849" y="21229"/>
                    <a:pt x="14435" y="17407"/>
                    <a:pt x="15582" y="12055"/>
                  </a:cubicBezTo>
                  <a:cubicBezTo>
                    <a:pt x="16729" y="6320"/>
                    <a:pt x="14435" y="969"/>
                    <a:pt x="10231" y="204"/>
                  </a:cubicBezTo>
                  <a:close/>
                </a:path>
              </a:pathLst>
            </a:custGeom>
            <a:solidFill>
              <a:srgbClr val="29ABE2"/>
            </a:solidFill>
            <a:ln w="381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47F8CCA-32B4-16C2-0B19-875B0BCC9669}"/>
                </a:ext>
              </a:extLst>
            </p:cNvPr>
            <p:cNvSpPr/>
            <p:nvPr/>
          </p:nvSpPr>
          <p:spPr>
            <a:xfrm>
              <a:off x="6018119" y="5247274"/>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321"/>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1D86179-47E0-0993-70D8-72D319824822}"/>
                </a:ext>
              </a:extLst>
            </p:cNvPr>
            <p:cNvSpPr/>
            <p:nvPr/>
          </p:nvSpPr>
          <p:spPr>
            <a:xfrm>
              <a:off x="6388088" y="551333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40A0E6-F875-C1B3-A4C3-3EF46EE5EE25}"/>
                </a:ext>
              </a:extLst>
            </p:cNvPr>
            <p:cNvSpPr/>
            <p:nvPr/>
          </p:nvSpPr>
          <p:spPr>
            <a:xfrm>
              <a:off x="6543641" y="5348194"/>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484A3BE-ED03-6981-58EB-502AC6A2D465}"/>
                </a:ext>
              </a:extLst>
            </p:cNvPr>
            <p:cNvSpPr/>
            <p:nvPr/>
          </p:nvSpPr>
          <p:spPr>
            <a:xfrm>
              <a:off x="6355599" y="5611199"/>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BC5C84F-3447-0C4E-65B0-6ED7C55BF0AD}"/>
                </a:ext>
              </a:extLst>
            </p:cNvPr>
            <p:cNvSpPr/>
            <p:nvPr/>
          </p:nvSpPr>
          <p:spPr>
            <a:xfrm>
              <a:off x="6243997" y="5575265"/>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CE1C067-7994-734C-0D15-B63C4DFB95B5}"/>
                </a:ext>
              </a:extLst>
            </p:cNvPr>
            <p:cNvSpPr/>
            <p:nvPr/>
          </p:nvSpPr>
          <p:spPr>
            <a:xfrm>
              <a:off x="6164881" y="5672745"/>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1351"/>
                    <a:pt x="10233" y="204"/>
                  </a:cubicBezTo>
                  <a:close/>
                </a:path>
              </a:pathLst>
            </a:custGeom>
            <a:solidFill>
              <a:srgbClr val="29ABE2"/>
            </a:solidFill>
            <a:ln w="381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A0A747A-B6D9-3AF9-6CA8-2DC0F703C7DA}"/>
                </a:ext>
              </a:extLst>
            </p:cNvPr>
            <p:cNvSpPr/>
            <p:nvPr/>
          </p:nvSpPr>
          <p:spPr>
            <a:xfrm>
              <a:off x="6190109" y="551027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D1F627C-3631-AB10-831E-9F029D87C091}"/>
                </a:ext>
              </a:extLst>
            </p:cNvPr>
            <p:cNvSpPr/>
            <p:nvPr/>
          </p:nvSpPr>
          <p:spPr>
            <a:xfrm>
              <a:off x="6466821" y="5152088"/>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1859FFF-DA21-5D1C-B750-C4FFE469A556}"/>
                </a:ext>
              </a:extLst>
            </p:cNvPr>
            <p:cNvSpPr/>
            <p:nvPr/>
          </p:nvSpPr>
          <p:spPr>
            <a:xfrm>
              <a:off x="6455353" y="5246509"/>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969"/>
                    <a:pt x="10233" y="204"/>
                  </a:cubicBezTo>
                  <a:close/>
                </a:path>
              </a:pathLst>
            </a:custGeom>
            <a:solidFill>
              <a:srgbClr val="29ABE2"/>
            </a:solidFill>
            <a:ln w="381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272CFE8-7CCC-40BC-1389-780373E64694}"/>
                </a:ext>
              </a:extLst>
            </p:cNvPr>
            <p:cNvSpPr/>
            <p:nvPr/>
          </p:nvSpPr>
          <p:spPr>
            <a:xfrm>
              <a:off x="6840612" y="5111567"/>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3"/>
                  </a:cubicBezTo>
                  <a:cubicBezTo>
                    <a:pt x="9849" y="21229"/>
                    <a:pt x="14435" y="17406"/>
                    <a:pt x="15582" y="12055"/>
                  </a:cubicBezTo>
                  <a:cubicBezTo>
                    <a:pt x="16729" y="6703"/>
                    <a:pt x="14435" y="1351"/>
                    <a:pt x="10231" y="204"/>
                  </a:cubicBezTo>
                  <a:close/>
                </a:path>
              </a:pathLst>
            </a:custGeom>
            <a:solidFill>
              <a:srgbClr val="29ABE2"/>
            </a:solidFill>
            <a:ln w="381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667D78D-1CD3-EAA8-59ED-4095330EF2E4}"/>
                </a:ext>
              </a:extLst>
            </p:cNvPr>
            <p:cNvSpPr/>
            <p:nvPr/>
          </p:nvSpPr>
          <p:spPr>
            <a:xfrm>
              <a:off x="6937688" y="5187639"/>
              <a:ext cx="15676" cy="20286"/>
            </a:xfrm>
            <a:custGeom>
              <a:avLst/>
              <a:gdLst>
                <a:gd name="connsiteX0" fmla="*/ 10233 w 15676"/>
                <a:gd name="connsiteY0" fmla="*/ 204 h 20286"/>
                <a:gd name="connsiteX1" fmla="*/ 296 w 15676"/>
                <a:gd name="connsiteY1" fmla="*/ 8232 h 20286"/>
                <a:gd name="connsiteX2" fmla="*/ 5265 w 15676"/>
                <a:gd name="connsiteY2" fmla="*/ 20083 h 20286"/>
                <a:gd name="connsiteX3" fmla="*/ 15202 w 15676"/>
                <a:gd name="connsiteY3" fmla="*/ 12054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2136E2-BFED-E760-375E-2E416AF86A9F}"/>
                </a:ext>
              </a:extLst>
            </p:cNvPr>
            <p:cNvSpPr/>
            <p:nvPr/>
          </p:nvSpPr>
          <p:spPr>
            <a:xfrm>
              <a:off x="6814238" y="517617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B8FB339-5EA6-261E-0D0A-1B61F3603FD6}"/>
                </a:ext>
              </a:extLst>
            </p:cNvPr>
            <p:cNvSpPr/>
            <p:nvPr/>
          </p:nvSpPr>
          <p:spPr>
            <a:xfrm>
              <a:off x="5827399" y="572588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F6AE277-98D5-48EE-23AA-1190EB32A43F}"/>
                </a:ext>
              </a:extLst>
            </p:cNvPr>
            <p:cNvSpPr/>
            <p:nvPr/>
          </p:nvSpPr>
          <p:spPr>
            <a:xfrm>
              <a:off x="5825871" y="565898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2"/>
                  </a:cubicBezTo>
                  <a:cubicBezTo>
                    <a:pt x="9469" y="21229"/>
                    <a:pt x="14055" y="17407"/>
                    <a:pt x="15202" y="12055"/>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295F7E2-D84C-E1FB-FF58-DE9A74A56C4B}"/>
                </a:ext>
              </a:extLst>
            </p:cNvPr>
            <p:cNvSpPr/>
            <p:nvPr/>
          </p:nvSpPr>
          <p:spPr>
            <a:xfrm>
              <a:off x="5947794" y="569147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2A78630-725B-CD1E-FB64-7160745EC260}"/>
                </a:ext>
              </a:extLst>
            </p:cNvPr>
            <p:cNvSpPr/>
            <p:nvPr/>
          </p:nvSpPr>
          <p:spPr>
            <a:xfrm>
              <a:off x="6514976" y="561387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8C52503-6D39-0BB5-799D-5D0A7295BDEB}"/>
                </a:ext>
              </a:extLst>
            </p:cNvPr>
            <p:cNvSpPr/>
            <p:nvPr/>
          </p:nvSpPr>
          <p:spPr>
            <a:xfrm>
              <a:off x="6526442" y="5464406"/>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21EAA61-6655-DAEE-C5B6-5EE1542FFEBD}"/>
                </a:ext>
              </a:extLst>
            </p:cNvPr>
            <p:cNvSpPr/>
            <p:nvPr/>
          </p:nvSpPr>
          <p:spPr>
            <a:xfrm>
              <a:off x="6584154" y="56066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321"/>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681C97C-DC33-A001-9546-071D4B4FB463}"/>
                </a:ext>
              </a:extLst>
            </p:cNvPr>
            <p:cNvSpPr/>
            <p:nvPr/>
          </p:nvSpPr>
          <p:spPr>
            <a:xfrm>
              <a:off x="6622376" y="5819156"/>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DECE8AB-6F0F-BF7B-5E01-1270142B7E11}"/>
                </a:ext>
              </a:extLst>
            </p:cNvPr>
            <p:cNvSpPr/>
            <p:nvPr/>
          </p:nvSpPr>
          <p:spPr>
            <a:xfrm>
              <a:off x="6717541" y="5877262"/>
              <a:ext cx="15677" cy="20286"/>
            </a:xfrm>
            <a:custGeom>
              <a:avLst/>
              <a:gdLst>
                <a:gd name="connsiteX0" fmla="*/ 10234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4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4" y="204"/>
                  </a:moveTo>
                  <a:cubicBezTo>
                    <a:pt x="6029" y="-943"/>
                    <a:pt x="1443" y="2880"/>
                    <a:pt x="296" y="8232"/>
                  </a:cubicBezTo>
                  <a:cubicBezTo>
                    <a:pt x="-850" y="13584"/>
                    <a:pt x="1443" y="18936"/>
                    <a:pt x="5265" y="20082"/>
                  </a:cubicBezTo>
                  <a:cubicBezTo>
                    <a:pt x="9087" y="21229"/>
                    <a:pt x="14056" y="17407"/>
                    <a:pt x="15202" y="12055"/>
                  </a:cubicBezTo>
                  <a:cubicBezTo>
                    <a:pt x="16731" y="6320"/>
                    <a:pt x="14438" y="1351"/>
                    <a:pt x="10234" y="204"/>
                  </a:cubicBezTo>
                  <a:close/>
                </a:path>
              </a:pathLst>
            </a:custGeom>
            <a:solidFill>
              <a:srgbClr val="29ABE2"/>
            </a:solidFill>
            <a:ln w="381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AB84F76-74A3-6085-A60C-B3CC1DE434FA}"/>
                </a:ext>
              </a:extLst>
            </p:cNvPr>
            <p:cNvSpPr/>
            <p:nvPr/>
          </p:nvSpPr>
          <p:spPr>
            <a:xfrm>
              <a:off x="6564279" y="578819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4DBD5A7-920F-50FE-6F0B-135DC21FE3E5}"/>
                </a:ext>
              </a:extLst>
            </p:cNvPr>
            <p:cNvSpPr/>
            <p:nvPr/>
          </p:nvSpPr>
          <p:spPr>
            <a:xfrm>
              <a:off x="5525080" y="53627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05E47AD-62BF-F867-DBC0-B2977DD3A245}"/>
                </a:ext>
              </a:extLst>
            </p:cNvPr>
            <p:cNvSpPr/>
            <p:nvPr/>
          </p:nvSpPr>
          <p:spPr>
            <a:xfrm>
              <a:off x="5694394" y="527900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4FB2823-13F1-310F-C874-DAB8A76B70BD}"/>
                </a:ext>
              </a:extLst>
            </p:cNvPr>
            <p:cNvSpPr/>
            <p:nvPr/>
          </p:nvSpPr>
          <p:spPr>
            <a:xfrm>
              <a:off x="5804470" y="5350106"/>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551C57E-4EBA-754B-7389-D45E0A92AFC0}"/>
                </a:ext>
              </a:extLst>
            </p:cNvPr>
            <p:cNvSpPr/>
            <p:nvPr/>
          </p:nvSpPr>
          <p:spPr>
            <a:xfrm>
              <a:off x="6995400" y="5151323"/>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8A78908-4E31-3D3F-C873-D647D8FD3924}"/>
                </a:ext>
              </a:extLst>
            </p:cNvPr>
            <p:cNvSpPr/>
            <p:nvPr/>
          </p:nvSpPr>
          <p:spPr>
            <a:xfrm>
              <a:off x="7215547" y="516279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D81A1AE-A683-8DC0-BB2A-957C092A1112}"/>
                </a:ext>
              </a:extLst>
            </p:cNvPr>
            <p:cNvSpPr/>
            <p:nvPr/>
          </p:nvSpPr>
          <p:spPr>
            <a:xfrm>
              <a:off x="7147900" y="5223955"/>
              <a:ext cx="15728" cy="20286"/>
            </a:xfrm>
            <a:custGeom>
              <a:avLst/>
              <a:gdLst>
                <a:gd name="connsiteX0" fmla="*/ 10231 w 15728"/>
                <a:gd name="connsiteY0" fmla="*/ 204 h 20286"/>
                <a:gd name="connsiteX1" fmla="*/ 294 w 15728"/>
                <a:gd name="connsiteY1" fmla="*/ 8232 h 20286"/>
                <a:gd name="connsiteX2" fmla="*/ 5645 w 15728"/>
                <a:gd name="connsiteY2" fmla="*/ 20083 h 20286"/>
                <a:gd name="connsiteX3" fmla="*/ 15582 w 15728"/>
                <a:gd name="connsiteY3" fmla="*/ 12054 h 20286"/>
                <a:gd name="connsiteX4" fmla="*/ 10231 w 1572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8" h="20286">
                  <a:moveTo>
                    <a:pt x="10231" y="204"/>
                  </a:moveTo>
                  <a:cubicBezTo>
                    <a:pt x="6027" y="-943"/>
                    <a:pt x="1441" y="2880"/>
                    <a:pt x="294" y="8232"/>
                  </a:cubicBezTo>
                  <a:cubicBezTo>
                    <a:pt x="-853" y="13584"/>
                    <a:pt x="1441" y="18936"/>
                    <a:pt x="5645" y="20083"/>
                  </a:cubicBezTo>
                  <a:cubicBezTo>
                    <a:pt x="9849" y="21229"/>
                    <a:pt x="14435" y="17406"/>
                    <a:pt x="15582" y="12054"/>
                  </a:cubicBezTo>
                  <a:cubicBezTo>
                    <a:pt x="16346" y="6320"/>
                    <a:pt x="14053" y="1351"/>
                    <a:pt x="10231" y="204"/>
                  </a:cubicBezTo>
                  <a:close/>
                </a:path>
              </a:pathLst>
            </a:custGeom>
            <a:solidFill>
              <a:srgbClr val="29ABE2"/>
            </a:solidFill>
            <a:ln w="381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6972B08-8A32-EDB3-93E5-95767F24B737}"/>
                </a:ext>
              </a:extLst>
            </p:cNvPr>
            <p:cNvSpPr/>
            <p:nvPr/>
          </p:nvSpPr>
          <p:spPr>
            <a:xfrm>
              <a:off x="6610143" y="58199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F74025A-6D4A-8566-A48E-DCE1CFD91A1C}"/>
                </a:ext>
              </a:extLst>
            </p:cNvPr>
            <p:cNvSpPr/>
            <p:nvPr/>
          </p:nvSpPr>
          <p:spPr>
            <a:xfrm>
              <a:off x="6751175" y="5578324"/>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320"/>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59111C2-67D4-B003-BEE7-BEB4B48EB781}"/>
                </a:ext>
              </a:extLst>
            </p:cNvPr>
            <p:cNvSpPr/>
            <p:nvPr/>
          </p:nvSpPr>
          <p:spPr>
            <a:xfrm>
              <a:off x="6759966" y="5782840"/>
              <a:ext cx="15676" cy="20286"/>
            </a:xfrm>
            <a:custGeom>
              <a:avLst/>
              <a:gdLst>
                <a:gd name="connsiteX0" fmla="*/ 10233 w 15676"/>
                <a:gd name="connsiteY0" fmla="*/ 204 h 20286"/>
                <a:gd name="connsiteX1" fmla="*/ 296 w 15676"/>
                <a:gd name="connsiteY1" fmla="*/ 8232 h 20286"/>
                <a:gd name="connsiteX2" fmla="*/ 5265 w 15676"/>
                <a:gd name="connsiteY2" fmla="*/ 20082 h 20286"/>
                <a:gd name="connsiteX3" fmla="*/ 15202 w 15676"/>
                <a:gd name="connsiteY3" fmla="*/ 12055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E979ABE-ED4E-1E5C-4122-2DE37843B430}"/>
                </a:ext>
              </a:extLst>
            </p:cNvPr>
            <p:cNvSpPr/>
            <p:nvPr/>
          </p:nvSpPr>
          <p:spPr>
            <a:xfrm>
              <a:off x="6198133" y="577634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420E92-4A47-3EC2-FCF6-364CA5D4AC6B}"/>
                </a:ext>
              </a:extLst>
            </p:cNvPr>
            <p:cNvSpPr/>
            <p:nvPr/>
          </p:nvSpPr>
          <p:spPr>
            <a:xfrm>
              <a:off x="6536381" y="5876115"/>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639DB88-E98C-86C5-DEAD-55DBB778732E}"/>
                </a:ext>
              </a:extLst>
            </p:cNvPr>
            <p:cNvSpPr/>
            <p:nvPr/>
          </p:nvSpPr>
          <p:spPr>
            <a:xfrm>
              <a:off x="6527971" y="593154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grpSp>
      <p:grpSp>
        <p:nvGrpSpPr>
          <p:cNvPr id="199" name="Group 198">
            <a:extLst>
              <a:ext uri="{FF2B5EF4-FFF2-40B4-BE49-F238E27FC236}">
                <a16:creationId xmlns:a16="http://schemas.microsoft.com/office/drawing/2014/main" id="{4B84919B-BBF9-E645-E834-99DE166823FF}"/>
              </a:ext>
            </a:extLst>
          </p:cNvPr>
          <p:cNvGrpSpPr/>
          <p:nvPr/>
        </p:nvGrpSpPr>
        <p:grpSpPr>
          <a:xfrm>
            <a:off x="10484630" y="57150"/>
            <a:ext cx="2553138" cy="2747357"/>
            <a:chOff x="7921122" y="3017458"/>
            <a:chExt cx="2553138" cy="2747357"/>
          </a:xfrm>
          <a:effectLst>
            <a:glow rad="12700">
              <a:srgbClr val="29ABE2">
                <a:alpha val="40000"/>
              </a:srgbClr>
            </a:glow>
          </a:effectLst>
        </p:grpSpPr>
        <p:sp>
          <p:nvSpPr>
            <p:cNvPr id="200" name="Freeform 199">
              <a:extLst>
                <a:ext uri="{FF2B5EF4-FFF2-40B4-BE49-F238E27FC236}">
                  <a16:creationId xmlns:a16="http://schemas.microsoft.com/office/drawing/2014/main" id="{B06116C0-822A-48D9-ECEE-BE2DA67BD3F3}"/>
                </a:ext>
              </a:extLst>
            </p:cNvPr>
            <p:cNvSpPr/>
            <p:nvPr/>
          </p:nvSpPr>
          <p:spPr>
            <a:xfrm>
              <a:off x="9455201" y="4411584"/>
              <a:ext cx="486539" cy="146410"/>
            </a:xfrm>
            <a:custGeom>
              <a:avLst/>
              <a:gdLst>
                <a:gd name="connsiteX0" fmla="*/ 0 w 486539"/>
                <a:gd name="connsiteY0" fmla="*/ 146411 h 146410"/>
                <a:gd name="connsiteX1" fmla="*/ 486539 w 486539"/>
                <a:gd name="connsiteY1" fmla="*/ 0 h 146410"/>
                <a:gd name="connsiteX2" fmla="*/ 134534 w 486539"/>
                <a:gd name="connsiteY2" fmla="*/ 56194 h 146410"/>
              </a:gdLst>
              <a:ahLst/>
              <a:cxnLst>
                <a:cxn ang="0">
                  <a:pos x="connsiteX0" y="connsiteY0"/>
                </a:cxn>
                <a:cxn ang="0">
                  <a:pos x="connsiteX1" y="connsiteY1"/>
                </a:cxn>
                <a:cxn ang="0">
                  <a:pos x="connsiteX2" y="connsiteY2"/>
                </a:cxn>
              </a:cxnLst>
              <a:rect l="l" t="t" r="r" b="b"/>
              <a:pathLst>
                <a:path w="486539" h="146410">
                  <a:moveTo>
                    <a:pt x="0" y="146411"/>
                  </a:moveTo>
                  <a:lnTo>
                    <a:pt x="486539" y="0"/>
                  </a:lnTo>
                  <a:lnTo>
                    <a:pt x="134534" y="56194"/>
                  </a:lnTo>
                  <a:close/>
                </a:path>
              </a:pathLst>
            </a:custGeom>
            <a:noFill/>
            <a:ln w="696" cap="flat">
              <a:solidFill>
                <a:srgbClr val="29ABE2"/>
              </a:solid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6D2CB385-481A-254B-DD28-49B630B031DC}"/>
                </a:ext>
              </a:extLst>
            </p:cNvPr>
            <p:cNvSpPr/>
            <p:nvPr/>
          </p:nvSpPr>
          <p:spPr>
            <a:xfrm>
              <a:off x="9158614" y="4273582"/>
              <a:ext cx="192245" cy="177375"/>
            </a:xfrm>
            <a:custGeom>
              <a:avLst/>
              <a:gdLst>
                <a:gd name="connsiteX0" fmla="*/ 187660 w 192245"/>
                <a:gd name="connsiteY0" fmla="*/ 0 h 177375"/>
                <a:gd name="connsiteX1" fmla="*/ 0 w 192245"/>
                <a:gd name="connsiteY1" fmla="*/ 177375 h 177375"/>
                <a:gd name="connsiteX2" fmla="*/ 192246 w 192245"/>
                <a:gd name="connsiteY2" fmla="*/ 132649 h 177375"/>
              </a:gdLst>
              <a:ahLst/>
              <a:cxnLst>
                <a:cxn ang="0">
                  <a:pos x="connsiteX0" y="connsiteY0"/>
                </a:cxn>
                <a:cxn ang="0">
                  <a:pos x="connsiteX1" y="connsiteY1"/>
                </a:cxn>
                <a:cxn ang="0">
                  <a:pos x="connsiteX2" y="connsiteY2"/>
                </a:cxn>
              </a:cxnLst>
              <a:rect l="l" t="t" r="r" b="b"/>
              <a:pathLst>
                <a:path w="192245" h="177375">
                  <a:moveTo>
                    <a:pt x="187660" y="0"/>
                  </a:moveTo>
                  <a:lnTo>
                    <a:pt x="0" y="177375"/>
                  </a:lnTo>
                  <a:lnTo>
                    <a:pt x="192246" y="132649"/>
                  </a:lnTo>
                  <a:close/>
                </a:path>
              </a:pathLst>
            </a:custGeom>
            <a:noFill/>
            <a:ln w="696" cap="flat">
              <a:solidFill>
                <a:srgbClr val="29ABE2"/>
              </a:solid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E2167590-BCEC-BEF9-FFFB-413F30230789}"/>
                </a:ext>
              </a:extLst>
            </p:cNvPr>
            <p:cNvSpPr/>
            <p:nvPr/>
          </p:nvSpPr>
          <p:spPr>
            <a:xfrm>
              <a:off x="8688509" y="4108058"/>
              <a:ext cx="182308" cy="157497"/>
            </a:xfrm>
            <a:custGeom>
              <a:avLst/>
              <a:gdLst>
                <a:gd name="connsiteX0" fmla="*/ 182309 w 182308"/>
                <a:gd name="connsiteY0" fmla="*/ 157497 h 157497"/>
                <a:gd name="connsiteX1" fmla="*/ 62298 w 182308"/>
                <a:gd name="connsiteY1" fmla="*/ 0 h 157497"/>
                <a:gd name="connsiteX2" fmla="*/ 0 w 182308"/>
                <a:gd name="connsiteY2" fmla="*/ 84865 h 157497"/>
              </a:gdLst>
              <a:ahLst/>
              <a:cxnLst>
                <a:cxn ang="0">
                  <a:pos x="connsiteX0" y="connsiteY0"/>
                </a:cxn>
                <a:cxn ang="0">
                  <a:pos x="connsiteX1" y="connsiteY1"/>
                </a:cxn>
                <a:cxn ang="0">
                  <a:pos x="connsiteX2" y="connsiteY2"/>
                </a:cxn>
              </a:cxnLst>
              <a:rect l="l" t="t" r="r" b="b"/>
              <a:pathLst>
                <a:path w="182308" h="157497">
                  <a:moveTo>
                    <a:pt x="182309" y="157497"/>
                  </a:moveTo>
                  <a:lnTo>
                    <a:pt x="62298" y="0"/>
                  </a:lnTo>
                  <a:lnTo>
                    <a:pt x="0" y="84865"/>
                  </a:lnTo>
                  <a:close/>
                </a:path>
              </a:pathLst>
            </a:custGeom>
            <a:noFill/>
            <a:ln w="696" cap="flat">
              <a:solidFill>
                <a:srgbClr val="29ABE2"/>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710183C5-0344-C958-434C-959232B35BA6}"/>
                </a:ext>
              </a:extLst>
            </p:cNvPr>
            <p:cNvSpPr/>
            <p:nvPr/>
          </p:nvSpPr>
          <p:spPr>
            <a:xfrm>
              <a:off x="9650887" y="4539645"/>
              <a:ext cx="157848" cy="232422"/>
            </a:xfrm>
            <a:custGeom>
              <a:avLst/>
              <a:gdLst>
                <a:gd name="connsiteX0" fmla="*/ 93257 w 157848"/>
                <a:gd name="connsiteY0" fmla="*/ 232423 h 232422"/>
                <a:gd name="connsiteX1" fmla="*/ 157848 w 157848"/>
                <a:gd name="connsiteY1" fmla="*/ 0 h 232422"/>
                <a:gd name="connsiteX2" fmla="*/ 0 w 157848"/>
                <a:gd name="connsiteY2" fmla="*/ 175082 h 232422"/>
              </a:gdLst>
              <a:ahLst/>
              <a:cxnLst>
                <a:cxn ang="0">
                  <a:pos x="connsiteX0" y="connsiteY0"/>
                </a:cxn>
                <a:cxn ang="0">
                  <a:pos x="connsiteX1" y="connsiteY1"/>
                </a:cxn>
                <a:cxn ang="0">
                  <a:pos x="connsiteX2" y="connsiteY2"/>
                </a:cxn>
              </a:cxnLst>
              <a:rect l="l" t="t" r="r" b="b"/>
              <a:pathLst>
                <a:path w="157848" h="232422">
                  <a:moveTo>
                    <a:pt x="93257" y="232423"/>
                  </a:moveTo>
                  <a:lnTo>
                    <a:pt x="157848" y="0"/>
                  </a:lnTo>
                  <a:lnTo>
                    <a:pt x="0" y="175082"/>
                  </a:lnTo>
                  <a:close/>
                </a:path>
              </a:pathLst>
            </a:custGeom>
            <a:noFill/>
            <a:ln w="696" cap="flat">
              <a:solidFill>
                <a:srgbClr val="29ABE2"/>
              </a:solid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EA722DC0-390C-DE11-0F6C-ACAC3480F9F9}"/>
                </a:ext>
              </a:extLst>
            </p:cNvPr>
            <p:cNvSpPr/>
            <p:nvPr/>
          </p:nvSpPr>
          <p:spPr>
            <a:xfrm>
              <a:off x="9029813" y="4134052"/>
              <a:ext cx="442968" cy="478224"/>
            </a:xfrm>
            <a:custGeom>
              <a:avLst/>
              <a:gdLst>
                <a:gd name="connsiteX0" fmla="*/ 0 w 442968"/>
                <a:gd name="connsiteY0" fmla="*/ 286706 h 478224"/>
                <a:gd name="connsiteX1" fmla="*/ 70707 w 442968"/>
                <a:gd name="connsiteY1" fmla="*/ 478225 h 478224"/>
                <a:gd name="connsiteX2" fmla="*/ 442969 w 442968"/>
                <a:gd name="connsiteY2" fmla="*/ 0 h 478224"/>
              </a:gdLst>
              <a:ahLst/>
              <a:cxnLst>
                <a:cxn ang="0">
                  <a:pos x="connsiteX0" y="connsiteY0"/>
                </a:cxn>
                <a:cxn ang="0">
                  <a:pos x="connsiteX1" y="connsiteY1"/>
                </a:cxn>
                <a:cxn ang="0">
                  <a:pos x="connsiteX2" y="connsiteY2"/>
                </a:cxn>
              </a:cxnLst>
              <a:rect l="l" t="t" r="r" b="b"/>
              <a:pathLst>
                <a:path w="442968" h="478224">
                  <a:moveTo>
                    <a:pt x="0" y="286706"/>
                  </a:moveTo>
                  <a:lnTo>
                    <a:pt x="70707" y="478225"/>
                  </a:lnTo>
                  <a:lnTo>
                    <a:pt x="442969" y="0"/>
                  </a:lnTo>
                  <a:close/>
                </a:path>
              </a:pathLst>
            </a:custGeom>
            <a:noFill/>
            <a:ln w="696" cap="flat">
              <a:solidFill>
                <a:srgbClr val="29ABE2"/>
              </a:solidFill>
              <a:prstDash val="solid"/>
              <a:miter/>
            </a:ln>
          </p:spPr>
          <p:txBody>
            <a:bodyPr rtlCol="0" anchor="ctr"/>
            <a:lstStyle/>
            <a:p>
              <a:endParaRPr lang="en-US"/>
            </a:p>
          </p:txBody>
        </p:sp>
        <p:grpSp>
          <p:nvGrpSpPr>
            <p:cNvPr id="205" name="Graphic 4">
              <a:extLst>
                <a:ext uri="{FF2B5EF4-FFF2-40B4-BE49-F238E27FC236}">
                  <a16:creationId xmlns:a16="http://schemas.microsoft.com/office/drawing/2014/main" id="{A1AB73A7-3685-4C9C-2C87-F3C0B132B46C}"/>
                </a:ext>
              </a:extLst>
            </p:cNvPr>
            <p:cNvGrpSpPr/>
            <p:nvPr/>
          </p:nvGrpSpPr>
          <p:grpSpPr>
            <a:xfrm>
              <a:off x="7921122" y="3017458"/>
              <a:ext cx="1459913" cy="1322678"/>
              <a:chOff x="6227927" y="2459963"/>
              <a:chExt cx="1459913" cy="1322678"/>
            </a:xfrm>
          </p:grpSpPr>
          <p:grpSp>
            <p:nvGrpSpPr>
              <p:cNvPr id="234" name="Graphic 4">
                <a:extLst>
                  <a:ext uri="{FF2B5EF4-FFF2-40B4-BE49-F238E27FC236}">
                    <a16:creationId xmlns:a16="http://schemas.microsoft.com/office/drawing/2014/main" id="{03A9D108-EF1B-1ED9-A0F5-6E3365A3927A}"/>
                  </a:ext>
                </a:extLst>
              </p:cNvPr>
              <p:cNvGrpSpPr/>
              <p:nvPr/>
            </p:nvGrpSpPr>
            <p:grpSpPr>
              <a:xfrm>
                <a:off x="7427129" y="2727622"/>
                <a:ext cx="20420" cy="20424"/>
                <a:chOff x="7427129" y="2727622"/>
                <a:chExt cx="20420" cy="20424"/>
              </a:xfrm>
            </p:grpSpPr>
            <p:sp>
              <p:nvSpPr>
                <p:cNvPr id="313" name="Freeform 312">
                  <a:extLst>
                    <a:ext uri="{FF2B5EF4-FFF2-40B4-BE49-F238E27FC236}">
                      <a16:creationId xmlns:a16="http://schemas.microsoft.com/office/drawing/2014/main" id="{02E5984F-BB09-CEE7-8CFC-15E3A08CA3E5}"/>
                    </a:ext>
                  </a:extLst>
                </p:cNvPr>
                <p:cNvSpPr/>
                <p:nvPr/>
              </p:nvSpPr>
              <p:spPr>
                <a:xfrm rot="-2328823">
                  <a:off x="7430077" y="2730571"/>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74D65088-58E7-41F1-56FE-724BE4E664AA}"/>
                    </a:ext>
                  </a:extLst>
                </p:cNvPr>
                <p:cNvSpPr/>
                <p:nvPr/>
              </p:nvSpPr>
              <p:spPr>
                <a:xfrm>
                  <a:off x="7430312" y="2730639"/>
                  <a:ext cx="14032" cy="14034"/>
                </a:xfrm>
                <a:custGeom>
                  <a:avLst/>
                  <a:gdLst>
                    <a:gd name="connsiteX0" fmla="*/ 12558 w 14032"/>
                    <a:gd name="connsiteY0" fmla="*/ 2621 h 14034"/>
                    <a:gd name="connsiteX1" fmla="*/ 2621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9882" y="-437"/>
                        <a:pt x="5678" y="-819"/>
                        <a:pt x="2621" y="1475"/>
                      </a:cubicBezTo>
                      <a:cubicBezTo>
                        <a:pt x="-437" y="4151"/>
                        <a:pt x="-819" y="8355"/>
                        <a:pt x="1474" y="11414"/>
                      </a:cubicBezTo>
                      <a:cubicBezTo>
                        <a:pt x="4149" y="14472"/>
                        <a:pt x="8354"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35" name="Graphic 4">
                <a:extLst>
                  <a:ext uri="{FF2B5EF4-FFF2-40B4-BE49-F238E27FC236}">
                    <a16:creationId xmlns:a16="http://schemas.microsoft.com/office/drawing/2014/main" id="{E24CA7F7-810C-24A4-9179-F6FE5A44A6E7}"/>
                  </a:ext>
                </a:extLst>
              </p:cNvPr>
              <p:cNvGrpSpPr/>
              <p:nvPr/>
            </p:nvGrpSpPr>
            <p:grpSpPr>
              <a:xfrm>
                <a:off x="7524725" y="3009937"/>
                <a:ext cx="18806" cy="18810"/>
                <a:chOff x="7524725" y="3009937"/>
                <a:chExt cx="18806" cy="18810"/>
              </a:xfrm>
            </p:grpSpPr>
            <p:sp>
              <p:nvSpPr>
                <p:cNvPr id="311" name="Freeform 310">
                  <a:extLst>
                    <a:ext uri="{FF2B5EF4-FFF2-40B4-BE49-F238E27FC236}">
                      <a16:creationId xmlns:a16="http://schemas.microsoft.com/office/drawing/2014/main" id="{6E1FB4A2-B45D-9962-331B-EE07EF5BD805}"/>
                    </a:ext>
                  </a:extLst>
                </p:cNvPr>
                <p:cNvSpPr/>
                <p:nvPr/>
              </p:nvSpPr>
              <p:spPr>
                <a:xfrm rot="-2328072">
                  <a:off x="7527440" y="3012653"/>
                  <a:ext cx="13376" cy="13379"/>
                </a:xfrm>
                <a:custGeom>
                  <a:avLst/>
                  <a:gdLst>
                    <a:gd name="connsiteX0" fmla="*/ 0 w 13376"/>
                    <a:gd name="connsiteY0" fmla="*/ 0 h 13379"/>
                    <a:gd name="connsiteX1" fmla="*/ 13376 w 13376"/>
                    <a:gd name="connsiteY1" fmla="*/ 0 h 13379"/>
                    <a:gd name="connsiteX2" fmla="*/ 13376 w 13376"/>
                    <a:gd name="connsiteY2" fmla="*/ 13379 h 13379"/>
                    <a:gd name="connsiteX3" fmla="*/ 0 w 13376"/>
                    <a:gd name="connsiteY3" fmla="*/ 13379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6" y="0"/>
                      </a:lnTo>
                      <a:lnTo>
                        <a:pt x="13376" y="13379"/>
                      </a:lnTo>
                      <a:lnTo>
                        <a:pt x="0" y="13379"/>
                      </a:lnTo>
                      <a:close/>
                    </a:path>
                  </a:pathLst>
                </a:custGeom>
                <a:noFill/>
                <a:ln w="3819"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59EAA40A-DFEA-1930-8574-CC23E0D702FD}"/>
                    </a:ext>
                  </a:extLst>
                </p:cNvPr>
                <p:cNvSpPr/>
                <p:nvPr/>
              </p:nvSpPr>
              <p:spPr>
                <a:xfrm>
                  <a:off x="7527390" y="3012757"/>
                  <a:ext cx="13649" cy="13652"/>
                </a:xfrm>
                <a:custGeom>
                  <a:avLst/>
                  <a:gdLst>
                    <a:gd name="connsiteX0" fmla="*/ 12175 w 13649"/>
                    <a:gd name="connsiteY0" fmla="*/ 2621 h 13652"/>
                    <a:gd name="connsiteX1" fmla="*/ 2620 w 13649"/>
                    <a:gd name="connsiteY1" fmla="*/ 1474 h 13652"/>
                    <a:gd name="connsiteX2" fmla="*/ 1474 w 13649"/>
                    <a:gd name="connsiteY2" fmla="*/ 11031 h 13652"/>
                    <a:gd name="connsiteX3" fmla="*/ 11029 w 13649"/>
                    <a:gd name="connsiteY3" fmla="*/ 12178 h 13652"/>
                    <a:gd name="connsiteX4" fmla="*/ 12175 w 13649"/>
                    <a:gd name="connsiteY4" fmla="*/ 2621 h 1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 h="13652">
                      <a:moveTo>
                        <a:pt x="12175" y="2621"/>
                      </a:moveTo>
                      <a:cubicBezTo>
                        <a:pt x="9882" y="-437"/>
                        <a:pt x="5678" y="-819"/>
                        <a:pt x="2620" y="1474"/>
                      </a:cubicBezTo>
                      <a:cubicBezTo>
                        <a:pt x="-437" y="3768"/>
                        <a:pt x="-819" y="7973"/>
                        <a:pt x="1474" y="11031"/>
                      </a:cubicBezTo>
                      <a:cubicBezTo>
                        <a:pt x="3767" y="14089"/>
                        <a:pt x="7971" y="14472"/>
                        <a:pt x="11029" y="12178"/>
                      </a:cubicBezTo>
                      <a:cubicBezTo>
                        <a:pt x="14086" y="9885"/>
                        <a:pt x="14469" y="5297"/>
                        <a:pt x="12175" y="2621"/>
                      </a:cubicBezTo>
                      <a:close/>
                    </a:path>
                  </a:pathLst>
                </a:custGeom>
                <a:solidFill>
                  <a:srgbClr val="29ABE2"/>
                </a:solidFill>
                <a:ln w="3819" cap="flat">
                  <a:noFill/>
                  <a:prstDash val="solid"/>
                  <a:miter/>
                </a:ln>
              </p:spPr>
              <p:txBody>
                <a:bodyPr rtlCol="0" anchor="ctr"/>
                <a:lstStyle/>
                <a:p>
                  <a:endParaRPr lang="en-US"/>
                </a:p>
              </p:txBody>
            </p:sp>
          </p:grpSp>
          <p:grpSp>
            <p:nvGrpSpPr>
              <p:cNvPr id="236" name="Graphic 4">
                <a:extLst>
                  <a:ext uri="{FF2B5EF4-FFF2-40B4-BE49-F238E27FC236}">
                    <a16:creationId xmlns:a16="http://schemas.microsoft.com/office/drawing/2014/main" id="{9A364755-489C-5FA4-9803-ED479DA30CAB}"/>
                  </a:ext>
                </a:extLst>
              </p:cNvPr>
              <p:cNvGrpSpPr/>
              <p:nvPr/>
            </p:nvGrpSpPr>
            <p:grpSpPr>
              <a:xfrm>
                <a:off x="7458294" y="2982602"/>
                <a:ext cx="16657" cy="16660"/>
                <a:chOff x="7458294" y="2982602"/>
                <a:chExt cx="16657" cy="16660"/>
              </a:xfrm>
            </p:grpSpPr>
            <p:sp>
              <p:nvSpPr>
                <p:cNvPr id="309" name="Freeform 308">
                  <a:extLst>
                    <a:ext uri="{FF2B5EF4-FFF2-40B4-BE49-F238E27FC236}">
                      <a16:creationId xmlns:a16="http://schemas.microsoft.com/office/drawing/2014/main" id="{8F3E0CFF-C7F9-7EF8-5F19-3B638DAE48A6}"/>
                    </a:ext>
                  </a:extLst>
                </p:cNvPr>
                <p:cNvSpPr/>
                <p:nvPr/>
              </p:nvSpPr>
              <p:spPr>
                <a:xfrm rot="-2327588">
                  <a:off x="7460698" y="2985008"/>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EBC7396A-EC19-1B5F-B787-5000562ED221}"/>
                    </a:ext>
                  </a:extLst>
                </p:cNvPr>
                <p:cNvSpPr/>
                <p:nvPr/>
              </p:nvSpPr>
              <p:spPr>
                <a:xfrm>
                  <a:off x="7460474" y="2984820"/>
                  <a:ext cx="12184" cy="12186"/>
                </a:xfrm>
                <a:custGeom>
                  <a:avLst/>
                  <a:gdLst>
                    <a:gd name="connsiteX0" fmla="*/ 10679 w 12184"/>
                    <a:gd name="connsiteY0" fmla="*/ 2271 h 12186"/>
                    <a:gd name="connsiteX1" fmla="*/ 2270 w 12184"/>
                    <a:gd name="connsiteY1" fmla="*/ 1506 h 12186"/>
                    <a:gd name="connsiteX2" fmla="*/ 1506 w 12184"/>
                    <a:gd name="connsiteY2" fmla="*/ 9916 h 12186"/>
                    <a:gd name="connsiteX3" fmla="*/ 9914 w 12184"/>
                    <a:gd name="connsiteY3" fmla="*/ 10681 h 12186"/>
                    <a:gd name="connsiteX4" fmla="*/ 10679 w 12184"/>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 h="12186">
                      <a:moveTo>
                        <a:pt x="10679" y="2271"/>
                      </a:moveTo>
                      <a:cubicBezTo>
                        <a:pt x="8768" y="-405"/>
                        <a:pt x="4946" y="-788"/>
                        <a:pt x="2270" y="1506"/>
                      </a:cubicBezTo>
                      <a:cubicBezTo>
                        <a:pt x="-405" y="3417"/>
                        <a:pt x="-787" y="7240"/>
                        <a:pt x="1506" y="9916"/>
                      </a:cubicBezTo>
                      <a:cubicBezTo>
                        <a:pt x="3417" y="12592"/>
                        <a:pt x="7239" y="12974"/>
                        <a:pt x="9914" y="10681"/>
                      </a:cubicBezTo>
                      <a:cubicBezTo>
                        <a:pt x="12590" y="8387"/>
                        <a:pt x="12972" y="4946"/>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37" name="Graphic 4">
                <a:extLst>
                  <a:ext uri="{FF2B5EF4-FFF2-40B4-BE49-F238E27FC236}">
                    <a16:creationId xmlns:a16="http://schemas.microsoft.com/office/drawing/2014/main" id="{2CACA473-0A6B-58BD-E87F-0B1EFF62D7CB}"/>
                  </a:ext>
                </a:extLst>
              </p:cNvPr>
              <p:cNvGrpSpPr/>
              <p:nvPr/>
            </p:nvGrpSpPr>
            <p:grpSpPr>
              <a:xfrm>
                <a:off x="7146844" y="2459963"/>
                <a:ext cx="21493" cy="21497"/>
                <a:chOff x="7146844" y="2459963"/>
                <a:chExt cx="21493" cy="21497"/>
              </a:xfrm>
            </p:grpSpPr>
            <p:sp>
              <p:nvSpPr>
                <p:cNvPr id="307" name="Freeform 306">
                  <a:extLst>
                    <a:ext uri="{FF2B5EF4-FFF2-40B4-BE49-F238E27FC236}">
                      <a16:creationId xmlns:a16="http://schemas.microsoft.com/office/drawing/2014/main" id="{BCEF3280-99A3-5DDF-45EB-BABE23120154}"/>
                    </a:ext>
                  </a:extLst>
                </p:cNvPr>
                <p:cNvSpPr/>
                <p:nvPr/>
              </p:nvSpPr>
              <p:spPr>
                <a:xfrm rot="-2328555">
                  <a:off x="7149947" y="2463067"/>
                  <a:ext cx="15287" cy="15290"/>
                </a:xfrm>
                <a:custGeom>
                  <a:avLst/>
                  <a:gdLst>
                    <a:gd name="connsiteX0" fmla="*/ 0 w 15287"/>
                    <a:gd name="connsiteY0" fmla="*/ 0 h 15290"/>
                    <a:gd name="connsiteX1" fmla="*/ 15287 w 15287"/>
                    <a:gd name="connsiteY1" fmla="*/ 0 h 15290"/>
                    <a:gd name="connsiteX2" fmla="*/ 15287 w 15287"/>
                    <a:gd name="connsiteY2" fmla="*/ 15290 h 15290"/>
                    <a:gd name="connsiteX3" fmla="*/ 0 w 15287"/>
                    <a:gd name="connsiteY3" fmla="*/ 15290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7" y="0"/>
                      </a:lnTo>
                      <a:lnTo>
                        <a:pt x="15287" y="15290"/>
                      </a:lnTo>
                      <a:lnTo>
                        <a:pt x="0" y="15290"/>
                      </a:lnTo>
                      <a:close/>
                    </a:path>
                  </a:pathLst>
                </a:custGeom>
                <a:noFill/>
                <a:ln w="3819"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A40379B8-8799-EA94-52C3-31C9D0C15D79}"/>
                    </a:ext>
                  </a:extLst>
                </p:cNvPr>
                <p:cNvSpPr/>
                <p:nvPr/>
              </p:nvSpPr>
              <p:spPr>
                <a:xfrm>
                  <a:off x="7149878" y="246276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7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8"/>
                        <a:pt x="6342" y="-920"/>
                        <a:pt x="2902" y="1756"/>
                      </a:cubicBezTo>
                      <a:cubicBezTo>
                        <a:pt x="-537" y="4432"/>
                        <a:pt x="-920" y="9019"/>
                        <a:pt x="1756" y="12460"/>
                      </a:cubicBezTo>
                      <a:cubicBezTo>
                        <a:pt x="4431" y="15900"/>
                        <a:pt x="9017" y="16283"/>
                        <a:pt x="12457" y="13607"/>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38" name="Graphic 4">
                <a:extLst>
                  <a:ext uri="{FF2B5EF4-FFF2-40B4-BE49-F238E27FC236}">
                    <a16:creationId xmlns:a16="http://schemas.microsoft.com/office/drawing/2014/main" id="{DDD6ADDD-3690-543B-2AE3-EEE4CDFB5B71}"/>
                  </a:ext>
                </a:extLst>
              </p:cNvPr>
              <p:cNvGrpSpPr/>
              <p:nvPr/>
            </p:nvGrpSpPr>
            <p:grpSpPr>
              <a:xfrm>
                <a:off x="7664197" y="3427937"/>
                <a:ext cx="23642" cy="23647"/>
                <a:chOff x="7664197" y="3427937"/>
                <a:chExt cx="23642" cy="23647"/>
              </a:xfrm>
            </p:grpSpPr>
            <p:sp>
              <p:nvSpPr>
                <p:cNvPr id="305" name="Freeform 304">
                  <a:extLst>
                    <a:ext uri="{FF2B5EF4-FFF2-40B4-BE49-F238E27FC236}">
                      <a16:creationId xmlns:a16="http://schemas.microsoft.com/office/drawing/2014/main" id="{F16366EF-4C2B-C807-578E-F985554A214C}"/>
                    </a:ext>
                  </a:extLst>
                </p:cNvPr>
                <p:cNvSpPr/>
                <p:nvPr/>
              </p:nvSpPr>
              <p:spPr>
                <a:xfrm rot="-2329038">
                  <a:off x="7667611" y="3431351"/>
                  <a:ext cx="16815" cy="16819"/>
                </a:xfrm>
                <a:custGeom>
                  <a:avLst/>
                  <a:gdLst>
                    <a:gd name="connsiteX0" fmla="*/ 0 w 16815"/>
                    <a:gd name="connsiteY0" fmla="*/ 0 h 16819"/>
                    <a:gd name="connsiteX1" fmla="*/ 16816 w 16815"/>
                    <a:gd name="connsiteY1" fmla="*/ 0 h 16819"/>
                    <a:gd name="connsiteX2" fmla="*/ 16816 w 16815"/>
                    <a:gd name="connsiteY2" fmla="*/ 16819 h 16819"/>
                    <a:gd name="connsiteX3" fmla="*/ 0 w 16815"/>
                    <a:gd name="connsiteY3" fmla="*/ 16819 h 16819"/>
                  </a:gdLst>
                  <a:ahLst/>
                  <a:cxnLst>
                    <a:cxn ang="0">
                      <a:pos x="connsiteX0" y="connsiteY0"/>
                    </a:cxn>
                    <a:cxn ang="0">
                      <a:pos x="connsiteX1" y="connsiteY1"/>
                    </a:cxn>
                    <a:cxn ang="0">
                      <a:pos x="connsiteX2" y="connsiteY2"/>
                    </a:cxn>
                    <a:cxn ang="0">
                      <a:pos x="connsiteX3" y="connsiteY3"/>
                    </a:cxn>
                  </a:cxnLst>
                  <a:rect l="l" t="t" r="r" b="b"/>
                  <a:pathLst>
                    <a:path w="16815" h="16819">
                      <a:moveTo>
                        <a:pt x="0" y="0"/>
                      </a:moveTo>
                      <a:lnTo>
                        <a:pt x="16816" y="0"/>
                      </a:lnTo>
                      <a:lnTo>
                        <a:pt x="16816" y="16819"/>
                      </a:lnTo>
                      <a:lnTo>
                        <a:pt x="0" y="16819"/>
                      </a:lnTo>
                      <a:close/>
                    </a:path>
                  </a:pathLst>
                </a:custGeom>
                <a:noFill/>
                <a:ln w="3819"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8D0E219E-8B8A-B273-D55E-F8270DA86EAD}"/>
                    </a:ext>
                  </a:extLst>
                </p:cNvPr>
                <p:cNvSpPr/>
                <p:nvPr/>
              </p:nvSpPr>
              <p:spPr>
                <a:xfrm>
                  <a:off x="7667980" y="3431289"/>
                  <a:ext cx="16825" cy="16828"/>
                </a:xfrm>
                <a:custGeom>
                  <a:avLst/>
                  <a:gdLst>
                    <a:gd name="connsiteX0" fmla="*/ 14910 w 16825"/>
                    <a:gd name="connsiteY0" fmla="*/ 3063 h 16828"/>
                    <a:gd name="connsiteX1" fmla="*/ 3062 w 16825"/>
                    <a:gd name="connsiteY1" fmla="*/ 1916 h 16828"/>
                    <a:gd name="connsiteX2" fmla="*/ 1916 w 16825"/>
                    <a:gd name="connsiteY2" fmla="*/ 13766 h 16828"/>
                    <a:gd name="connsiteX3" fmla="*/ 13764 w 16825"/>
                    <a:gd name="connsiteY3" fmla="*/ 14913 h 16828"/>
                    <a:gd name="connsiteX4" fmla="*/ 14910 w 16825"/>
                    <a:gd name="connsiteY4" fmla="*/ 3063 h 1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5" h="16828">
                      <a:moveTo>
                        <a:pt x="14910" y="3063"/>
                      </a:moveTo>
                      <a:cubicBezTo>
                        <a:pt x="11853" y="-378"/>
                        <a:pt x="6884" y="-1142"/>
                        <a:pt x="3062" y="1916"/>
                      </a:cubicBezTo>
                      <a:cubicBezTo>
                        <a:pt x="-378" y="4974"/>
                        <a:pt x="-1142" y="9944"/>
                        <a:pt x="1916" y="13766"/>
                      </a:cubicBezTo>
                      <a:cubicBezTo>
                        <a:pt x="4973" y="17207"/>
                        <a:pt x="9942" y="17971"/>
                        <a:pt x="13764" y="14913"/>
                      </a:cubicBezTo>
                      <a:cubicBezTo>
                        <a:pt x="17204" y="11855"/>
                        <a:pt x="17968" y="6886"/>
                        <a:pt x="14910" y="3063"/>
                      </a:cubicBezTo>
                      <a:close/>
                    </a:path>
                  </a:pathLst>
                </a:custGeom>
                <a:solidFill>
                  <a:srgbClr val="29ABE2"/>
                </a:solidFill>
                <a:ln w="3819" cap="flat">
                  <a:noFill/>
                  <a:prstDash val="solid"/>
                  <a:miter/>
                </a:ln>
              </p:spPr>
              <p:txBody>
                <a:bodyPr rtlCol="0" anchor="ctr"/>
                <a:lstStyle/>
                <a:p>
                  <a:endParaRPr lang="en-US"/>
                </a:p>
              </p:txBody>
            </p:sp>
          </p:grpSp>
          <p:grpSp>
            <p:nvGrpSpPr>
              <p:cNvPr id="239" name="Graphic 4">
                <a:extLst>
                  <a:ext uri="{FF2B5EF4-FFF2-40B4-BE49-F238E27FC236}">
                    <a16:creationId xmlns:a16="http://schemas.microsoft.com/office/drawing/2014/main" id="{C0C9E42E-914F-1370-7C28-51C9844A3CD4}"/>
                  </a:ext>
                </a:extLst>
              </p:cNvPr>
              <p:cNvGrpSpPr/>
              <p:nvPr/>
            </p:nvGrpSpPr>
            <p:grpSpPr>
              <a:xfrm>
                <a:off x="7321575" y="2840658"/>
                <a:ext cx="22568" cy="22572"/>
                <a:chOff x="7321575" y="2840658"/>
                <a:chExt cx="22568" cy="22572"/>
              </a:xfrm>
            </p:grpSpPr>
            <p:sp>
              <p:nvSpPr>
                <p:cNvPr id="303" name="Freeform 302">
                  <a:extLst>
                    <a:ext uri="{FF2B5EF4-FFF2-40B4-BE49-F238E27FC236}">
                      <a16:creationId xmlns:a16="http://schemas.microsoft.com/office/drawing/2014/main" id="{7D35EA33-58CE-5AFC-818A-E453937545F4}"/>
                    </a:ext>
                  </a:extLst>
                </p:cNvPr>
                <p:cNvSpPr/>
                <p:nvPr/>
              </p:nvSpPr>
              <p:spPr>
                <a:xfrm rot="-2327588">
                  <a:off x="7324833" y="2843916"/>
                  <a:ext cx="16052" cy="16055"/>
                </a:xfrm>
                <a:custGeom>
                  <a:avLst/>
                  <a:gdLst>
                    <a:gd name="connsiteX0" fmla="*/ 0 w 16052"/>
                    <a:gd name="connsiteY0" fmla="*/ 0 h 16055"/>
                    <a:gd name="connsiteX1" fmla="*/ 16052 w 16052"/>
                    <a:gd name="connsiteY1" fmla="*/ 0 h 16055"/>
                    <a:gd name="connsiteX2" fmla="*/ 16052 w 16052"/>
                    <a:gd name="connsiteY2" fmla="*/ 16055 h 16055"/>
                    <a:gd name="connsiteX3" fmla="*/ 0 w 16052"/>
                    <a:gd name="connsiteY3" fmla="*/ 16055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2" y="0"/>
                      </a:lnTo>
                      <a:lnTo>
                        <a:pt x="16052" y="16055"/>
                      </a:lnTo>
                      <a:lnTo>
                        <a:pt x="0" y="16055"/>
                      </a:lnTo>
                      <a:close/>
                    </a:path>
                  </a:pathLst>
                </a:custGeom>
                <a:noFill/>
                <a:ln w="3819"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04656A0B-A054-BEB5-0FB9-A1AA6C1E1398}"/>
                    </a:ext>
                  </a:extLst>
                </p:cNvPr>
                <p:cNvSpPr/>
                <p:nvPr/>
              </p:nvSpPr>
              <p:spPr>
                <a:xfrm>
                  <a:off x="7324925" y="2843511"/>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39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39" y="13989"/>
                      </a:cubicBezTo>
                      <a:cubicBezTo>
                        <a:pt x="16279" y="11313"/>
                        <a:pt x="16661"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0" name="Graphic 4">
                <a:extLst>
                  <a:ext uri="{FF2B5EF4-FFF2-40B4-BE49-F238E27FC236}">
                    <a16:creationId xmlns:a16="http://schemas.microsoft.com/office/drawing/2014/main" id="{6819D585-06AA-C662-F652-6B3E1358EAE7}"/>
                  </a:ext>
                </a:extLst>
              </p:cNvPr>
              <p:cNvGrpSpPr/>
              <p:nvPr/>
            </p:nvGrpSpPr>
            <p:grpSpPr>
              <a:xfrm>
                <a:off x="7439781" y="3080731"/>
                <a:ext cx="24181" cy="24186"/>
                <a:chOff x="7439781" y="3080731"/>
                <a:chExt cx="24181" cy="24186"/>
              </a:xfrm>
            </p:grpSpPr>
            <p:sp>
              <p:nvSpPr>
                <p:cNvPr id="301" name="Freeform 300">
                  <a:extLst>
                    <a:ext uri="{FF2B5EF4-FFF2-40B4-BE49-F238E27FC236}">
                      <a16:creationId xmlns:a16="http://schemas.microsoft.com/office/drawing/2014/main" id="{0FD03801-D7D5-7ED5-175C-6B5630C2DD84}"/>
                    </a:ext>
                  </a:extLst>
                </p:cNvPr>
                <p:cNvSpPr/>
                <p:nvPr/>
              </p:nvSpPr>
              <p:spPr>
                <a:xfrm rot="-2328823">
                  <a:off x="7443272" y="3084223"/>
                  <a:ext cx="17199" cy="17202"/>
                </a:xfrm>
                <a:custGeom>
                  <a:avLst/>
                  <a:gdLst>
                    <a:gd name="connsiteX0" fmla="*/ 0 w 17199"/>
                    <a:gd name="connsiteY0" fmla="*/ 0 h 17202"/>
                    <a:gd name="connsiteX1" fmla="*/ 17199 w 17199"/>
                    <a:gd name="connsiteY1" fmla="*/ 0 h 17202"/>
                    <a:gd name="connsiteX2" fmla="*/ 17199 w 17199"/>
                    <a:gd name="connsiteY2" fmla="*/ 17203 h 17202"/>
                    <a:gd name="connsiteX3" fmla="*/ 0 w 17199"/>
                    <a:gd name="connsiteY3" fmla="*/ 17203 h 17202"/>
                  </a:gdLst>
                  <a:ahLst/>
                  <a:cxnLst>
                    <a:cxn ang="0">
                      <a:pos x="connsiteX0" y="connsiteY0"/>
                    </a:cxn>
                    <a:cxn ang="0">
                      <a:pos x="connsiteX1" y="connsiteY1"/>
                    </a:cxn>
                    <a:cxn ang="0">
                      <a:pos x="connsiteX2" y="connsiteY2"/>
                    </a:cxn>
                    <a:cxn ang="0">
                      <a:pos x="connsiteX3" y="connsiteY3"/>
                    </a:cxn>
                  </a:cxnLst>
                  <a:rect l="l" t="t" r="r" b="b"/>
                  <a:pathLst>
                    <a:path w="17199" h="17202">
                      <a:moveTo>
                        <a:pt x="0" y="0"/>
                      </a:moveTo>
                      <a:lnTo>
                        <a:pt x="17199" y="0"/>
                      </a:lnTo>
                      <a:lnTo>
                        <a:pt x="17199" y="17203"/>
                      </a:lnTo>
                      <a:lnTo>
                        <a:pt x="0" y="17203"/>
                      </a:lnTo>
                      <a:close/>
                    </a:path>
                  </a:pathLst>
                </a:custGeom>
                <a:noFill/>
                <a:ln w="3819"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B3205F89-61D5-5963-FFC8-DD88D0978983}"/>
                    </a:ext>
                  </a:extLst>
                </p:cNvPr>
                <p:cNvSpPr/>
                <p:nvPr/>
              </p:nvSpPr>
              <p:spPr>
                <a:xfrm>
                  <a:off x="7443124" y="3084443"/>
                  <a:ext cx="17170" cy="17457"/>
                </a:xfrm>
                <a:custGeom>
                  <a:avLst/>
                  <a:gdLst>
                    <a:gd name="connsiteX0" fmla="*/ 15415 w 17170"/>
                    <a:gd name="connsiteY0" fmla="*/ 3186 h 17457"/>
                    <a:gd name="connsiteX1" fmla="*/ 3185 w 17170"/>
                    <a:gd name="connsiteY1" fmla="*/ 2039 h 17457"/>
                    <a:gd name="connsiteX2" fmla="*/ 2038 w 17170"/>
                    <a:gd name="connsiteY2" fmla="*/ 14271 h 17457"/>
                    <a:gd name="connsiteX3" fmla="*/ 14269 w 17170"/>
                    <a:gd name="connsiteY3" fmla="*/ 15418 h 17457"/>
                    <a:gd name="connsiteX4" fmla="*/ 15415 w 17170"/>
                    <a:gd name="connsiteY4" fmla="*/ 3186 h 1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0" h="17457">
                      <a:moveTo>
                        <a:pt x="15415" y="3186"/>
                      </a:moveTo>
                      <a:cubicBezTo>
                        <a:pt x="12358" y="-637"/>
                        <a:pt x="7007" y="-1019"/>
                        <a:pt x="3185" y="2039"/>
                      </a:cubicBezTo>
                      <a:cubicBezTo>
                        <a:pt x="-637" y="5097"/>
                        <a:pt x="-1019" y="10449"/>
                        <a:pt x="2038" y="14271"/>
                      </a:cubicBezTo>
                      <a:cubicBezTo>
                        <a:pt x="5096" y="18094"/>
                        <a:pt x="10447" y="18477"/>
                        <a:pt x="14269" y="15418"/>
                      </a:cubicBezTo>
                      <a:cubicBezTo>
                        <a:pt x="17708" y="11978"/>
                        <a:pt x="18091" y="6626"/>
                        <a:pt x="15415" y="3186"/>
                      </a:cubicBezTo>
                      <a:close/>
                    </a:path>
                  </a:pathLst>
                </a:custGeom>
                <a:solidFill>
                  <a:srgbClr val="29ABE2"/>
                </a:solidFill>
                <a:ln w="3819" cap="flat">
                  <a:noFill/>
                  <a:prstDash val="solid"/>
                  <a:miter/>
                </a:ln>
              </p:spPr>
              <p:txBody>
                <a:bodyPr rtlCol="0" anchor="ctr"/>
                <a:lstStyle/>
                <a:p>
                  <a:endParaRPr lang="en-US"/>
                </a:p>
              </p:txBody>
            </p:sp>
          </p:grpSp>
          <p:grpSp>
            <p:nvGrpSpPr>
              <p:cNvPr id="241" name="Graphic 4">
                <a:extLst>
                  <a:ext uri="{FF2B5EF4-FFF2-40B4-BE49-F238E27FC236}">
                    <a16:creationId xmlns:a16="http://schemas.microsoft.com/office/drawing/2014/main" id="{0B0E44AD-457E-9DAC-7530-3F576677B06C}"/>
                  </a:ext>
                </a:extLst>
              </p:cNvPr>
              <p:cNvGrpSpPr/>
              <p:nvPr/>
            </p:nvGrpSpPr>
            <p:grpSpPr>
              <a:xfrm>
                <a:off x="7600472" y="3465481"/>
                <a:ext cx="27405" cy="27411"/>
                <a:chOff x="7600472" y="3465481"/>
                <a:chExt cx="27405" cy="27411"/>
              </a:xfrm>
            </p:grpSpPr>
            <p:sp>
              <p:nvSpPr>
                <p:cNvPr id="299" name="Freeform 298">
                  <a:extLst>
                    <a:ext uri="{FF2B5EF4-FFF2-40B4-BE49-F238E27FC236}">
                      <a16:creationId xmlns:a16="http://schemas.microsoft.com/office/drawing/2014/main" id="{79458664-ADCE-1DEC-EAEF-48D94B3D5DB3}"/>
                    </a:ext>
                  </a:extLst>
                </p:cNvPr>
                <p:cNvSpPr/>
                <p:nvPr/>
              </p:nvSpPr>
              <p:spPr>
                <a:xfrm rot="-2328339">
                  <a:off x="7604429" y="3469439"/>
                  <a:ext cx="19492" cy="19496"/>
                </a:xfrm>
                <a:custGeom>
                  <a:avLst/>
                  <a:gdLst>
                    <a:gd name="connsiteX0" fmla="*/ 0 w 19492"/>
                    <a:gd name="connsiteY0" fmla="*/ 0 h 19496"/>
                    <a:gd name="connsiteX1" fmla="*/ 19493 w 19492"/>
                    <a:gd name="connsiteY1" fmla="*/ 0 h 19496"/>
                    <a:gd name="connsiteX2" fmla="*/ 19493 w 19492"/>
                    <a:gd name="connsiteY2" fmla="*/ 19497 h 19496"/>
                    <a:gd name="connsiteX3" fmla="*/ 0 w 19492"/>
                    <a:gd name="connsiteY3" fmla="*/ 19497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7"/>
                      </a:lnTo>
                      <a:lnTo>
                        <a:pt x="0" y="19497"/>
                      </a:lnTo>
                      <a:close/>
                    </a:path>
                  </a:pathLst>
                </a:custGeom>
                <a:noFill/>
                <a:ln w="3819"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A531384C-7D7A-D350-B10D-AD5F336BB939}"/>
                    </a:ext>
                  </a:extLst>
                </p:cNvPr>
                <p:cNvSpPr/>
                <p:nvPr/>
              </p:nvSpPr>
              <p:spPr>
                <a:xfrm>
                  <a:off x="7604285" y="346888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4400"/>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2" name="Graphic 4">
                <a:extLst>
                  <a:ext uri="{FF2B5EF4-FFF2-40B4-BE49-F238E27FC236}">
                    <a16:creationId xmlns:a16="http://schemas.microsoft.com/office/drawing/2014/main" id="{B681420E-759B-05FF-DBCF-5787BEE220D3}"/>
                  </a:ext>
                </a:extLst>
              </p:cNvPr>
              <p:cNvGrpSpPr/>
              <p:nvPr/>
            </p:nvGrpSpPr>
            <p:grpSpPr>
              <a:xfrm>
                <a:off x="7081725" y="2657022"/>
                <a:ext cx="27405" cy="27411"/>
                <a:chOff x="7081725" y="2657022"/>
                <a:chExt cx="27405" cy="27411"/>
              </a:xfrm>
            </p:grpSpPr>
            <p:sp>
              <p:nvSpPr>
                <p:cNvPr id="297" name="Freeform 296">
                  <a:extLst>
                    <a:ext uri="{FF2B5EF4-FFF2-40B4-BE49-F238E27FC236}">
                      <a16:creationId xmlns:a16="http://schemas.microsoft.com/office/drawing/2014/main" id="{B48FDE25-12CE-250A-5283-5D320F3FD362}"/>
                    </a:ext>
                  </a:extLst>
                </p:cNvPr>
                <p:cNvSpPr/>
                <p:nvPr/>
              </p:nvSpPr>
              <p:spPr>
                <a:xfrm rot="-2328823">
                  <a:off x="7085682" y="2660979"/>
                  <a:ext cx="19492" cy="19496"/>
                </a:xfrm>
                <a:custGeom>
                  <a:avLst/>
                  <a:gdLst>
                    <a:gd name="connsiteX0" fmla="*/ 0 w 19492"/>
                    <a:gd name="connsiteY0" fmla="*/ 0 h 19496"/>
                    <a:gd name="connsiteX1" fmla="*/ 19493 w 19492"/>
                    <a:gd name="connsiteY1" fmla="*/ 0 h 19496"/>
                    <a:gd name="connsiteX2" fmla="*/ 19493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6"/>
                      </a:lnTo>
                      <a:lnTo>
                        <a:pt x="0" y="19496"/>
                      </a:lnTo>
                      <a:close/>
                    </a:path>
                  </a:pathLst>
                </a:custGeom>
                <a:noFill/>
                <a:ln w="3819"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1015A56-7195-8E4E-2721-387902A8B0A3}"/>
                    </a:ext>
                  </a:extLst>
                </p:cNvPr>
                <p:cNvSpPr/>
                <p:nvPr/>
              </p:nvSpPr>
              <p:spPr>
                <a:xfrm>
                  <a:off x="7085258" y="2660755"/>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3"/>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3" name="Graphic 4">
                <a:extLst>
                  <a:ext uri="{FF2B5EF4-FFF2-40B4-BE49-F238E27FC236}">
                    <a16:creationId xmlns:a16="http://schemas.microsoft.com/office/drawing/2014/main" id="{D4BCC4E8-520E-1C2C-B7D8-7ABF288CE561}"/>
                  </a:ext>
                </a:extLst>
              </p:cNvPr>
              <p:cNvGrpSpPr/>
              <p:nvPr/>
            </p:nvGrpSpPr>
            <p:grpSpPr>
              <a:xfrm>
                <a:off x="7026993" y="2668220"/>
                <a:ext cx="22569" cy="22574"/>
                <a:chOff x="7026993" y="2668220"/>
                <a:chExt cx="22569" cy="22574"/>
              </a:xfrm>
            </p:grpSpPr>
            <p:sp>
              <p:nvSpPr>
                <p:cNvPr id="295" name="Freeform 294">
                  <a:extLst>
                    <a:ext uri="{FF2B5EF4-FFF2-40B4-BE49-F238E27FC236}">
                      <a16:creationId xmlns:a16="http://schemas.microsoft.com/office/drawing/2014/main" id="{69C05BB0-BCFC-8E50-78E8-B47641E69AA8}"/>
                    </a:ext>
                  </a:extLst>
                </p:cNvPr>
                <p:cNvSpPr/>
                <p:nvPr/>
              </p:nvSpPr>
              <p:spPr>
                <a:xfrm rot="-2328823">
                  <a:off x="7030252" y="2671479"/>
                  <a:ext cx="16052" cy="16055"/>
                </a:xfrm>
                <a:custGeom>
                  <a:avLst/>
                  <a:gdLst>
                    <a:gd name="connsiteX0" fmla="*/ 0 w 16052"/>
                    <a:gd name="connsiteY0" fmla="*/ 0 h 16055"/>
                    <a:gd name="connsiteX1" fmla="*/ 16053 w 16052"/>
                    <a:gd name="connsiteY1" fmla="*/ 0 h 16055"/>
                    <a:gd name="connsiteX2" fmla="*/ 16053 w 16052"/>
                    <a:gd name="connsiteY2" fmla="*/ 16056 h 16055"/>
                    <a:gd name="connsiteX3" fmla="*/ 0 w 16052"/>
                    <a:gd name="connsiteY3" fmla="*/ 16056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3" y="0"/>
                      </a:lnTo>
                      <a:lnTo>
                        <a:pt x="16053" y="16056"/>
                      </a:lnTo>
                      <a:lnTo>
                        <a:pt x="0" y="16056"/>
                      </a:lnTo>
                      <a:close/>
                    </a:path>
                  </a:pathLst>
                </a:custGeom>
                <a:noFill/>
                <a:ln w="3819"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FD4800B1-8AB3-CF88-2015-EE6A57B38AF0}"/>
                    </a:ext>
                  </a:extLst>
                </p:cNvPr>
                <p:cNvSpPr/>
                <p:nvPr/>
              </p:nvSpPr>
              <p:spPr>
                <a:xfrm>
                  <a:off x="7030250" y="2671487"/>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40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40" y="13989"/>
                      </a:cubicBezTo>
                      <a:cubicBezTo>
                        <a:pt x="16279" y="11695"/>
                        <a:pt x="16662"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4" name="Graphic 4">
                <a:extLst>
                  <a:ext uri="{FF2B5EF4-FFF2-40B4-BE49-F238E27FC236}">
                    <a16:creationId xmlns:a16="http://schemas.microsoft.com/office/drawing/2014/main" id="{58D61158-DD67-4E4B-85E6-E93FFA8F5F12}"/>
                  </a:ext>
                </a:extLst>
              </p:cNvPr>
              <p:cNvGrpSpPr/>
              <p:nvPr/>
            </p:nvGrpSpPr>
            <p:grpSpPr>
              <a:xfrm>
                <a:off x="7093988" y="2940978"/>
                <a:ext cx="16121" cy="16124"/>
                <a:chOff x="7093988" y="2940978"/>
                <a:chExt cx="16121" cy="16124"/>
              </a:xfrm>
            </p:grpSpPr>
            <p:sp>
              <p:nvSpPr>
                <p:cNvPr id="293" name="Freeform 292">
                  <a:extLst>
                    <a:ext uri="{FF2B5EF4-FFF2-40B4-BE49-F238E27FC236}">
                      <a16:creationId xmlns:a16="http://schemas.microsoft.com/office/drawing/2014/main" id="{3FB89A14-7B90-3ABE-5BF9-E10A704E8D33}"/>
                    </a:ext>
                  </a:extLst>
                </p:cNvPr>
                <p:cNvSpPr/>
                <p:nvPr/>
              </p:nvSpPr>
              <p:spPr>
                <a:xfrm rot="-2329306">
                  <a:off x="7096315" y="2943306"/>
                  <a:ext cx="11465" cy="11468"/>
                </a:xfrm>
                <a:custGeom>
                  <a:avLst/>
                  <a:gdLst>
                    <a:gd name="connsiteX0" fmla="*/ 0 w 11465"/>
                    <a:gd name="connsiteY0" fmla="*/ 0 h 11468"/>
                    <a:gd name="connsiteX1" fmla="*/ 11466 w 11465"/>
                    <a:gd name="connsiteY1" fmla="*/ 0 h 11468"/>
                    <a:gd name="connsiteX2" fmla="*/ 11466 w 11465"/>
                    <a:gd name="connsiteY2" fmla="*/ 11468 h 11468"/>
                    <a:gd name="connsiteX3" fmla="*/ 0 w 11465"/>
                    <a:gd name="connsiteY3" fmla="*/ 11468 h 11468"/>
                  </a:gdLst>
                  <a:ahLst/>
                  <a:cxnLst>
                    <a:cxn ang="0">
                      <a:pos x="connsiteX0" y="connsiteY0"/>
                    </a:cxn>
                    <a:cxn ang="0">
                      <a:pos x="connsiteX1" y="connsiteY1"/>
                    </a:cxn>
                    <a:cxn ang="0">
                      <a:pos x="connsiteX2" y="connsiteY2"/>
                    </a:cxn>
                    <a:cxn ang="0">
                      <a:pos x="connsiteX3" y="connsiteY3"/>
                    </a:cxn>
                  </a:cxnLst>
                  <a:rect l="l" t="t" r="r" b="b"/>
                  <a:pathLst>
                    <a:path w="11465" h="11468">
                      <a:moveTo>
                        <a:pt x="0" y="0"/>
                      </a:moveTo>
                      <a:lnTo>
                        <a:pt x="11466" y="0"/>
                      </a:lnTo>
                      <a:lnTo>
                        <a:pt x="11466" y="11468"/>
                      </a:lnTo>
                      <a:lnTo>
                        <a:pt x="0" y="11468"/>
                      </a:lnTo>
                      <a:close/>
                    </a:path>
                  </a:pathLst>
                </a:custGeom>
                <a:noFill/>
                <a:ln w="3819"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293F9F88-E9F2-05E3-73FC-57C6D44FC86D}"/>
                    </a:ext>
                  </a:extLst>
                </p:cNvPr>
                <p:cNvSpPr/>
                <p:nvPr/>
              </p:nvSpPr>
              <p:spPr>
                <a:xfrm>
                  <a:off x="7096238" y="2942770"/>
                  <a:ext cx="11520" cy="11804"/>
                </a:xfrm>
                <a:custGeom>
                  <a:avLst/>
                  <a:gdLst>
                    <a:gd name="connsiteX0" fmla="*/ 10296 w 11520"/>
                    <a:gd name="connsiteY0" fmla="*/ 2271 h 11804"/>
                    <a:gd name="connsiteX1" fmla="*/ 2270 w 11520"/>
                    <a:gd name="connsiteY1" fmla="*/ 1506 h 11804"/>
                    <a:gd name="connsiteX2" fmla="*/ 1506 w 11520"/>
                    <a:gd name="connsiteY2" fmla="*/ 9534 h 11804"/>
                    <a:gd name="connsiteX3" fmla="*/ 9532 w 11520"/>
                    <a:gd name="connsiteY3" fmla="*/ 10298 h 11804"/>
                    <a:gd name="connsiteX4" fmla="*/ 10296 w 11520"/>
                    <a:gd name="connsiteY4" fmla="*/ 2271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 h="11804">
                      <a:moveTo>
                        <a:pt x="10296" y="2271"/>
                      </a:moveTo>
                      <a:cubicBezTo>
                        <a:pt x="8385" y="-405"/>
                        <a:pt x="4563" y="-788"/>
                        <a:pt x="2270" y="1506"/>
                      </a:cubicBezTo>
                      <a:cubicBezTo>
                        <a:pt x="-405" y="3417"/>
                        <a:pt x="-787" y="7240"/>
                        <a:pt x="1506" y="9534"/>
                      </a:cubicBezTo>
                      <a:cubicBezTo>
                        <a:pt x="3417" y="12210"/>
                        <a:pt x="7239" y="12592"/>
                        <a:pt x="9532" y="10298"/>
                      </a:cubicBezTo>
                      <a:cubicBezTo>
                        <a:pt x="11825" y="8387"/>
                        <a:pt x="12207" y="4946"/>
                        <a:pt x="10296" y="2271"/>
                      </a:cubicBezTo>
                      <a:close/>
                    </a:path>
                  </a:pathLst>
                </a:custGeom>
                <a:solidFill>
                  <a:srgbClr val="29ABE2"/>
                </a:solidFill>
                <a:ln w="3819" cap="flat">
                  <a:noFill/>
                  <a:prstDash val="solid"/>
                  <a:miter/>
                </a:ln>
              </p:spPr>
              <p:txBody>
                <a:bodyPr rtlCol="0" anchor="ctr"/>
                <a:lstStyle/>
                <a:p>
                  <a:endParaRPr lang="en-US"/>
                </a:p>
              </p:txBody>
            </p:sp>
          </p:grpSp>
          <p:grpSp>
            <p:nvGrpSpPr>
              <p:cNvPr id="245" name="Graphic 4">
                <a:extLst>
                  <a:ext uri="{FF2B5EF4-FFF2-40B4-BE49-F238E27FC236}">
                    <a16:creationId xmlns:a16="http://schemas.microsoft.com/office/drawing/2014/main" id="{B87CC203-5AC9-841F-E20F-9ED74BAF69C9}"/>
                  </a:ext>
                </a:extLst>
              </p:cNvPr>
              <p:cNvGrpSpPr/>
              <p:nvPr/>
            </p:nvGrpSpPr>
            <p:grpSpPr>
              <a:xfrm>
                <a:off x="7321311" y="3510088"/>
                <a:ext cx="21494" cy="21499"/>
                <a:chOff x="7321311" y="3510088"/>
                <a:chExt cx="21494" cy="21499"/>
              </a:xfrm>
            </p:grpSpPr>
            <p:sp>
              <p:nvSpPr>
                <p:cNvPr id="291" name="Freeform 290">
                  <a:extLst>
                    <a:ext uri="{FF2B5EF4-FFF2-40B4-BE49-F238E27FC236}">
                      <a16:creationId xmlns:a16="http://schemas.microsoft.com/office/drawing/2014/main" id="{B6A1E902-215B-4AA0-97EC-87FBA8DF51A6}"/>
                    </a:ext>
                  </a:extLst>
                </p:cNvPr>
                <p:cNvSpPr/>
                <p:nvPr/>
              </p:nvSpPr>
              <p:spPr>
                <a:xfrm rot="-2329306">
                  <a:off x="7324415" y="3513192"/>
                  <a:ext cx="15287" cy="15290"/>
                </a:xfrm>
                <a:custGeom>
                  <a:avLst/>
                  <a:gdLst>
                    <a:gd name="connsiteX0" fmla="*/ 0 w 15287"/>
                    <a:gd name="connsiteY0" fmla="*/ 0 h 15290"/>
                    <a:gd name="connsiteX1" fmla="*/ 15288 w 15287"/>
                    <a:gd name="connsiteY1" fmla="*/ 0 h 15290"/>
                    <a:gd name="connsiteX2" fmla="*/ 15288 w 15287"/>
                    <a:gd name="connsiteY2" fmla="*/ 15291 h 15290"/>
                    <a:gd name="connsiteX3" fmla="*/ 0 w 15287"/>
                    <a:gd name="connsiteY3" fmla="*/ 15291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8" y="0"/>
                      </a:lnTo>
                      <a:lnTo>
                        <a:pt x="15288" y="15291"/>
                      </a:lnTo>
                      <a:lnTo>
                        <a:pt x="0" y="15291"/>
                      </a:lnTo>
                      <a:close/>
                    </a:path>
                  </a:pathLst>
                </a:custGeom>
                <a:noFill/>
                <a:ln w="3819"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D96DA709-1A05-EDAE-D2A7-AC6ED45BB4C8}"/>
                    </a:ext>
                  </a:extLst>
                </p:cNvPr>
                <p:cNvSpPr/>
                <p:nvPr/>
              </p:nvSpPr>
              <p:spPr>
                <a:xfrm>
                  <a:off x="7324161" y="351325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6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7"/>
                        <a:pt x="6342" y="-920"/>
                        <a:pt x="2902" y="1756"/>
                      </a:cubicBezTo>
                      <a:cubicBezTo>
                        <a:pt x="-538" y="4432"/>
                        <a:pt x="-920" y="9019"/>
                        <a:pt x="1756" y="12460"/>
                      </a:cubicBezTo>
                      <a:cubicBezTo>
                        <a:pt x="4431" y="15900"/>
                        <a:pt x="9017" y="16282"/>
                        <a:pt x="12457" y="13606"/>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46" name="Graphic 4">
                <a:extLst>
                  <a:ext uri="{FF2B5EF4-FFF2-40B4-BE49-F238E27FC236}">
                    <a16:creationId xmlns:a16="http://schemas.microsoft.com/office/drawing/2014/main" id="{383E680B-9008-E1EB-2834-3B232B773F2F}"/>
                  </a:ext>
                </a:extLst>
              </p:cNvPr>
              <p:cNvGrpSpPr/>
              <p:nvPr/>
            </p:nvGrpSpPr>
            <p:grpSpPr>
              <a:xfrm>
                <a:off x="7151636" y="3681470"/>
                <a:ext cx="27941" cy="27946"/>
                <a:chOff x="7151636" y="3681470"/>
                <a:chExt cx="27941" cy="27946"/>
              </a:xfrm>
            </p:grpSpPr>
            <p:sp>
              <p:nvSpPr>
                <p:cNvPr id="289" name="Freeform 288">
                  <a:extLst>
                    <a:ext uri="{FF2B5EF4-FFF2-40B4-BE49-F238E27FC236}">
                      <a16:creationId xmlns:a16="http://schemas.microsoft.com/office/drawing/2014/main" id="{409DE955-D553-B9C5-A15F-B71938EB1B0A}"/>
                    </a:ext>
                  </a:extLst>
                </p:cNvPr>
                <p:cNvSpPr/>
                <p:nvPr/>
              </p:nvSpPr>
              <p:spPr>
                <a:xfrm rot="-2328072">
                  <a:off x="7155670" y="3685505"/>
                  <a:ext cx="19873" cy="19877"/>
                </a:xfrm>
                <a:custGeom>
                  <a:avLst/>
                  <a:gdLst>
                    <a:gd name="connsiteX0" fmla="*/ 0 w 19873"/>
                    <a:gd name="connsiteY0" fmla="*/ 0 h 19877"/>
                    <a:gd name="connsiteX1" fmla="*/ 19874 w 19873"/>
                    <a:gd name="connsiteY1" fmla="*/ 0 h 19877"/>
                    <a:gd name="connsiteX2" fmla="*/ 19874 w 19873"/>
                    <a:gd name="connsiteY2" fmla="*/ 19878 h 19877"/>
                    <a:gd name="connsiteX3" fmla="*/ 0 w 19873"/>
                    <a:gd name="connsiteY3" fmla="*/ 19878 h 19877"/>
                  </a:gdLst>
                  <a:ahLst/>
                  <a:cxnLst>
                    <a:cxn ang="0">
                      <a:pos x="connsiteX0" y="connsiteY0"/>
                    </a:cxn>
                    <a:cxn ang="0">
                      <a:pos x="connsiteX1" y="connsiteY1"/>
                    </a:cxn>
                    <a:cxn ang="0">
                      <a:pos x="connsiteX2" y="connsiteY2"/>
                    </a:cxn>
                    <a:cxn ang="0">
                      <a:pos x="connsiteX3" y="connsiteY3"/>
                    </a:cxn>
                  </a:cxnLst>
                  <a:rect l="l" t="t" r="r" b="b"/>
                  <a:pathLst>
                    <a:path w="19873" h="19877">
                      <a:moveTo>
                        <a:pt x="0" y="0"/>
                      </a:moveTo>
                      <a:lnTo>
                        <a:pt x="19874" y="0"/>
                      </a:lnTo>
                      <a:lnTo>
                        <a:pt x="19874" y="19878"/>
                      </a:lnTo>
                      <a:lnTo>
                        <a:pt x="0" y="19878"/>
                      </a:lnTo>
                      <a:close/>
                    </a:path>
                  </a:pathLst>
                </a:custGeom>
                <a:noFill/>
                <a:ln w="3819"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ABC730EB-BD6F-2FBA-3E42-45BC5B983287}"/>
                    </a:ext>
                  </a:extLst>
                </p:cNvPr>
                <p:cNvSpPr/>
                <p:nvPr/>
              </p:nvSpPr>
              <p:spPr>
                <a:xfrm>
                  <a:off x="7155965" y="3685632"/>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4"/>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7" name="Graphic 4">
                <a:extLst>
                  <a:ext uri="{FF2B5EF4-FFF2-40B4-BE49-F238E27FC236}">
                    <a16:creationId xmlns:a16="http://schemas.microsoft.com/office/drawing/2014/main" id="{E0C51A86-3C94-6744-AE8F-B6F1B6E4236D}"/>
                  </a:ext>
                </a:extLst>
              </p:cNvPr>
              <p:cNvGrpSpPr/>
              <p:nvPr/>
            </p:nvGrpSpPr>
            <p:grpSpPr>
              <a:xfrm>
                <a:off x="6890126" y="3499970"/>
                <a:ext cx="17194" cy="17198"/>
                <a:chOff x="6890126" y="3499970"/>
                <a:chExt cx="17194" cy="17198"/>
              </a:xfrm>
            </p:grpSpPr>
            <p:sp>
              <p:nvSpPr>
                <p:cNvPr id="287" name="Freeform 286">
                  <a:extLst>
                    <a:ext uri="{FF2B5EF4-FFF2-40B4-BE49-F238E27FC236}">
                      <a16:creationId xmlns:a16="http://schemas.microsoft.com/office/drawing/2014/main" id="{C597E8A1-70C9-649C-FE98-68406D2072EF}"/>
                    </a:ext>
                  </a:extLst>
                </p:cNvPr>
                <p:cNvSpPr/>
                <p:nvPr/>
              </p:nvSpPr>
              <p:spPr>
                <a:xfrm rot="-2329038">
                  <a:off x="6892608" y="3502453"/>
                  <a:ext cx="12229" cy="12232"/>
                </a:xfrm>
                <a:custGeom>
                  <a:avLst/>
                  <a:gdLst>
                    <a:gd name="connsiteX0" fmla="*/ 0 w 12229"/>
                    <a:gd name="connsiteY0" fmla="*/ 0 h 12232"/>
                    <a:gd name="connsiteX1" fmla="*/ 12229 w 12229"/>
                    <a:gd name="connsiteY1" fmla="*/ 0 h 12232"/>
                    <a:gd name="connsiteX2" fmla="*/ 12229 w 12229"/>
                    <a:gd name="connsiteY2" fmla="*/ 12232 h 12232"/>
                    <a:gd name="connsiteX3" fmla="*/ 0 w 12229"/>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29" h="12232">
                      <a:moveTo>
                        <a:pt x="0" y="0"/>
                      </a:moveTo>
                      <a:lnTo>
                        <a:pt x="12229" y="0"/>
                      </a:lnTo>
                      <a:lnTo>
                        <a:pt x="12229" y="12232"/>
                      </a:lnTo>
                      <a:lnTo>
                        <a:pt x="0" y="12232"/>
                      </a:lnTo>
                      <a:close/>
                    </a:path>
                  </a:pathLst>
                </a:custGeom>
                <a:noFill/>
                <a:ln w="3819"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1E8ADED8-3995-A960-CEA4-F5B58119AFCF}"/>
                    </a:ext>
                  </a:extLst>
                </p:cNvPr>
                <p:cNvSpPr/>
                <p:nvPr/>
              </p:nvSpPr>
              <p:spPr>
                <a:xfrm>
                  <a:off x="6892908" y="3502419"/>
                  <a:ext cx="12284" cy="12568"/>
                </a:xfrm>
                <a:custGeom>
                  <a:avLst/>
                  <a:gdLst>
                    <a:gd name="connsiteX0" fmla="*/ 11061 w 12284"/>
                    <a:gd name="connsiteY0" fmla="*/ 2271 h 12568"/>
                    <a:gd name="connsiteX1" fmla="*/ 2270 w 12284"/>
                    <a:gd name="connsiteY1" fmla="*/ 1506 h 12568"/>
                    <a:gd name="connsiteX2" fmla="*/ 1506 w 12284"/>
                    <a:gd name="connsiteY2" fmla="*/ 10299 h 12568"/>
                    <a:gd name="connsiteX3" fmla="*/ 10296 w 12284"/>
                    <a:gd name="connsiteY3" fmla="*/ 11063 h 12568"/>
                    <a:gd name="connsiteX4" fmla="*/ 11061 w 12284"/>
                    <a:gd name="connsiteY4" fmla="*/ 2271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12568">
                      <a:moveTo>
                        <a:pt x="11061" y="2271"/>
                      </a:moveTo>
                      <a:cubicBezTo>
                        <a:pt x="8768" y="-405"/>
                        <a:pt x="4946" y="-788"/>
                        <a:pt x="2270" y="1506"/>
                      </a:cubicBezTo>
                      <a:cubicBezTo>
                        <a:pt x="-405" y="3800"/>
                        <a:pt x="-787" y="7623"/>
                        <a:pt x="1506" y="10299"/>
                      </a:cubicBezTo>
                      <a:cubicBezTo>
                        <a:pt x="3799" y="12974"/>
                        <a:pt x="7621" y="13357"/>
                        <a:pt x="10296" y="11063"/>
                      </a:cubicBezTo>
                      <a:cubicBezTo>
                        <a:pt x="12590" y="8769"/>
                        <a:pt x="12972" y="4947"/>
                        <a:pt x="11061" y="2271"/>
                      </a:cubicBezTo>
                      <a:close/>
                    </a:path>
                  </a:pathLst>
                </a:custGeom>
                <a:solidFill>
                  <a:srgbClr val="29ABE2"/>
                </a:solidFill>
                <a:ln w="3819" cap="flat">
                  <a:noFill/>
                  <a:prstDash val="solid"/>
                  <a:miter/>
                </a:ln>
              </p:spPr>
              <p:txBody>
                <a:bodyPr rtlCol="0" anchor="ctr"/>
                <a:lstStyle/>
                <a:p>
                  <a:endParaRPr lang="en-US"/>
                </a:p>
              </p:txBody>
            </p:sp>
          </p:grpSp>
          <p:grpSp>
            <p:nvGrpSpPr>
              <p:cNvPr id="248" name="Graphic 4">
                <a:extLst>
                  <a:ext uri="{FF2B5EF4-FFF2-40B4-BE49-F238E27FC236}">
                    <a16:creationId xmlns:a16="http://schemas.microsoft.com/office/drawing/2014/main" id="{3DC12A6E-CC9D-53B4-598D-B1730C0F61D2}"/>
                  </a:ext>
                </a:extLst>
              </p:cNvPr>
              <p:cNvGrpSpPr/>
              <p:nvPr/>
            </p:nvGrpSpPr>
            <p:grpSpPr>
              <a:xfrm>
                <a:off x="6925698" y="3752006"/>
                <a:ext cx="30630" cy="30636"/>
                <a:chOff x="6925698" y="3752006"/>
                <a:chExt cx="30630" cy="30636"/>
              </a:xfrm>
            </p:grpSpPr>
            <p:sp>
              <p:nvSpPr>
                <p:cNvPr id="285" name="Freeform 284">
                  <a:extLst>
                    <a:ext uri="{FF2B5EF4-FFF2-40B4-BE49-F238E27FC236}">
                      <a16:creationId xmlns:a16="http://schemas.microsoft.com/office/drawing/2014/main" id="{163BB69C-DE0D-3137-7E4C-1D7380016848}"/>
                    </a:ext>
                  </a:extLst>
                </p:cNvPr>
                <p:cNvSpPr/>
                <p:nvPr/>
              </p:nvSpPr>
              <p:spPr>
                <a:xfrm rot="-2328823">
                  <a:off x="6930120" y="3756429"/>
                  <a:ext cx="21785" cy="21789"/>
                </a:xfrm>
                <a:custGeom>
                  <a:avLst/>
                  <a:gdLst>
                    <a:gd name="connsiteX0" fmla="*/ 0 w 21785"/>
                    <a:gd name="connsiteY0" fmla="*/ 0 h 21789"/>
                    <a:gd name="connsiteX1" fmla="*/ 21785 w 21785"/>
                    <a:gd name="connsiteY1" fmla="*/ 0 h 21789"/>
                    <a:gd name="connsiteX2" fmla="*/ 21785 w 21785"/>
                    <a:gd name="connsiteY2" fmla="*/ 21790 h 21789"/>
                    <a:gd name="connsiteX3" fmla="*/ 0 w 21785"/>
                    <a:gd name="connsiteY3" fmla="*/ 21790 h 21789"/>
                  </a:gdLst>
                  <a:ahLst/>
                  <a:cxnLst>
                    <a:cxn ang="0">
                      <a:pos x="connsiteX0" y="connsiteY0"/>
                    </a:cxn>
                    <a:cxn ang="0">
                      <a:pos x="connsiteX1" y="connsiteY1"/>
                    </a:cxn>
                    <a:cxn ang="0">
                      <a:pos x="connsiteX2" y="connsiteY2"/>
                    </a:cxn>
                    <a:cxn ang="0">
                      <a:pos x="connsiteX3" y="connsiteY3"/>
                    </a:cxn>
                  </a:cxnLst>
                  <a:rect l="l" t="t" r="r" b="b"/>
                  <a:pathLst>
                    <a:path w="21785" h="21789">
                      <a:moveTo>
                        <a:pt x="0" y="0"/>
                      </a:moveTo>
                      <a:lnTo>
                        <a:pt x="21785" y="0"/>
                      </a:lnTo>
                      <a:lnTo>
                        <a:pt x="21785" y="21790"/>
                      </a:lnTo>
                      <a:lnTo>
                        <a:pt x="0" y="21790"/>
                      </a:lnTo>
                      <a:close/>
                    </a:path>
                  </a:pathLst>
                </a:custGeom>
                <a:noFill/>
                <a:ln w="381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5D25051A-78C5-8B2E-C4D3-0D3023903D22}"/>
                    </a:ext>
                  </a:extLst>
                </p:cNvPr>
                <p:cNvSpPr/>
                <p:nvPr/>
              </p:nvSpPr>
              <p:spPr>
                <a:xfrm>
                  <a:off x="6930186" y="3756455"/>
                  <a:ext cx="21711" cy="21715"/>
                </a:xfrm>
                <a:custGeom>
                  <a:avLst/>
                  <a:gdLst>
                    <a:gd name="connsiteX0" fmla="*/ 19264 w 21711"/>
                    <a:gd name="connsiteY0" fmla="*/ 3977 h 21715"/>
                    <a:gd name="connsiteX1" fmla="*/ 3976 w 21711"/>
                    <a:gd name="connsiteY1" fmla="*/ 2448 h 21715"/>
                    <a:gd name="connsiteX2" fmla="*/ 2447 w 21711"/>
                    <a:gd name="connsiteY2" fmla="*/ 17739 h 21715"/>
                    <a:gd name="connsiteX3" fmla="*/ 17735 w 21711"/>
                    <a:gd name="connsiteY3" fmla="*/ 19268 h 21715"/>
                    <a:gd name="connsiteX4" fmla="*/ 19264 w 21711"/>
                    <a:gd name="connsiteY4" fmla="*/ 3977 h 2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 h="21715">
                      <a:moveTo>
                        <a:pt x="19264" y="3977"/>
                      </a:moveTo>
                      <a:cubicBezTo>
                        <a:pt x="15442" y="-611"/>
                        <a:pt x="8562" y="-1375"/>
                        <a:pt x="3976" y="2448"/>
                      </a:cubicBezTo>
                      <a:cubicBezTo>
                        <a:pt x="-611" y="6270"/>
                        <a:pt x="-1375" y="13151"/>
                        <a:pt x="2447" y="17739"/>
                      </a:cubicBezTo>
                      <a:cubicBezTo>
                        <a:pt x="6269" y="22326"/>
                        <a:pt x="13148" y="23090"/>
                        <a:pt x="17735" y="19268"/>
                      </a:cubicBezTo>
                      <a:cubicBezTo>
                        <a:pt x="22321" y="15827"/>
                        <a:pt x="23086" y="8946"/>
                        <a:pt x="19264" y="3977"/>
                      </a:cubicBezTo>
                      <a:close/>
                    </a:path>
                  </a:pathLst>
                </a:custGeom>
                <a:solidFill>
                  <a:srgbClr val="29ABE2"/>
                </a:solidFill>
                <a:ln w="3819" cap="flat">
                  <a:noFill/>
                  <a:prstDash val="solid"/>
                  <a:miter/>
                </a:ln>
              </p:spPr>
              <p:txBody>
                <a:bodyPr rtlCol="0" anchor="ctr"/>
                <a:lstStyle/>
                <a:p>
                  <a:endParaRPr lang="en-US"/>
                </a:p>
              </p:txBody>
            </p:sp>
          </p:grpSp>
          <p:grpSp>
            <p:nvGrpSpPr>
              <p:cNvPr id="249" name="Graphic 4">
                <a:extLst>
                  <a:ext uri="{FF2B5EF4-FFF2-40B4-BE49-F238E27FC236}">
                    <a16:creationId xmlns:a16="http://schemas.microsoft.com/office/drawing/2014/main" id="{2CDBC0B6-677E-C62A-784E-DD82F639E37C}"/>
                  </a:ext>
                </a:extLst>
              </p:cNvPr>
              <p:cNvGrpSpPr/>
              <p:nvPr/>
            </p:nvGrpSpPr>
            <p:grpSpPr>
              <a:xfrm>
                <a:off x="6736534" y="3027539"/>
                <a:ext cx="27943" cy="27948"/>
                <a:chOff x="6736534" y="3027539"/>
                <a:chExt cx="27943" cy="27948"/>
              </a:xfrm>
            </p:grpSpPr>
            <p:sp>
              <p:nvSpPr>
                <p:cNvPr id="283" name="Freeform 282">
                  <a:extLst>
                    <a:ext uri="{FF2B5EF4-FFF2-40B4-BE49-F238E27FC236}">
                      <a16:creationId xmlns:a16="http://schemas.microsoft.com/office/drawing/2014/main" id="{72348B44-13E5-A5F9-84A3-75E5D37A854A}"/>
                    </a:ext>
                  </a:extLst>
                </p:cNvPr>
                <p:cNvSpPr/>
                <p:nvPr/>
              </p:nvSpPr>
              <p:spPr>
                <a:xfrm rot="-2328339">
                  <a:off x="6740568" y="3031574"/>
                  <a:ext cx="19874" cy="19878"/>
                </a:xfrm>
                <a:custGeom>
                  <a:avLst/>
                  <a:gdLst>
                    <a:gd name="connsiteX0" fmla="*/ 0 w 19874"/>
                    <a:gd name="connsiteY0" fmla="*/ 0 h 19878"/>
                    <a:gd name="connsiteX1" fmla="*/ 19875 w 19874"/>
                    <a:gd name="connsiteY1" fmla="*/ 0 h 19878"/>
                    <a:gd name="connsiteX2" fmla="*/ 19875 w 19874"/>
                    <a:gd name="connsiteY2" fmla="*/ 19879 h 19878"/>
                    <a:gd name="connsiteX3" fmla="*/ 0 w 19874"/>
                    <a:gd name="connsiteY3" fmla="*/ 19879 h 19878"/>
                  </a:gdLst>
                  <a:ahLst/>
                  <a:cxnLst>
                    <a:cxn ang="0">
                      <a:pos x="connsiteX0" y="connsiteY0"/>
                    </a:cxn>
                    <a:cxn ang="0">
                      <a:pos x="connsiteX1" y="connsiteY1"/>
                    </a:cxn>
                    <a:cxn ang="0">
                      <a:pos x="connsiteX2" y="connsiteY2"/>
                    </a:cxn>
                    <a:cxn ang="0">
                      <a:pos x="connsiteX3" y="connsiteY3"/>
                    </a:cxn>
                  </a:cxnLst>
                  <a:rect l="l" t="t" r="r" b="b"/>
                  <a:pathLst>
                    <a:path w="19874" h="19878">
                      <a:moveTo>
                        <a:pt x="0" y="0"/>
                      </a:moveTo>
                      <a:lnTo>
                        <a:pt x="19875" y="0"/>
                      </a:lnTo>
                      <a:lnTo>
                        <a:pt x="19875" y="19879"/>
                      </a:lnTo>
                      <a:lnTo>
                        <a:pt x="0" y="19879"/>
                      </a:lnTo>
                      <a:close/>
                    </a:path>
                  </a:pathLst>
                </a:custGeom>
                <a:noFill/>
                <a:ln w="381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6FEF7FED-D2EA-11FC-99BA-0AE245BB7DF8}"/>
                    </a:ext>
                  </a:extLst>
                </p:cNvPr>
                <p:cNvSpPr/>
                <p:nvPr/>
              </p:nvSpPr>
              <p:spPr>
                <a:xfrm>
                  <a:off x="6740514" y="3031561"/>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3"/>
                        <a:pt x="2166" y="15929"/>
                      </a:cubicBezTo>
                      <a:cubicBezTo>
                        <a:pt x="5606" y="20134"/>
                        <a:pt x="11721" y="20898"/>
                        <a:pt x="15926"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0" name="Graphic 4">
                <a:extLst>
                  <a:ext uri="{FF2B5EF4-FFF2-40B4-BE49-F238E27FC236}">
                    <a16:creationId xmlns:a16="http://schemas.microsoft.com/office/drawing/2014/main" id="{844F097C-30B9-FCDE-BF9F-AD30886AABEE}"/>
                  </a:ext>
                </a:extLst>
              </p:cNvPr>
              <p:cNvGrpSpPr/>
              <p:nvPr/>
            </p:nvGrpSpPr>
            <p:grpSpPr>
              <a:xfrm>
                <a:off x="6685480" y="2909175"/>
                <a:ext cx="19882" cy="19886"/>
                <a:chOff x="6685480" y="2909175"/>
                <a:chExt cx="19882" cy="19886"/>
              </a:xfrm>
            </p:grpSpPr>
            <p:sp>
              <p:nvSpPr>
                <p:cNvPr id="281" name="Freeform 280">
                  <a:extLst>
                    <a:ext uri="{FF2B5EF4-FFF2-40B4-BE49-F238E27FC236}">
                      <a16:creationId xmlns:a16="http://schemas.microsoft.com/office/drawing/2014/main" id="{2D26BEB5-4444-6F1D-96B8-641AFC62AB95}"/>
                    </a:ext>
                  </a:extLst>
                </p:cNvPr>
                <p:cNvSpPr/>
                <p:nvPr/>
              </p:nvSpPr>
              <p:spPr>
                <a:xfrm rot="-2328823">
                  <a:off x="6688351" y="2912046"/>
                  <a:ext cx="14141" cy="14144"/>
                </a:xfrm>
                <a:custGeom>
                  <a:avLst/>
                  <a:gdLst>
                    <a:gd name="connsiteX0" fmla="*/ 0 w 14141"/>
                    <a:gd name="connsiteY0" fmla="*/ 0 h 14144"/>
                    <a:gd name="connsiteX1" fmla="*/ 14141 w 14141"/>
                    <a:gd name="connsiteY1" fmla="*/ 0 h 14144"/>
                    <a:gd name="connsiteX2" fmla="*/ 14141 w 14141"/>
                    <a:gd name="connsiteY2" fmla="*/ 14144 h 14144"/>
                    <a:gd name="connsiteX3" fmla="*/ 0 w 14141"/>
                    <a:gd name="connsiteY3" fmla="*/ 14144 h 14144"/>
                  </a:gdLst>
                  <a:ahLst/>
                  <a:cxnLst>
                    <a:cxn ang="0">
                      <a:pos x="connsiteX0" y="connsiteY0"/>
                    </a:cxn>
                    <a:cxn ang="0">
                      <a:pos x="connsiteX1" y="connsiteY1"/>
                    </a:cxn>
                    <a:cxn ang="0">
                      <a:pos x="connsiteX2" y="connsiteY2"/>
                    </a:cxn>
                    <a:cxn ang="0">
                      <a:pos x="connsiteX3" y="connsiteY3"/>
                    </a:cxn>
                  </a:cxnLst>
                  <a:rect l="l" t="t" r="r" b="b"/>
                  <a:pathLst>
                    <a:path w="14141" h="14144">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0D7DC8F3-4A2A-220F-03F9-2F5BE6B469B4}"/>
                    </a:ext>
                  </a:extLst>
                </p:cNvPr>
                <p:cNvSpPr/>
                <p:nvPr/>
              </p:nvSpPr>
              <p:spPr>
                <a:xfrm>
                  <a:off x="6688463" y="2912219"/>
                  <a:ext cx="14032" cy="14034"/>
                </a:xfrm>
                <a:custGeom>
                  <a:avLst/>
                  <a:gdLst>
                    <a:gd name="connsiteX0" fmla="*/ 12558 w 14032"/>
                    <a:gd name="connsiteY0" fmla="*/ 2621 h 14034"/>
                    <a:gd name="connsiteX1" fmla="*/ 2620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4" y="-437"/>
                        <a:pt x="5678" y="-819"/>
                        <a:pt x="2620" y="1475"/>
                      </a:cubicBezTo>
                      <a:cubicBezTo>
                        <a:pt x="-437" y="3768"/>
                        <a:pt x="-819" y="8355"/>
                        <a:pt x="1474" y="11414"/>
                      </a:cubicBezTo>
                      <a:cubicBezTo>
                        <a:pt x="3767" y="14472"/>
                        <a:pt x="8353"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1" name="Graphic 4">
                <a:extLst>
                  <a:ext uri="{FF2B5EF4-FFF2-40B4-BE49-F238E27FC236}">
                    <a16:creationId xmlns:a16="http://schemas.microsoft.com/office/drawing/2014/main" id="{2D7CBA08-CBD3-F437-F509-4363DD690569}"/>
                  </a:ext>
                </a:extLst>
              </p:cNvPr>
              <p:cNvGrpSpPr/>
              <p:nvPr/>
            </p:nvGrpSpPr>
            <p:grpSpPr>
              <a:xfrm>
                <a:off x="6582674" y="2725272"/>
                <a:ext cx="16657" cy="16660"/>
                <a:chOff x="6582674" y="2725272"/>
                <a:chExt cx="16657" cy="16660"/>
              </a:xfrm>
            </p:grpSpPr>
            <p:sp>
              <p:nvSpPr>
                <p:cNvPr id="279" name="Freeform 278">
                  <a:extLst>
                    <a:ext uri="{FF2B5EF4-FFF2-40B4-BE49-F238E27FC236}">
                      <a16:creationId xmlns:a16="http://schemas.microsoft.com/office/drawing/2014/main" id="{C6196107-6354-B25B-B6E0-9892ABC17608}"/>
                    </a:ext>
                  </a:extLst>
                </p:cNvPr>
                <p:cNvSpPr/>
                <p:nvPr/>
              </p:nvSpPr>
              <p:spPr>
                <a:xfrm rot="-2328555">
                  <a:off x="6585079" y="2727678"/>
                  <a:ext cx="11847" cy="11849"/>
                </a:xfrm>
                <a:custGeom>
                  <a:avLst/>
                  <a:gdLst>
                    <a:gd name="connsiteX0" fmla="*/ 0 w 11847"/>
                    <a:gd name="connsiteY0" fmla="*/ 0 h 11849"/>
                    <a:gd name="connsiteX1" fmla="*/ 11847 w 11847"/>
                    <a:gd name="connsiteY1" fmla="*/ 0 h 11849"/>
                    <a:gd name="connsiteX2" fmla="*/ 11847 w 11847"/>
                    <a:gd name="connsiteY2" fmla="*/ 11850 h 11849"/>
                    <a:gd name="connsiteX3" fmla="*/ 0 w 11847"/>
                    <a:gd name="connsiteY3" fmla="*/ 11850 h 11849"/>
                  </a:gdLst>
                  <a:ahLst/>
                  <a:cxnLst>
                    <a:cxn ang="0">
                      <a:pos x="connsiteX0" y="connsiteY0"/>
                    </a:cxn>
                    <a:cxn ang="0">
                      <a:pos x="connsiteX1" y="connsiteY1"/>
                    </a:cxn>
                    <a:cxn ang="0">
                      <a:pos x="connsiteX2" y="connsiteY2"/>
                    </a:cxn>
                    <a:cxn ang="0">
                      <a:pos x="connsiteX3" y="connsiteY3"/>
                    </a:cxn>
                  </a:cxnLst>
                  <a:rect l="l" t="t" r="r" b="b"/>
                  <a:pathLst>
                    <a:path w="11847" h="11849">
                      <a:moveTo>
                        <a:pt x="0" y="0"/>
                      </a:moveTo>
                      <a:lnTo>
                        <a:pt x="11847" y="0"/>
                      </a:lnTo>
                      <a:lnTo>
                        <a:pt x="11847" y="11850"/>
                      </a:lnTo>
                      <a:lnTo>
                        <a:pt x="0" y="11850"/>
                      </a:lnTo>
                      <a:close/>
                    </a:path>
                  </a:pathLst>
                </a:custGeom>
                <a:noFill/>
                <a:ln w="381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27A8EAA3-EE60-3CCD-876A-2A4B5B7A414F}"/>
                    </a:ext>
                  </a:extLst>
                </p:cNvPr>
                <p:cNvSpPr/>
                <p:nvPr/>
              </p:nvSpPr>
              <p:spPr>
                <a:xfrm>
                  <a:off x="6585238" y="2727549"/>
                  <a:ext cx="11519" cy="11804"/>
                </a:xfrm>
                <a:custGeom>
                  <a:avLst/>
                  <a:gdLst>
                    <a:gd name="connsiteX0" fmla="*/ 10296 w 11519"/>
                    <a:gd name="connsiteY0" fmla="*/ 2270 h 11804"/>
                    <a:gd name="connsiteX1" fmla="*/ 2270 w 11519"/>
                    <a:gd name="connsiteY1" fmla="*/ 1506 h 11804"/>
                    <a:gd name="connsiteX2" fmla="*/ 1506 w 11519"/>
                    <a:gd name="connsiteY2" fmla="*/ 9534 h 11804"/>
                    <a:gd name="connsiteX3" fmla="*/ 9532 w 11519"/>
                    <a:gd name="connsiteY3" fmla="*/ 10298 h 11804"/>
                    <a:gd name="connsiteX4" fmla="*/ 10296 w 11519"/>
                    <a:gd name="connsiteY4" fmla="*/ 2270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9" h="11804">
                      <a:moveTo>
                        <a:pt x="10296" y="2270"/>
                      </a:moveTo>
                      <a:cubicBezTo>
                        <a:pt x="8385" y="-405"/>
                        <a:pt x="4563" y="-788"/>
                        <a:pt x="2270" y="1506"/>
                      </a:cubicBezTo>
                      <a:cubicBezTo>
                        <a:pt x="-405" y="3417"/>
                        <a:pt x="-788" y="7240"/>
                        <a:pt x="1506" y="9534"/>
                      </a:cubicBezTo>
                      <a:cubicBezTo>
                        <a:pt x="3417" y="12210"/>
                        <a:pt x="7239" y="12592"/>
                        <a:pt x="9532" y="10298"/>
                      </a:cubicBezTo>
                      <a:cubicBezTo>
                        <a:pt x="11825" y="8769"/>
                        <a:pt x="12207" y="4946"/>
                        <a:pt x="10296" y="2270"/>
                      </a:cubicBezTo>
                      <a:close/>
                    </a:path>
                  </a:pathLst>
                </a:custGeom>
                <a:solidFill>
                  <a:srgbClr val="29ABE2"/>
                </a:solidFill>
                <a:ln w="3819" cap="flat">
                  <a:noFill/>
                  <a:prstDash val="solid"/>
                  <a:miter/>
                </a:ln>
              </p:spPr>
              <p:txBody>
                <a:bodyPr rtlCol="0" anchor="ctr"/>
                <a:lstStyle/>
                <a:p>
                  <a:endParaRPr lang="en-US"/>
                </a:p>
              </p:txBody>
            </p:sp>
          </p:grpSp>
          <p:grpSp>
            <p:nvGrpSpPr>
              <p:cNvPr id="252" name="Graphic 4">
                <a:extLst>
                  <a:ext uri="{FF2B5EF4-FFF2-40B4-BE49-F238E27FC236}">
                    <a16:creationId xmlns:a16="http://schemas.microsoft.com/office/drawing/2014/main" id="{EE35DDA7-8A49-D814-4908-596E372F64C6}"/>
                  </a:ext>
                </a:extLst>
              </p:cNvPr>
              <p:cNvGrpSpPr/>
              <p:nvPr/>
            </p:nvGrpSpPr>
            <p:grpSpPr>
              <a:xfrm>
                <a:off x="6641155" y="3306109"/>
                <a:ext cx="31704" cy="31711"/>
                <a:chOff x="6641155" y="3306109"/>
                <a:chExt cx="31704" cy="31711"/>
              </a:xfrm>
            </p:grpSpPr>
            <p:sp>
              <p:nvSpPr>
                <p:cNvPr id="277" name="Freeform 276">
                  <a:extLst>
                    <a:ext uri="{FF2B5EF4-FFF2-40B4-BE49-F238E27FC236}">
                      <a16:creationId xmlns:a16="http://schemas.microsoft.com/office/drawing/2014/main" id="{56D01DEA-FEBD-2FEB-19D2-DDA5A642969E}"/>
                    </a:ext>
                  </a:extLst>
                </p:cNvPr>
                <p:cNvSpPr/>
                <p:nvPr/>
              </p:nvSpPr>
              <p:spPr>
                <a:xfrm rot="-2328823">
                  <a:off x="6645732" y="3310688"/>
                  <a:ext cx="22550" cy="22554"/>
                </a:xfrm>
                <a:custGeom>
                  <a:avLst/>
                  <a:gdLst>
                    <a:gd name="connsiteX0" fmla="*/ 0 w 22550"/>
                    <a:gd name="connsiteY0" fmla="*/ 0 h 22554"/>
                    <a:gd name="connsiteX1" fmla="*/ 22550 w 22550"/>
                    <a:gd name="connsiteY1" fmla="*/ 0 h 22554"/>
                    <a:gd name="connsiteX2" fmla="*/ 22550 w 22550"/>
                    <a:gd name="connsiteY2" fmla="*/ 22555 h 22554"/>
                    <a:gd name="connsiteX3" fmla="*/ 0 w 22550"/>
                    <a:gd name="connsiteY3" fmla="*/ 22555 h 22554"/>
                  </a:gdLst>
                  <a:ahLst/>
                  <a:cxnLst>
                    <a:cxn ang="0">
                      <a:pos x="connsiteX0" y="connsiteY0"/>
                    </a:cxn>
                    <a:cxn ang="0">
                      <a:pos x="connsiteX1" y="connsiteY1"/>
                    </a:cxn>
                    <a:cxn ang="0">
                      <a:pos x="connsiteX2" y="connsiteY2"/>
                    </a:cxn>
                    <a:cxn ang="0">
                      <a:pos x="connsiteX3" y="connsiteY3"/>
                    </a:cxn>
                  </a:cxnLst>
                  <a:rect l="l" t="t" r="r" b="b"/>
                  <a:pathLst>
                    <a:path w="22550" h="22554">
                      <a:moveTo>
                        <a:pt x="0" y="0"/>
                      </a:moveTo>
                      <a:lnTo>
                        <a:pt x="22550" y="0"/>
                      </a:lnTo>
                      <a:lnTo>
                        <a:pt x="22550" y="22555"/>
                      </a:lnTo>
                      <a:lnTo>
                        <a:pt x="0" y="22555"/>
                      </a:lnTo>
                      <a:close/>
                    </a:path>
                  </a:pathLst>
                </a:custGeom>
                <a:noFill/>
                <a:ln w="381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07D8750D-F13A-475D-026B-53F7506983EF}"/>
                    </a:ext>
                  </a:extLst>
                </p:cNvPr>
                <p:cNvSpPr/>
                <p:nvPr/>
              </p:nvSpPr>
              <p:spPr>
                <a:xfrm>
                  <a:off x="6645548" y="3310441"/>
                  <a:ext cx="22375" cy="22661"/>
                </a:xfrm>
                <a:custGeom>
                  <a:avLst/>
                  <a:gdLst>
                    <a:gd name="connsiteX0" fmla="*/ 19928 w 22375"/>
                    <a:gd name="connsiteY0" fmla="*/ 4259 h 22661"/>
                    <a:gd name="connsiteX1" fmla="*/ 4258 w 22375"/>
                    <a:gd name="connsiteY1" fmla="*/ 2730 h 22661"/>
                    <a:gd name="connsiteX2" fmla="*/ 2729 w 22375"/>
                    <a:gd name="connsiteY2" fmla="*/ 18403 h 22661"/>
                    <a:gd name="connsiteX3" fmla="*/ 18399 w 22375"/>
                    <a:gd name="connsiteY3" fmla="*/ 19932 h 22661"/>
                    <a:gd name="connsiteX4" fmla="*/ 19928 w 22375"/>
                    <a:gd name="connsiteY4" fmla="*/ 4259 h 2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5" h="22661">
                      <a:moveTo>
                        <a:pt x="19928" y="4259"/>
                      </a:moveTo>
                      <a:cubicBezTo>
                        <a:pt x="16106" y="-711"/>
                        <a:pt x="8844" y="-1476"/>
                        <a:pt x="4258" y="2730"/>
                      </a:cubicBezTo>
                      <a:cubicBezTo>
                        <a:pt x="-711" y="6552"/>
                        <a:pt x="-1475" y="13815"/>
                        <a:pt x="2729" y="18403"/>
                      </a:cubicBezTo>
                      <a:cubicBezTo>
                        <a:pt x="6551" y="23372"/>
                        <a:pt x="13813" y="24137"/>
                        <a:pt x="18399" y="19932"/>
                      </a:cubicBezTo>
                      <a:cubicBezTo>
                        <a:pt x="22986" y="16109"/>
                        <a:pt x="23750" y="8846"/>
                        <a:pt x="19928" y="4259"/>
                      </a:cubicBezTo>
                      <a:close/>
                    </a:path>
                  </a:pathLst>
                </a:custGeom>
                <a:solidFill>
                  <a:srgbClr val="29ABE2"/>
                </a:solidFill>
                <a:ln w="3819"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2D4FA2A4-2B0E-6CB1-3DE1-1B7DBFFB44EA}"/>
                  </a:ext>
                </a:extLst>
              </p:cNvPr>
              <p:cNvGrpSpPr/>
              <p:nvPr/>
            </p:nvGrpSpPr>
            <p:grpSpPr>
              <a:xfrm>
                <a:off x="6526176" y="3013301"/>
                <a:ext cx="17195" cy="17199"/>
                <a:chOff x="6526176" y="3013301"/>
                <a:chExt cx="17195" cy="17199"/>
              </a:xfrm>
            </p:grpSpPr>
            <p:sp>
              <p:nvSpPr>
                <p:cNvPr id="275" name="Freeform 274">
                  <a:extLst>
                    <a:ext uri="{FF2B5EF4-FFF2-40B4-BE49-F238E27FC236}">
                      <a16:creationId xmlns:a16="http://schemas.microsoft.com/office/drawing/2014/main" id="{4FA4EC83-0A07-B7E3-8B39-13F936184BA5}"/>
                    </a:ext>
                  </a:extLst>
                </p:cNvPr>
                <p:cNvSpPr/>
                <p:nvPr/>
              </p:nvSpPr>
              <p:spPr>
                <a:xfrm rot="-2328339">
                  <a:off x="6528659" y="3015784"/>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FEA984C-753D-4300-9BBE-10576EE28F85}"/>
                    </a:ext>
                  </a:extLst>
                </p:cNvPr>
                <p:cNvSpPr/>
                <p:nvPr/>
              </p:nvSpPr>
              <p:spPr>
                <a:xfrm>
                  <a:off x="6528672" y="3015784"/>
                  <a:ext cx="12063" cy="12186"/>
                </a:xfrm>
                <a:custGeom>
                  <a:avLst/>
                  <a:gdLst>
                    <a:gd name="connsiteX0" fmla="*/ 10679 w 12063"/>
                    <a:gd name="connsiteY0" fmla="*/ 2271 h 12186"/>
                    <a:gd name="connsiteX1" fmla="*/ 2270 w 12063"/>
                    <a:gd name="connsiteY1" fmla="*/ 1506 h 12186"/>
                    <a:gd name="connsiteX2" fmla="*/ 1506 w 12063"/>
                    <a:gd name="connsiteY2" fmla="*/ 9916 h 12186"/>
                    <a:gd name="connsiteX3" fmla="*/ 9914 w 12063"/>
                    <a:gd name="connsiteY3" fmla="*/ 10681 h 12186"/>
                    <a:gd name="connsiteX4" fmla="*/ 10679 w 12063"/>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 h="12186">
                      <a:moveTo>
                        <a:pt x="10679" y="2271"/>
                      </a:moveTo>
                      <a:cubicBezTo>
                        <a:pt x="8385" y="-405"/>
                        <a:pt x="4563" y="-788"/>
                        <a:pt x="2270" y="1506"/>
                      </a:cubicBezTo>
                      <a:cubicBezTo>
                        <a:pt x="-405" y="3800"/>
                        <a:pt x="-787" y="7623"/>
                        <a:pt x="1506" y="9916"/>
                      </a:cubicBezTo>
                      <a:cubicBezTo>
                        <a:pt x="3799" y="12592"/>
                        <a:pt x="7621" y="12974"/>
                        <a:pt x="9914" y="10681"/>
                      </a:cubicBezTo>
                      <a:cubicBezTo>
                        <a:pt x="12207" y="8769"/>
                        <a:pt x="12972" y="4947"/>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54" name="Graphic 4">
                <a:extLst>
                  <a:ext uri="{FF2B5EF4-FFF2-40B4-BE49-F238E27FC236}">
                    <a16:creationId xmlns:a16="http://schemas.microsoft.com/office/drawing/2014/main" id="{8E91DD42-9E44-5D87-715E-5E83C64808F5}"/>
                  </a:ext>
                </a:extLst>
              </p:cNvPr>
              <p:cNvGrpSpPr/>
              <p:nvPr/>
            </p:nvGrpSpPr>
            <p:grpSpPr>
              <a:xfrm>
                <a:off x="6515570" y="3172233"/>
                <a:ext cx="27405" cy="27411"/>
                <a:chOff x="6515570" y="3172233"/>
                <a:chExt cx="27405" cy="27411"/>
              </a:xfrm>
            </p:grpSpPr>
            <p:sp>
              <p:nvSpPr>
                <p:cNvPr id="273" name="Freeform 272">
                  <a:extLst>
                    <a:ext uri="{FF2B5EF4-FFF2-40B4-BE49-F238E27FC236}">
                      <a16:creationId xmlns:a16="http://schemas.microsoft.com/office/drawing/2014/main" id="{F88B7CF8-4CB6-D5A8-3AC1-ED4DEF5B85CC}"/>
                    </a:ext>
                  </a:extLst>
                </p:cNvPr>
                <p:cNvSpPr/>
                <p:nvPr/>
              </p:nvSpPr>
              <p:spPr>
                <a:xfrm rot="-2328823">
                  <a:off x="6519527" y="3176190"/>
                  <a:ext cx="19492" cy="19496"/>
                </a:xfrm>
                <a:custGeom>
                  <a:avLst/>
                  <a:gdLst>
                    <a:gd name="connsiteX0" fmla="*/ 0 w 19492"/>
                    <a:gd name="connsiteY0" fmla="*/ 0 h 19496"/>
                    <a:gd name="connsiteX1" fmla="*/ 19492 w 19492"/>
                    <a:gd name="connsiteY1" fmla="*/ 0 h 19496"/>
                    <a:gd name="connsiteX2" fmla="*/ 19492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2" y="0"/>
                      </a:lnTo>
                      <a:lnTo>
                        <a:pt x="19492" y="19496"/>
                      </a:lnTo>
                      <a:lnTo>
                        <a:pt x="0" y="19496"/>
                      </a:lnTo>
                      <a:close/>
                    </a:path>
                  </a:pathLst>
                </a:custGeom>
                <a:noFill/>
                <a:ln w="381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EA7A72A5-2424-6153-8084-3E2BDA3CAD2D}"/>
                    </a:ext>
                  </a:extLst>
                </p:cNvPr>
                <p:cNvSpPr/>
                <p:nvPr/>
              </p:nvSpPr>
              <p:spPr>
                <a:xfrm>
                  <a:off x="6519221" y="317644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3635"/>
                        <a:pt x="20894" y="7519"/>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5" name="Graphic 4">
                <a:extLst>
                  <a:ext uri="{FF2B5EF4-FFF2-40B4-BE49-F238E27FC236}">
                    <a16:creationId xmlns:a16="http://schemas.microsoft.com/office/drawing/2014/main" id="{3291C48F-6C54-CCDC-9DEF-C31582A6B548}"/>
                  </a:ext>
                </a:extLst>
              </p:cNvPr>
              <p:cNvGrpSpPr/>
              <p:nvPr/>
            </p:nvGrpSpPr>
            <p:grpSpPr>
              <a:xfrm>
                <a:off x="6598367" y="3701061"/>
                <a:ext cx="19882" cy="19886"/>
                <a:chOff x="6598367" y="3701061"/>
                <a:chExt cx="19882" cy="19886"/>
              </a:xfrm>
            </p:grpSpPr>
            <p:sp>
              <p:nvSpPr>
                <p:cNvPr id="271" name="Freeform 270">
                  <a:extLst>
                    <a:ext uri="{FF2B5EF4-FFF2-40B4-BE49-F238E27FC236}">
                      <a16:creationId xmlns:a16="http://schemas.microsoft.com/office/drawing/2014/main" id="{EE41F4C0-5B1E-91AA-2A23-394C9B075704}"/>
                    </a:ext>
                  </a:extLst>
                </p:cNvPr>
                <p:cNvSpPr/>
                <p:nvPr/>
              </p:nvSpPr>
              <p:spPr>
                <a:xfrm rot="-2327856">
                  <a:off x="6601237" y="3703932"/>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35899DB7-D07F-7A56-C18A-0863E7F0C981}"/>
                    </a:ext>
                  </a:extLst>
                </p:cNvPr>
                <p:cNvSpPr/>
                <p:nvPr/>
              </p:nvSpPr>
              <p:spPr>
                <a:xfrm>
                  <a:off x="6600939" y="3703909"/>
                  <a:ext cx="14032" cy="14034"/>
                </a:xfrm>
                <a:custGeom>
                  <a:avLst/>
                  <a:gdLst>
                    <a:gd name="connsiteX0" fmla="*/ 12558 w 14032"/>
                    <a:gd name="connsiteY0" fmla="*/ 2621 h 14034"/>
                    <a:gd name="connsiteX1" fmla="*/ 2621 w 14032"/>
                    <a:gd name="connsiteY1" fmla="*/ 1474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5" y="-437"/>
                        <a:pt x="5678" y="-819"/>
                        <a:pt x="2621" y="1474"/>
                      </a:cubicBezTo>
                      <a:cubicBezTo>
                        <a:pt x="-437" y="3768"/>
                        <a:pt x="-819" y="8355"/>
                        <a:pt x="1474" y="11414"/>
                      </a:cubicBezTo>
                      <a:cubicBezTo>
                        <a:pt x="3767" y="14472"/>
                        <a:pt x="8354" y="14854"/>
                        <a:pt x="11411" y="12560"/>
                      </a:cubicBezTo>
                      <a:cubicBezTo>
                        <a:pt x="14469" y="9885"/>
                        <a:pt x="14851" y="5680"/>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6" name="Graphic 4">
                <a:extLst>
                  <a:ext uri="{FF2B5EF4-FFF2-40B4-BE49-F238E27FC236}">
                    <a16:creationId xmlns:a16="http://schemas.microsoft.com/office/drawing/2014/main" id="{D88D827B-117D-999D-DC18-BD639541F259}"/>
                  </a:ext>
                </a:extLst>
              </p:cNvPr>
              <p:cNvGrpSpPr/>
              <p:nvPr/>
            </p:nvGrpSpPr>
            <p:grpSpPr>
              <a:xfrm>
                <a:off x="6443891" y="3316596"/>
                <a:ext cx="31167" cy="31173"/>
                <a:chOff x="6443891" y="3316596"/>
                <a:chExt cx="31167" cy="31173"/>
              </a:xfrm>
            </p:grpSpPr>
            <p:sp>
              <p:nvSpPr>
                <p:cNvPr id="269" name="Freeform 268">
                  <a:extLst>
                    <a:ext uri="{FF2B5EF4-FFF2-40B4-BE49-F238E27FC236}">
                      <a16:creationId xmlns:a16="http://schemas.microsoft.com/office/drawing/2014/main" id="{5B405B52-D733-5799-575B-20AD6C9924C5}"/>
                    </a:ext>
                  </a:extLst>
                </p:cNvPr>
                <p:cNvSpPr/>
                <p:nvPr/>
              </p:nvSpPr>
              <p:spPr>
                <a:xfrm rot="-2328823">
                  <a:off x="6448391" y="3321097"/>
                  <a:ext cx="22167" cy="22172"/>
                </a:xfrm>
                <a:custGeom>
                  <a:avLst/>
                  <a:gdLst>
                    <a:gd name="connsiteX0" fmla="*/ 0 w 22167"/>
                    <a:gd name="connsiteY0" fmla="*/ 0 h 22172"/>
                    <a:gd name="connsiteX1" fmla="*/ 22168 w 22167"/>
                    <a:gd name="connsiteY1" fmla="*/ 0 h 22172"/>
                    <a:gd name="connsiteX2" fmla="*/ 22168 w 22167"/>
                    <a:gd name="connsiteY2" fmla="*/ 22172 h 22172"/>
                    <a:gd name="connsiteX3" fmla="*/ 0 w 22167"/>
                    <a:gd name="connsiteY3" fmla="*/ 22172 h 22172"/>
                  </a:gdLst>
                  <a:ahLst/>
                  <a:cxnLst>
                    <a:cxn ang="0">
                      <a:pos x="connsiteX0" y="connsiteY0"/>
                    </a:cxn>
                    <a:cxn ang="0">
                      <a:pos x="connsiteX1" y="connsiteY1"/>
                    </a:cxn>
                    <a:cxn ang="0">
                      <a:pos x="connsiteX2" y="connsiteY2"/>
                    </a:cxn>
                    <a:cxn ang="0">
                      <a:pos x="connsiteX3" y="connsiteY3"/>
                    </a:cxn>
                  </a:cxnLst>
                  <a:rect l="l" t="t" r="r" b="b"/>
                  <a:pathLst>
                    <a:path w="22167" h="22172">
                      <a:moveTo>
                        <a:pt x="0" y="0"/>
                      </a:moveTo>
                      <a:lnTo>
                        <a:pt x="22168" y="0"/>
                      </a:lnTo>
                      <a:lnTo>
                        <a:pt x="22168" y="22172"/>
                      </a:lnTo>
                      <a:lnTo>
                        <a:pt x="0" y="22172"/>
                      </a:lnTo>
                      <a:close/>
                    </a:path>
                  </a:pathLst>
                </a:custGeom>
                <a:noFill/>
                <a:ln w="381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02EEFA28-C4C3-461F-F81A-E54DC8240C7F}"/>
                    </a:ext>
                  </a:extLst>
                </p:cNvPr>
                <p:cNvSpPr/>
                <p:nvPr/>
              </p:nvSpPr>
              <p:spPr>
                <a:xfrm>
                  <a:off x="6447951" y="3321302"/>
                  <a:ext cx="22374" cy="22345"/>
                </a:xfrm>
                <a:custGeom>
                  <a:avLst/>
                  <a:gdLst>
                    <a:gd name="connsiteX0" fmla="*/ 19928 w 22374"/>
                    <a:gd name="connsiteY0" fmla="*/ 4101 h 22345"/>
                    <a:gd name="connsiteX1" fmla="*/ 4258 w 22374"/>
                    <a:gd name="connsiteY1" fmla="*/ 2572 h 22345"/>
                    <a:gd name="connsiteX2" fmla="*/ 2729 w 22374"/>
                    <a:gd name="connsiteY2" fmla="*/ 18245 h 22345"/>
                    <a:gd name="connsiteX3" fmla="*/ 18399 w 22374"/>
                    <a:gd name="connsiteY3" fmla="*/ 19774 h 22345"/>
                    <a:gd name="connsiteX4" fmla="*/ 19928 w 22374"/>
                    <a:gd name="connsiteY4" fmla="*/ 4101 h 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4" h="22345">
                      <a:moveTo>
                        <a:pt x="19928" y="4101"/>
                      </a:moveTo>
                      <a:cubicBezTo>
                        <a:pt x="16106" y="-869"/>
                        <a:pt x="9226" y="-1251"/>
                        <a:pt x="4258" y="2572"/>
                      </a:cubicBezTo>
                      <a:cubicBezTo>
                        <a:pt x="-711" y="6394"/>
                        <a:pt x="-1475" y="13275"/>
                        <a:pt x="2729" y="18245"/>
                      </a:cubicBezTo>
                      <a:cubicBezTo>
                        <a:pt x="6551" y="23215"/>
                        <a:pt x="13430" y="23597"/>
                        <a:pt x="18399" y="19774"/>
                      </a:cubicBezTo>
                      <a:cubicBezTo>
                        <a:pt x="22985" y="15951"/>
                        <a:pt x="23750" y="8688"/>
                        <a:pt x="19928" y="4101"/>
                      </a:cubicBezTo>
                      <a:close/>
                    </a:path>
                  </a:pathLst>
                </a:custGeom>
                <a:solidFill>
                  <a:srgbClr val="29ABE2"/>
                </a:solidFill>
                <a:ln w="3819" cap="flat">
                  <a:noFill/>
                  <a:prstDash val="solid"/>
                  <a:miter/>
                </a:ln>
              </p:spPr>
              <p:txBody>
                <a:bodyPr rtlCol="0" anchor="ctr"/>
                <a:lstStyle/>
                <a:p>
                  <a:endParaRPr lang="en-US"/>
                </a:p>
              </p:txBody>
            </p:sp>
          </p:grpSp>
          <p:grpSp>
            <p:nvGrpSpPr>
              <p:cNvPr id="257" name="Graphic 4">
                <a:extLst>
                  <a:ext uri="{FF2B5EF4-FFF2-40B4-BE49-F238E27FC236}">
                    <a16:creationId xmlns:a16="http://schemas.microsoft.com/office/drawing/2014/main" id="{A2568907-452C-FED8-1EB5-A002B8915093}"/>
                  </a:ext>
                </a:extLst>
              </p:cNvPr>
              <p:cNvGrpSpPr/>
              <p:nvPr/>
            </p:nvGrpSpPr>
            <p:grpSpPr>
              <a:xfrm>
                <a:off x="6308232" y="2877565"/>
                <a:ext cx="29018" cy="29023"/>
                <a:chOff x="6308232" y="2877565"/>
                <a:chExt cx="29018" cy="29023"/>
              </a:xfrm>
            </p:grpSpPr>
            <p:sp>
              <p:nvSpPr>
                <p:cNvPr id="267" name="Freeform 266">
                  <a:extLst>
                    <a:ext uri="{FF2B5EF4-FFF2-40B4-BE49-F238E27FC236}">
                      <a16:creationId xmlns:a16="http://schemas.microsoft.com/office/drawing/2014/main" id="{907DF02E-7D82-CA2F-C535-2691A8AE7D01}"/>
                    </a:ext>
                  </a:extLst>
                </p:cNvPr>
                <p:cNvSpPr/>
                <p:nvPr/>
              </p:nvSpPr>
              <p:spPr>
                <a:xfrm rot="-2328823">
                  <a:off x="6312421" y="2881755"/>
                  <a:ext cx="20639" cy="20643"/>
                </a:xfrm>
                <a:custGeom>
                  <a:avLst/>
                  <a:gdLst>
                    <a:gd name="connsiteX0" fmla="*/ 0 w 20639"/>
                    <a:gd name="connsiteY0" fmla="*/ 0 h 20643"/>
                    <a:gd name="connsiteX1" fmla="*/ 20639 w 20639"/>
                    <a:gd name="connsiteY1" fmla="*/ 0 h 20643"/>
                    <a:gd name="connsiteX2" fmla="*/ 20639 w 20639"/>
                    <a:gd name="connsiteY2" fmla="*/ 20643 h 20643"/>
                    <a:gd name="connsiteX3" fmla="*/ 0 w 20639"/>
                    <a:gd name="connsiteY3" fmla="*/ 20643 h 20643"/>
                  </a:gdLst>
                  <a:ahLst/>
                  <a:cxnLst>
                    <a:cxn ang="0">
                      <a:pos x="connsiteX0" y="connsiteY0"/>
                    </a:cxn>
                    <a:cxn ang="0">
                      <a:pos x="connsiteX1" y="connsiteY1"/>
                    </a:cxn>
                    <a:cxn ang="0">
                      <a:pos x="connsiteX2" y="connsiteY2"/>
                    </a:cxn>
                    <a:cxn ang="0">
                      <a:pos x="connsiteX3" y="connsiteY3"/>
                    </a:cxn>
                  </a:cxnLst>
                  <a:rect l="l" t="t" r="r" b="b"/>
                  <a:pathLst>
                    <a:path w="20639" h="20643">
                      <a:moveTo>
                        <a:pt x="0" y="0"/>
                      </a:moveTo>
                      <a:lnTo>
                        <a:pt x="20639" y="0"/>
                      </a:lnTo>
                      <a:lnTo>
                        <a:pt x="20639" y="20643"/>
                      </a:lnTo>
                      <a:lnTo>
                        <a:pt x="0" y="20643"/>
                      </a:lnTo>
                      <a:close/>
                    </a:path>
                  </a:pathLst>
                </a:custGeom>
                <a:noFill/>
                <a:ln w="381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82EBBC08-1BB3-4CEA-3EA8-C50FFBFCA25B}"/>
                    </a:ext>
                  </a:extLst>
                </p:cNvPr>
                <p:cNvSpPr/>
                <p:nvPr/>
              </p:nvSpPr>
              <p:spPr>
                <a:xfrm>
                  <a:off x="6312329" y="2881588"/>
                  <a:ext cx="20506" cy="20632"/>
                </a:xfrm>
                <a:custGeom>
                  <a:avLst/>
                  <a:gdLst>
                    <a:gd name="connsiteX0" fmla="*/ 18341 w 20506"/>
                    <a:gd name="connsiteY0" fmla="*/ 3818 h 20632"/>
                    <a:gd name="connsiteX1" fmla="*/ 3817 w 20506"/>
                    <a:gd name="connsiteY1" fmla="*/ 2289 h 20632"/>
                    <a:gd name="connsiteX2" fmla="*/ 2288 w 20506"/>
                    <a:gd name="connsiteY2" fmla="*/ 16815 h 20632"/>
                    <a:gd name="connsiteX3" fmla="*/ 16812 w 20506"/>
                    <a:gd name="connsiteY3" fmla="*/ 18344 h 20632"/>
                    <a:gd name="connsiteX4" fmla="*/ 18341 w 20506"/>
                    <a:gd name="connsiteY4" fmla="*/ 3818 h 2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 h="20632">
                      <a:moveTo>
                        <a:pt x="18341" y="3818"/>
                      </a:moveTo>
                      <a:cubicBezTo>
                        <a:pt x="14901" y="-770"/>
                        <a:pt x="8403" y="-1152"/>
                        <a:pt x="3817" y="2289"/>
                      </a:cubicBezTo>
                      <a:cubicBezTo>
                        <a:pt x="-769" y="5729"/>
                        <a:pt x="-1152" y="12228"/>
                        <a:pt x="2288" y="16815"/>
                      </a:cubicBezTo>
                      <a:cubicBezTo>
                        <a:pt x="5728" y="21402"/>
                        <a:pt x="12225" y="21785"/>
                        <a:pt x="16812" y="18344"/>
                      </a:cubicBezTo>
                      <a:cubicBezTo>
                        <a:pt x="21016" y="14521"/>
                        <a:pt x="21780" y="8023"/>
                        <a:pt x="18341" y="3818"/>
                      </a:cubicBezTo>
                      <a:close/>
                    </a:path>
                  </a:pathLst>
                </a:custGeom>
                <a:solidFill>
                  <a:srgbClr val="29ABE2"/>
                </a:solidFill>
                <a:ln w="3819" cap="flat">
                  <a:no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id="{5AA00417-53C6-6B07-3290-2933F12E0ACC}"/>
                  </a:ext>
                </a:extLst>
              </p:cNvPr>
              <p:cNvGrpSpPr/>
              <p:nvPr/>
            </p:nvGrpSpPr>
            <p:grpSpPr>
              <a:xfrm>
                <a:off x="6339283" y="3192048"/>
                <a:ext cx="20420" cy="20424"/>
                <a:chOff x="6339283" y="3192048"/>
                <a:chExt cx="20420" cy="20424"/>
              </a:xfrm>
            </p:grpSpPr>
            <p:sp>
              <p:nvSpPr>
                <p:cNvPr id="265" name="Freeform 264">
                  <a:extLst>
                    <a:ext uri="{FF2B5EF4-FFF2-40B4-BE49-F238E27FC236}">
                      <a16:creationId xmlns:a16="http://schemas.microsoft.com/office/drawing/2014/main" id="{D10B0395-B43B-518B-2A0B-A45541B64F92}"/>
                    </a:ext>
                  </a:extLst>
                </p:cNvPr>
                <p:cNvSpPr/>
                <p:nvPr/>
              </p:nvSpPr>
              <p:spPr>
                <a:xfrm rot="-2328823">
                  <a:off x="6342231" y="3194996"/>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C50B6FCB-04AB-2F66-1569-620631DDC924}"/>
                    </a:ext>
                  </a:extLst>
                </p:cNvPr>
                <p:cNvSpPr/>
                <p:nvPr/>
              </p:nvSpPr>
              <p:spPr>
                <a:xfrm>
                  <a:off x="6341808" y="3195102"/>
                  <a:ext cx="14695" cy="14417"/>
                </a:xfrm>
                <a:custGeom>
                  <a:avLst/>
                  <a:gdLst>
                    <a:gd name="connsiteX0" fmla="*/ 12940 w 14695"/>
                    <a:gd name="connsiteY0" fmla="*/ 2621 h 14417"/>
                    <a:gd name="connsiteX1" fmla="*/ 2621 w 14695"/>
                    <a:gd name="connsiteY1" fmla="*/ 1475 h 14417"/>
                    <a:gd name="connsiteX2" fmla="*/ 1474 w 14695"/>
                    <a:gd name="connsiteY2" fmla="*/ 11796 h 14417"/>
                    <a:gd name="connsiteX3" fmla="*/ 11794 w 14695"/>
                    <a:gd name="connsiteY3" fmla="*/ 12943 h 14417"/>
                    <a:gd name="connsiteX4" fmla="*/ 12940 w 14695"/>
                    <a:gd name="connsiteY4" fmla="*/ 2621 h 1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14417">
                      <a:moveTo>
                        <a:pt x="12940" y="2621"/>
                      </a:moveTo>
                      <a:cubicBezTo>
                        <a:pt x="10265" y="-437"/>
                        <a:pt x="6061" y="-819"/>
                        <a:pt x="2621" y="1475"/>
                      </a:cubicBezTo>
                      <a:cubicBezTo>
                        <a:pt x="-437" y="4151"/>
                        <a:pt x="-819" y="8738"/>
                        <a:pt x="1474" y="11796"/>
                      </a:cubicBezTo>
                      <a:cubicBezTo>
                        <a:pt x="4150" y="14854"/>
                        <a:pt x="8736" y="15236"/>
                        <a:pt x="11794" y="12943"/>
                      </a:cubicBezTo>
                      <a:cubicBezTo>
                        <a:pt x="15233" y="10267"/>
                        <a:pt x="15616" y="5679"/>
                        <a:pt x="12940" y="2621"/>
                      </a:cubicBezTo>
                      <a:close/>
                    </a:path>
                  </a:pathLst>
                </a:custGeom>
                <a:solidFill>
                  <a:srgbClr val="29ABE2"/>
                </a:solidFill>
                <a:ln w="3819" cap="flat">
                  <a:noFill/>
                  <a:prstDash val="solid"/>
                  <a:miter/>
                </a:ln>
              </p:spPr>
              <p:txBody>
                <a:bodyPr rtlCol="0" anchor="ctr"/>
                <a:lstStyle/>
                <a:p>
                  <a:endParaRPr lang="en-US"/>
                </a:p>
              </p:txBody>
            </p:sp>
          </p:grpSp>
          <p:grpSp>
            <p:nvGrpSpPr>
              <p:cNvPr id="259" name="Graphic 4">
                <a:extLst>
                  <a:ext uri="{FF2B5EF4-FFF2-40B4-BE49-F238E27FC236}">
                    <a16:creationId xmlns:a16="http://schemas.microsoft.com/office/drawing/2014/main" id="{16556BB9-3889-86DA-514D-4E63EA8773E5}"/>
                  </a:ext>
                </a:extLst>
              </p:cNvPr>
              <p:cNvGrpSpPr/>
              <p:nvPr/>
            </p:nvGrpSpPr>
            <p:grpSpPr>
              <a:xfrm>
                <a:off x="6227927" y="2728042"/>
                <a:ext cx="23106" cy="23111"/>
                <a:chOff x="6227927" y="2728042"/>
                <a:chExt cx="23106" cy="23111"/>
              </a:xfrm>
            </p:grpSpPr>
            <p:sp>
              <p:nvSpPr>
                <p:cNvPr id="263" name="Freeform 262">
                  <a:extLst>
                    <a:ext uri="{FF2B5EF4-FFF2-40B4-BE49-F238E27FC236}">
                      <a16:creationId xmlns:a16="http://schemas.microsoft.com/office/drawing/2014/main" id="{CD245EDD-561C-2714-1AC5-DCE60BCF72A9}"/>
                    </a:ext>
                  </a:extLst>
                </p:cNvPr>
                <p:cNvSpPr/>
                <p:nvPr/>
              </p:nvSpPr>
              <p:spPr>
                <a:xfrm rot="-2328823">
                  <a:off x="6231263" y="2731379"/>
                  <a:ext cx="16434" cy="16438"/>
                </a:xfrm>
                <a:custGeom>
                  <a:avLst/>
                  <a:gdLst>
                    <a:gd name="connsiteX0" fmla="*/ 0 w 16434"/>
                    <a:gd name="connsiteY0" fmla="*/ 0 h 16438"/>
                    <a:gd name="connsiteX1" fmla="*/ 16435 w 16434"/>
                    <a:gd name="connsiteY1" fmla="*/ 0 h 16438"/>
                    <a:gd name="connsiteX2" fmla="*/ 16435 w 16434"/>
                    <a:gd name="connsiteY2" fmla="*/ 16438 h 16438"/>
                    <a:gd name="connsiteX3" fmla="*/ 0 w 16434"/>
                    <a:gd name="connsiteY3" fmla="*/ 16438 h 16438"/>
                  </a:gdLst>
                  <a:ahLst/>
                  <a:cxnLst>
                    <a:cxn ang="0">
                      <a:pos x="connsiteX0" y="connsiteY0"/>
                    </a:cxn>
                    <a:cxn ang="0">
                      <a:pos x="connsiteX1" y="connsiteY1"/>
                    </a:cxn>
                    <a:cxn ang="0">
                      <a:pos x="connsiteX2" y="connsiteY2"/>
                    </a:cxn>
                    <a:cxn ang="0">
                      <a:pos x="connsiteX3" y="connsiteY3"/>
                    </a:cxn>
                  </a:cxnLst>
                  <a:rect l="l" t="t" r="r" b="b"/>
                  <a:pathLst>
                    <a:path w="16434" h="16438">
                      <a:moveTo>
                        <a:pt x="0" y="0"/>
                      </a:moveTo>
                      <a:lnTo>
                        <a:pt x="16435" y="0"/>
                      </a:lnTo>
                      <a:lnTo>
                        <a:pt x="16435" y="16438"/>
                      </a:lnTo>
                      <a:lnTo>
                        <a:pt x="0" y="16438"/>
                      </a:lnTo>
                      <a:close/>
                    </a:path>
                  </a:pathLst>
                </a:custGeom>
                <a:noFill/>
                <a:ln w="381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A5272C47-DEC9-8A90-AFF6-E405C0A7BC81}"/>
                    </a:ext>
                  </a:extLst>
                </p:cNvPr>
                <p:cNvSpPr/>
                <p:nvPr/>
              </p:nvSpPr>
              <p:spPr>
                <a:xfrm>
                  <a:off x="6231676" y="2731345"/>
                  <a:ext cx="16283" cy="16446"/>
                </a:xfrm>
                <a:custGeom>
                  <a:avLst/>
                  <a:gdLst>
                    <a:gd name="connsiteX0" fmla="*/ 14528 w 16283"/>
                    <a:gd name="connsiteY0" fmla="*/ 3063 h 16446"/>
                    <a:gd name="connsiteX1" fmla="*/ 3062 w 16283"/>
                    <a:gd name="connsiteY1" fmla="*/ 1916 h 16446"/>
                    <a:gd name="connsiteX2" fmla="*/ 1915 w 16283"/>
                    <a:gd name="connsiteY2" fmla="*/ 13384 h 16446"/>
                    <a:gd name="connsiteX3" fmla="*/ 13381 w 16283"/>
                    <a:gd name="connsiteY3" fmla="*/ 14531 h 16446"/>
                    <a:gd name="connsiteX4" fmla="*/ 14528 w 16283"/>
                    <a:gd name="connsiteY4" fmla="*/ 3063 h 16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 h="16446">
                      <a:moveTo>
                        <a:pt x="14528" y="3063"/>
                      </a:moveTo>
                      <a:cubicBezTo>
                        <a:pt x="11853" y="-378"/>
                        <a:pt x="6502" y="-1142"/>
                        <a:pt x="3062" y="1916"/>
                      </a:cubicBezTo>
                      <a:cubicBezTo>
                        <a:pt x="-378" y="4592"/>
                        <a:pt x="-1142" y="9943"/>
                        <a:pt x="1915" y="13384"/>
                      </a:cubicBezTo>
                      <a:cubicBezTo>
                        <a:pt x="4591" y="16825"/>
                        <a:pt x="9942" y="17589"/>
                        <a:pt x="13381" y="14531"/>
                      </a:cubicBezTo>
                      <a:cubicBezTo>
                        <a:pt x="16821" y="11855"/>
                        <a:pt x="17203" y="6885"/>
                        <a:pt x="14528" y="3063"/>
                      </a:cubicBezTo>
                      <a:close/>
                    </a:path>
                  </a:pathLst>
                </a:custGeom>
                <a:solidFill>
                  <a:srgbClr val="29ABE2"/>
                </a:solidFill>
                <a:ln w="3819" cap="flat">
                  <a:noFill/>
                  <a:prstDash val="solid"/>
                  <a:miter/>
                </a:ln>
              </p:spPr>
              <p:txBody>
                <a:bodyPr rtlCol="0" anchor="ctr"/>
                <a:lstStyle/>
                <a:p>
                  <a:endParaRPr lang="en-US"/>
                </a:p>
              </p:txBody>
            </p:sp>
          </p:grpSp>
          <p:grpSp>
            <p:nvGrpSpPr>
              <p:cNvPr id="260" name="Graphic 4">
                <a:extLst>
                  <a:ext uri="{FF2B5EF4-FFF2-40B4-BE49-F238E27FC236}">
                    <a16:creationId xmlns:a16="http://schemas.microsoft.com/office/drawing/2014/main" id="{3D09579B-B27F-B41E-A307-D08A149E165B}"/>
                  </a:ext>
                </a:extLst>
              </p:cNvPr>
              <p:cNvGrpSpPr/>
              <p:nvPr/>
            </p:nvGrpSpPr>
            <p:grpSpPr>
              <a:xfrm>
                <a:off x="6359205" y="3575083"/>
                <a:ext cx="24181" cy="24186"/>
                <a:chOff x="6359205" y="3575083"/>
                <a:chExt cx="24181" cy="24186"/>
              </a:xfrm>
            </p:grpSpPr>
            <p:sp>
              <p:nvSpPr>
                <p:cNvPr id="261" name="Freeform 260">
                  <a:extLst>
                    <a:ext uri="{FF2B5EF4-FFF2-40B4-BE49-F238E27FC236}">
                      <a16:creationId xmlns:a16="http://schemas.microsoft.com/office/drawing/2014/main" id="{AC217DF3-4F4E-5BAC-8B99-2F0D36FBBF7B}"/>
                    </a:ext>
                  </a:extLst>
                </p:cNvPr>
                <p:cNvSpPr/>
                <p:nvPr/>
              </p:nvSpPr>
              <p:spPr>
                <a:xfrm rot="-2327856">
                  <a:off x="6362696" y="3578575"/>
                  <a:ext cx="17199" cy="17203"/>
                </a:xfrm>
                <a:custGeom>
                  <a:avLst/>
                  <a:gdLst>
                    <a:gd name="connsiteX0" fmla="*/ 0 w 17199"/>
                    <a:gd name="connsiteY0" fmla="*/ 0 h 17203"/>
                    <a:gd name="connsiteX1" fmla="*/ 17200 w 17199"/>
                    <a:gd name="connsiteY1" fmla="*/ 0 h 17203"/>
                    <a:gd name="connsiteX2" fmla="*/ 17200 w 17199"/>
                    <a:gd name="connsiteY2" fmla="*/ 17203 h 17203"/>
                    <a:gd name="connsiteX3" fmla="*/ 0 w 17199"/>
                    <a:gd name="connsiteY3" fmla="*/ 17203 h 17203"/>
                  </a:gdLst>
                  <a:ahLst/>
                  <a:cxnLst>
                    <a:cxn ang="0">
                      <a:pos x="connsiteX0" y="connsiteY0"/>
                    </a:cxn>
                    <a:cxn ang="0">
                      <a:pos x="connsiteX1" y="connsiteY1"/>
                    </a:cxn>
                    <a:cxn ang="0">
                      <a:pos x="connsiteX2" y="connsiteY2"/>
                    </a:cxn>
                    <a:cxn ang="0">
                      <a:pos x="connsiteX3" y="connsiteY3"/>
                    </a:cxn>
                  </a:cxnLst>
                  <a:rect l="l" t="t" r="r" b="b"/>
                  <a:pathLst>
                    <a:path w="17199" h="17203">
                      <a:moveTo>
                        <a:pt x="0" y="0"/>
                      </a:moveTo>
                      <a:lnTo>
                        <a:pt x="17200" y="0"/>
                      </a:lnTo>
                      <a:lnTo>
                        <a:pt x="17200" y="17203"/>
                      </a:lnTo>
                      <a:lnTo>
                        <a:pt x="0" y="17203"/>
                      </a:lnTo>
                      <a:close/>
                    </a:path>
                  </a:pathLst>
                </a:custGeom>
                <a:noFill/>
                <a:ln w="381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4C9E7054-3043-86A4-0C1D-38B6D6C3A291}"/>
                    </a:ext>
                  </a:extLst>
                </p:cNvPr>
                <p:cNvSpPr/>
                <p:nvPr/>
              </p:nvSpPr>
              <p:spPr>
                <a:xfrm>
                  <a:off x="6362647" y="3578341"/>
                  <a:ext cx="16948" cy="17074"/>
                </a:xfrm>
                <a:custGeom>
                  <a:avLst/>
                  <a:gdLst>
                    <a:gd name="connsiteX0" fmla="*/ 15033 w 16948"/>
                    <a:gd name="connsiteY0" fmla="*/ 3186 h 17074"/>
                    <a:gd name="connsiteX1" fmla="*/ 3185 w 16948"/>
                    <a:gd name="connsiteY1" fmla="*/ 2039 h 17074"/>
                    <a:gd name="connsiteX2" fmla="*/ 2038 w 16948"/>
                    <a:gd name="connsiteY2" fmla="*/ 13889 h 17074"/>
                    <a:gd name="connsiteX3" fmla="*/ 13887 w 16948"/>
                    <a:gd name="connsiteY3" fmla="*/ 15036 h 17074"/>
                    <a:gd name="connsiteX4" fmla="*/ 15033 w 16948"/>
                    <a:gd name="connsiteY4" fmla="*/ 3186 h 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 h="17074">
                      <a:moveTo>
                        <a:pt x="15033" y="3186"/>
                      </a:moveTo>
                      <a:cubicBezTo>
                        <a:pt x="11976" y="-637"/>
                        <a:pt x="6625" y="-1019"/>
                        <a:pt x="3185" y="2039"/>
                      </a:cubicBezTo>
                      <a:cubicBezTo>
                        <a:pt x="-637" y="5097"/>
                        <a:pt x="-1019" y="10449"/>
                        <a:pt x="2038" y="13889"/>
                      </a:cubicBezTo>
                      <a:cubicBezTo>
                        <a:pt x="5096" y="17712"/>
                        <a:pt x="10447" y="18094"/>
                        <a:pt x="13887" y="15036"/>
                      </a:cubicBezTo>
                      <a:cubicBezTo>
                        <a:pt x="17326" y="12360"/>
                        <a:pt x="18091" y="7008"/>
                        <a:pt x="15033" y="3186"/>
                      </a:cubicBezTo>
                      <a:close/>
                    </a:path>
                  </a:pathLst>
                </a:custGeom>
                <a:solidFill>
                  <a:srgbClr val="29ABE2"/>
                </a:solidFill>
                <a:ln w="3819" cap="flat">
                  <a:noFill/>
                  <a:prstDash val="solid"/>
                  <a:miter/>
                </a:ln>
              </p:spPr>
              <p:txBody>
                <a:bodyPr rtlCol="0" anchor="ctr"/>
                <a:lstStyle/>
                <a:p>
                  <a:endParaRPr lang="en-US"/>
                </a:p>
              </p:txBody>
            </p:sp>
          </p:grpSp>
        </p:grpSp>
        <p:grpSp>
          <p:nvGrpSpPr>
            <p:cNvPr id="206" name="Graphic 4">
              <a:extLst>
                <a:ext uri="{FF2B5EF4-FFF2-40B4-BE49-F238E27FC236}">
                  <a16:creationId xmlns:a16="http://schemas.microsoft.com/office/drawing/2014/main" id="{E3D1BA6F-C4A1-BF8D-6A80-439580B08156}"/>
                </a:ext>
              </a:extLst>
            </p:cNvPr>
            <p:cNvGrpSpPr/>
            <p:nvPr/>
          </p:nvGrpSpPr>
          <p:grpSpPr>
            <a:xfrm>
              <a:off x="10452230" y="5742780"/>
              <a:ext cx="22030" cy="22035"/>
              <a:chOff x="8759035" y="5185285"/>
              <a:chExt cx="22030" cy="22035"/>
            </a:xfrm>
          </p:grpSpPr>
          <p:sp>
            <p:nvSpPr>
              <p:cNvPr id="232" name="Freeform 231">
                <a:extLst>
                  <a:ext uri="{FF2B5EF4-FFF2-40B4-BE49-F238E27FC236}">
                    <a16:creationId xmlns:a16="http://schemas.microsoft.com/office/drawing/2014/main" id="{B3788BBA-EBF5-1019-CA35-9105F834B352}"/>
                  </a:ext>
                </a:extLst>
              </p:cNvPr>
              <p:cNvSpPr/>
              <p:nvPr/>
            </p:nvSpPr>
            <p:spPr>
              <a:xfrm rot="-2328555">
                <a:off x="8762216" y="5188466"/>
                <a:ext cx="15669" cy="15672"/>
              </a:xfrm>
              <a:custGeom>
                <a:avLst/>
                <a:gdLst>
                  <a:gd name="connsiteX0" fmla="*/ 0 w 15669"/>
                  <a:gd name="connsiteY0" fmla="*/ 0 h 15672"/>
                  <a:gd name="connsiteX1" fmla="*/ 15669 w 15669"/>
                  <a:gd name="connsiteY1" fmla="*/ 0 h 15672"/>
                  <a:gd name="connsiteX2" fmla="*/ 15669 w 15669"/>
                  <a:gd name="connsiteY2" fmla="*/ 15673 h 15672"/>
                  <a:gd name="connsiteX3" fmla="*/ 0 w 15669"/>
                  <a:gd name="connsiteY3" fmla="*/ 15673 h 15672"/>
                </a:gdLst>
                <a:ahLst/>
                <a:cxnLst>
                  <a:cxn ang="0">
                    <a:pos x="connsiteX0" y="connsiteY0"/>
                  </a:cxn>
                  <a:cxn ang="0">
                    <a:pos x="connsiteX1" y="connsiteY1"/>
                  </a:cxn>
                  <a:cxn ang="0">
                    <a:pos x="connsiteX2" y="connsiteY2"/>
                  </a:cxn>
                  <a:cxn ang="0">
                    <a:pos x="connsiteX3" y="connsiteY3"/>
                  </a:cxn>
                </a:cxnLst>
                <a:rect l="l" t="t" r="r" b="b"/>
                <a:pathLst>
                  <a:path w="15669" h="15672">
                    <a:moveTo>
                      <a:pt x="0" y="0"/>
                    </a:moveTo>
                    <a:lnTo>
                      <a:pt x="15669" y="0"/>
                    </a:lnTo>
                    <a:lnTo>
                      <a:pt x="15669" y="15673"/>
                    </a:lnTo>
                    <a:lnTo>
                      <a:pt x="0" y="15673"/>
                    </a:lnTo>
                    <a:close/>
                  </a:path>
                </a:pathLst>
              </a:custGeom>
              <a:noFill/>
              <a:ln w="381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E8F37FB6-C22E-D23F-9806-FEAF55F39CC5}"/>
                  </a:ext>
                </a:extLst>
              </p:cNvPr>
              <p:cNvSpPr/>
              <p:nvPr/>
            </p:nvSpPr>
            <p:spPr>
              <a:xfrm>
                <a:off x="8762376" y="5188763"/>
                <a:ext cx="15621" cy="15744"/>
              </a:xfrm>
              <a:custGeom>
                <a:avLst/>
                <a:gdLst>
                  <a:gd name="connsiteX0" fmla="*/ 13986 w 15621"/>
                  <a:gd name="connsiteY0" fmla="*/ 2903 h 15744"/>
                  <a:gd name="connsiteX1" fmla="*/ 2902 w 15621"/>
                  <a:gd name="connsiteY1" fmla="*/ 1756 h 15744"/>
                  <a:gd name="connsiteX2" fmla="*/ 1756 w 15621"/>
                  <a:gd name="connsiteY2" fmla="*/ 12842 h 15744"/>
                  <a:gd name="connsiteX3" fmla="*/ 12839 w 15621"/>
                  <a:gd name="connsiteY3" fmla="*/ 13989 h 15744"/>
                  <a:gd name="connsiteX4" fmla="*/ 13986 w 1562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 h="15744">
                    <a:moveTo>
                      <a:pt x="13986" y="2903"/>
                    </a:moveTo>
                    <a:cubicBezTo>
                      <a:pt x="11311" y="-538"/>
                      <a:pt x="6342" y="-920"/>
                      <a:pt x="2902" y="1756"/>
                    </a:cubicBezTo>
                    <a:cubicBezTo>
                      <a:pt x="-537" y="4432"/>
                      <a:pt x="-920" y="9402"/>
                      <a:pt x="1756" y="12842"/>
                    </a:cubicBezTo>
                    <a:cubicBezTo>
                      <a:pt x="4431" y="16282"/>
                      <a:pt x="9400" y="16665"/>
                      <a:pt x="12839" y="13989"/>
                    </a:cubicBezTo>
                    <a:cubicBezTo>
                      <a:pt x="15897" y="10931"/>
                      <a:pt x="16661" y="5961"/>
                      <a:pt x="13986" y="2903"/>
                    </a:cubicBezTo>
                    <a:close/>
                  </a:path>
                </a:pathLst>
              </a:custGeom>
              <a:solidFill>
                <a:srgbClr val="29ABE2"/>
              </a:solidFill>
              <a:ln w="3819"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E726BE02-9C18-30F5-2EE4-85E40398C6AE}"/>
                </a:ext>
              </a:extLst>
            </p:cNvPr>
            <p:cNvSpPr/>
            <p:nvPr/>
          </p:nvSpPr>
          <p:spPr>
            <a:xfrm>
              <a:off x="8960436" y="4640985"/>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FBA0D004-F248-3D7F-681B-81934358FB67}"/>
                </a:ext>
              </a:extLst>
            </p:cNvPr>
            <p:cNvSpPr/>
            <p:nvPr/>
          </p:nvSpPr>
          <p:spPr>
            <a:xfrm>
              <a:off x="8775069" y="439480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E59FEF7F-56F1-F394-FAC0-FE3E23C893A6}"/>
                </a:ext>
              </a:extLst>
            </p:cNvPr>
            <p:cNvSpPr/>
            <p:nvPr/>
          </p:nvSpPr>
          <p:spPr>
            <a:xfrm>
              <a:off x="9216892" y="321816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7E8432D4-39A3-53CC-153D-1939DD834E7B}"/>
                </a:ext>
              </a:extLst>
            </p:cNvPr>
            <p:cNvSpPr/>
            <p:nvPr/>
          </p:nvSpPr>
          <p:spPr>
            <a:xfrm>
              <a:off x="9323525" y="397621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B02B9D57-A139-0CAA-0959-1BA05DE60462}"/>
                </a:ext>
              </a:extLst>
            </p:cNvPr>
            <p:cNvSpPr/>
            <p:nvPr/>
          </p:nvSpPr>
          <p:spPr>
            <a:xfrm>
              <a:off x="8827048" y="3867262"/>
              <a:ext cx="29535" cy="27832"/>
            </a:xfrm>
            <a:custGeom>
              <a:avLst/>
              <a:gdLst>
                <a:gd name="connsiteX0" fmla="*/ 27335 w 29535"/>
                <a:gd name="connsiteY0" fmla="*/ 3786 h 27832"/>
                <a:gd name="connsiteX1" fmla="*/ 7079 w 29535"/>
                <a:gd name="connsiteY1" fmla="*/ 4551 h 27832"/>
                <a:gd name="connsiteX2" fmla="*/ 2110 w 29535"/>
                <a:gd name="connsiteY2" fmla="*/ 24046 h 27832"/>
                <a:gd name="connsiteX3" fmla="*/ 22367 w 29535"/>
                <a:gd name="connsiteY3" fmla="*/ 23282 h 27832"/>
                <a:gd name="connsiteX4" fmla="*/ 27335 w 2953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629"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16A87E73-BEB3-5ED9-1FAB-B6249632C774}"/>
                </a:ext>
              </a:extLst>
            </p:cNvPr>
            <p:cNvSpPr/>
            <p:nvPr/>
          </p:nvSpPr>
          <p:spPr>
            <a:xfrm>
              <a:off x="9505452" y="367688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84BE4A49-9D54-7E16-EE31-038E9504A7EE}"/>
                </a:ext>
              </a:extLst>
            </p:cNvPr>
            <p:cNvSpPr/>
            <p:nvPr/>
          </p:nvSpPr>
          <p:spPr>
            <a:xfrm>
              <a:off x="9370536" y="3767106"/>
              <a:ext cx="29704" cy="27832"/>
            </a:xfrm>
            <a:custGeom>
              <a:avLst/>
              <a:gdLst>
                <a:gd name="connsiteX0" fmla="*/ 27335 w 29704"/>
                <a:gd name="connsiteY0" fmla="*/ 3786 h 27832"/>
                <a:gd name="connsiteX1" fmla="*/ 7079 w 29704"/>
                <a:gd name="connsiteY1" fmla="*/ 4551 h 27832"/>
                <a:gd name="connsiteX2" fmla="*/ 2110 w 29704"/>
                <a:gd name="connsiteY2" fmla="*/ 24047 h 27832"/>
                <a:gd name="connsiteX3" fmla="*/ 22367 w 29704"/>
                <a:gd name="connsiteY3" fmla="*/ 23282 h 27832"/>
                <a:gd name="connsiteX4" fmla="*/ 27335 w 29704"/>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4"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628" y="17930"/>
                    <a:pt x="31922" y="9138"/>
                    <a:pt x="27335" y="3786"/>
                  </a:cubicBezTo>
                  <a:close/>
                </a:path>
              </a:pathLst>
            </a:custGeom>
            <a:solidFill>
              <a:srgbClr val="29ABE2"/>
            </a:solidFill>
            <a:ln w="381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1820560-E0F5-8C5B-C5CF-F579F4656981}"/>
                </a:ext>
              </a:extLst>
            </p:cNvPr>
            <p:cNvSpPr/>
            <p:nvPr/>
          </p:nvSpPr>
          <p:spPr>
            <a:xfrm>
              <a:off x="9575012" y="4454053"/>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FEEA6459-6E7F-701A-2D69-0F196A9D2167}"/>
                </a:ext>
              </a:extLst>
            </p:cNvPr>
            <p:cNvSpPr/>
            <p:nvPr/>
          </p:nvSpPr>
          <p:spPr>
            <a:xfrm>
              <a:off x="9927018" y="4397858"/>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B046A31A-F673-789F-5F86-4F3AFF993E86}"/>
                </a:ext>
              </a:extLst>
            </p:cNvPr>
            <p:cNvSpPr/>
            <p:nvPr/>
          </p:nvSpPr>
          <p:spPr>
            <a:xfrm>
              <a:off x="9440478" y="4543887"/>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C32234E4-6FEC-7911-94E8-0EB98D4E91DD}"/>
                </a:ext>
              </a:extLst>
            </p:cNvPr>
            <p:cNvSpPr/>
            <p:nvPr/>
          </p:nvSpPr>
          <p:spPr>
            <a:xfrm>
              <a:off x="9336138" y="4392506"/>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3B4A3BF3-8601-4A76-C086-9D515B31F616}"/>
                </a:ext>
              </a:extLst>
            </p:cNvPr>
            <p:cNvSpPr/>
            <p:nvPr/>
          </p:nvSpPr>
          <p:spPr>
            <a:xfrm>
              <a:off x="9143892" y="4437232"/>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A2CA235-4F42-88AF-334A-FFC88BD153E2}"/>
                </a:ext>
              </a:extLst>
            </p:cNvPr>
            <p:cNvSpPr/>
            <p:nvPr/>
          </p:nvSpPr>
          <p:spPr>
            <a:xfrm>
              <a:off x="9331551" y="425985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DB7663C9-E1F6-4975-31D3-08475335B295}"/>
                </a:ext>
              </a:extLst>
            </p:cNvPr>
            <p:cNvSpPr/>
            <p:nvPr/>
          </p:nvSpPr>
          <p:spPr>
            <a:xfrm>
              <a:off x="8673787" y="417919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AE80B7A3-49CA-E8FD-1FCE-AE89ADFE6069}"/>
                </a:ext>
              </a:extLst>
            </p:cNvPr>
            <p:cNvSpPr/>
            <p:nvPr/>
          </p:nvSpPr>
          <p:spPr>
            <a:xfrm>
              <a:off x="8736085" y="40943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gradFill>
              <a:gsLst>
                <a:gs pos="0">
                  <a:srgbClr val="00B0F0"/>
                </a:gs>
                <a:gs pos="74000">
                  <a:srgbClr val="29ABE2"/>
                </a:gs>
              </a:gsLst>
              <a:path path="circle">
                <a:fillToRect l="100000" b="100000"/>
              </a:path>
            </a:gradFill>
            <a:ln w="381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DE4E385A-F46C-2CA9-60F6-AE51F406225D}"/>
                </a:ext>
              </a:extLst>
            </p:cNvPr>
            <p:cNvSpPr/>
            <p:nvPr/>
          </p:nvSpPr>
          <p:spPr>
            <a:xfrm>
              <a:off x="8856478" y="425182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D9896282-9AA7-030C-82A1-1421D7F048E5}"/>
                </a:ext>
              </a:extLst>
            </p:cNvPr>
            <p:cNvSpPr/>
            <p:nvPr/>
          </p:nvSpPr>
          <p:spPr>
            <a:xfrm>
              <a:off x="9636164" y="4701002"/>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8755"/>
                    <a:pt x="27335" y="3786"/>
                  </a:cubicBezTo>
                  <a:close/>
                </a:path>
              </a:pathLst>
            </a:custGeom>
            <a:solidFill>
              <a:srgbClr val="29ABE2"/>
            </a:solidFill>
            <a:ln w="381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58247E91-0F61-F555-7798-34F195BD64BD}"/>
                </a:ext>
              </a:extLst>
            </p:cNvPr>
            <p:cNvSpPr/>
            <p:nvPr/>
          </p:nvSpPr>
          <p:spPr>
            <a:xfrm>
              <a:off x="9794012" y="452592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E8F486CB-1003-15B2-10F7-050D363E352E}"/>
                </a:ext>
              </a:extLst>
            </p:cNvPr>
            <p:cNvSpPr/>
            <p:nvPr/>
          </p:nvSpPr>
          <p:spPr>
            <a:xfrm>
              <a:off x="9729421" y="4758343"/>
              <a:ext cx="29445" cy="27832"/>
            </a:xfrm>
            <a:custGeom>
              <a:avLst/>
              <a:gdLst>
                <a:gd name="connsiteX0" fmla="*/ 27336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6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6" y="3786"/>
                  </a:moveTo>
                  <a:cubicBezTo>
                    <a:pt x="23131" y="-1566"/>
                    <a:pt x="13959" y="-1184"/>
                    <a:pt x="7079" y="4551"/>
                  </a:cubicBezTo>
                  <a:cubicBezTo>
                    <a:pt x="199" y="10285"/>
                    <a:pt x="-2094" y="19077"/>
                    <a:pt x="2110" y="24046"/>
                  </a:cubicBezTo>
                  <a:cubicBezTo>
                    <a:pt x="6315" y="29398"/>
                    <a:pt x="15487" y="29016"/>
                    <a:pt x="22367" y="23282"/>
                  </a:cubicBezTo>
                  <a:cubicBezTo>
                    <a:pt x="29247" y="17548"/>
                    <a:pt x="31540" y="8755"/>
                    <a:pt x="27336" y="3786"/>
                  </a:cubicBezTo>
                  <a:close/>
                </a:path>
              </a:pathLst>
            </a:custGeom>
            <a:solidFill>
              <a:srgbClr val="29ABE2"/>
            </a:solidFill>
            <a:ln w="381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0AB0ADBC-2CD2-3CED-7F06-9B6DC662A244}"/>
                </a:ext>
              </a:extLst>
            </p:cNvPr>
            <p:cNvSpPr/>
            <p:nvPr/>
          </p:nvSpPr>
          <p:spPr>
            <a:xfrm>
              <a:off x="8646651" y="3436439"/>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6D121751-D6BB-4791-DDA3-86EBB4652395}"/>
                </a:ext>
              </a:extLst>
            </p:cNvPr>
            <p:cNvSpPr/>
            <p:nvPr/>
          </p:nvSpPr>
          <p:spPr>
            <a:xfrm>
              <a:off x="8937886" y="349530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271DF75-37B1-3A6E-FA8A-BD7DBC1BB772}"/>
                </a:ext>
              </a:extLst>
            </p:cNvPr>
            <p:cNvSpPr/>
            <p:nvPr/>
          </p:nvSpPr>
          <p:spPr>
            <a:xfrm>
              <a:off x="9005918" y="3689886"/>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77C63906-CB42-25A1-1CCC-C9B021D9CEF4}"/>
                </a:ext>
              </a:extLst>
            </p:cNvPr>
            <p:cNvSpPr/>
            <p:nvPr/>
          </p:nvSpPr>
          <p:spPr>
            <a:xfrm>
              <a:off x="9458442" y="412032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C7C0CFC-25B6-0F38-DB0E-84ADBDB474DD}"/>
                </a:ext>
              </a:extLst>
            </p:cNvPr>
            <p:cNvSpPr/>
            <p:nvPr/>
          </p:nvSpPr>
          <p:spPr>
            <a:xfrm>
              <a:off x="9085797" y="459817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647F06B5-8AC3-FECC-07A0-B01B266D0D80}"/>
                </a:ext>
              </a:extLst>
            </p:cNvPr>
            <p:cNvSpPr/>
            <p:nvPr/>
          </p:nvSpPr>
          <p:spPr>
            <a:xfrm>
              <a:off x="9015090" y="44070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grpSp>
      <p:sp>
        <p:nvSpPr>
          <p:cNvPr id="315" name="TextBox 314">
            <a:extLst>
              <a:ext uri="{FF2B5EF4-FFF2-40B4-BE49-F238E27FC236}">
                <a16:creationId xmlns:a16="http://schemas.microsoft.com/office/drawing/2014/main" id="{968BF53E-EF50-470E-936A-41C7D61DD6E2}"/>
              </a:ext>
            </a:extLst>
          </p:cNvPr>
          <p:cNvSpPr txBox="1"/>
          <p:nvPr/>
        </p:nvSpPr>
        <p:spPr>
          <a:xfrm>
            <a:off x="203730" y="1362203"/>
            <a:ext cx="6997586" cy="3785652"/>
          </a:xfrm>
          <a:prstGeom prst="rect">
            <a:avLst/>
          </a:prstGeom>
          <a:noFill/>
          <a:effectLst/>
        </p:spPr>
        <p:txBody>
          <a:bodyPr wrap="square">
            <a:spAutoFit/>
          </a:bodyPr>
          <a:lstStyle/>
          <a:p>
            <a:pPr lvl="0">
              <a:buClr>
                <a:srgbClr val="000000"/>
              </a:buClr>
              <a:defRPr/>
            </a:pP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Should Darwinian Life be Reprogrammed or Retired?</a:t>
            </a:r>
          </a:p>
          <a:p>
            <a:pPr lvl="0">
              <a:buClr>
                <a:srgbClr val="000000"/>
              </a:buClr>
              <a:defRPr/>
            </a:pPr>
            <a:endPar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What is the difference?</a:t>
            </a:r>
          </a:p>
          <a:p>
            <a:pPr lvl="0">
              <a:buClr>
                <a:srgbClr val="000000"/>
              </a:buClr>
              <a:defRPr/>
            </a:pPr>
            <a:endPar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“Hard” anti-natalism, </a:t>
            </a:r>
            <a:r>
              <a:rPr lang="en-US" sz="2400"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efilism</a:t>
            </a: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a:t>
            </a:r>
            <a:r>
              <a:rPr lang="en-US" sz="2400"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Benatarism</a:t>
            </a: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a:t>
            </a:r>
            <a:r>
              <a:rPr lang="en-US" sz="2400"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etc</a:t>
            </a: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won't work because of selection pressure:</a:t>
            </a:r>
          </a:p>
          <a:p>
            <a:pPr lvl="0">
              <a:buClr>
                <a:srgbClr val="000000"/>
              </a:buClr>
              <a:defRPr/>
            </a:pPr>
            <a:endPar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a:p>
            <a:pPr lvl="0">
              <a:buClr>
                <a:srgbClr val="000000"/>
              </a:buClr>
              <a:defRPr/>
            </a:pPr>
            <a:r>
              <a:rPr lang="en-US" sz="2400"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https://www.antinatalism.com/hard/antinatalism-selectionpressure.pdf</a:t>
            </a:r>
          </a:p>
        </p:txBody>
      </p:sp>
      <p:sp>
        <p:nvSpPr>
          <p:cNvPr id="316" name="TextBox 315">
            <a:extLst>
              <a:ext uri="{FF2B5EF4-FFF2-40B4-BE49-F238E27FC236}">
                <a16:creationId xmlns:a16="http://schemas.microsoft.com/office/drawing/2014/main" id="{9683962C-35FD-4DFD-9C4E-A1B902E7BD82}"/>
              </a:ext>
            </a:extLst>
          </p:cNvPr>
          <p:cNvSpPr txBox="1"/>
          <p:nvPr/>
        </p:nvSpPr>
        <p:spPr>
          <a:xfrm>
            <a:off x="211922" y="767907"/>
            <a:ext cx="11131837" cy="584775"/>
          </a:xfrm>
          <a:prstGeom prst="rect">
            <a:avLst/>
          </a:prstGeom>
          <a:noFill/>
          <a:effectLst/>
        </p:spPr>
        <p:txBody>
          <a:bodyPr wrap="square">
            <a:spAutoFit/>
          </a:bodyPr>
          <a:lstStyle/>
          <a:p>
            <a:pPr lvl="0">
              <a:buClr>
                <a:srgbClr val="000000"/>
              </a:buClr>
              <a:defRPr/>
            </a:pPr>
            <a:r>
              <a:rPr lang="en-US" sz="32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Darwinian Malware: fix it or phase it out?</a:t>
            </a:r>
            <a:endParaRPr kumimoji="0" lang="en-GB" sz="3200" b="1" u="none" strike="noStrike" kern="0" cap="none" normalizeH="0" baseline="0" noProof="0" dirty="0">
              <a:ln>
                <a:noFill/>
              </a:ln>
              <a:solidFill>
                <a:schemeClr val="bg1"/>
              </a:solidFill>
              <a:effectLst>
                <a:outerShdw blurRad="139700" dist="38100" dir="2700000" sx="99000" sy="99000" algn="tl" rotWithShape="0">
                  <a:prstClr val="black">
                    <a:alpha val="13115"/>
                  </a:prstClr>
                </a:outerShdw>
              </a:effectLst>
              <a:uLnTx/>
              <a:uFillTx/>
              <a:latin typeface="Cairo Light" pitchFamily="2" charset="-78"/>
              <a:ea typeface="Rubik"/>
              <a:cs typeface="Cairo Light" pitchFamily="2" charset="-78"/>
              <a:sym typeface="Rubik"/>
            </a:endParaRPr>
          </a:p>
        </p:txBody>
      </p:sp>
      <p:pic>
        <p:nvPicPr>
          <p:cNvPr id="3" name="Рисунок 2">
            <a:extLst>
              <a:ext uri="{FF2B5EF4-FFF2-40B4-BE49-F238E27FC236}">
                <a16:creationId xmlns:a16="http://schemas.microsoft.com/office/drawing/2014/main" id="{AE01B3C0-F65B-40F5-B476-1E2ED19B6584}"/>
              </a:ext>
            </a:extLst>
          </p:cNvPr>
          <p:cNvPicPr>
            <a:picLocks noChangeAspect="1"/>
          </p:cNvPicPr>
          <p:nvPr/>
        </p:nvPicPr>
        <p:blipFill>
          <a:blip r:embed="rId2"/>
          <a:stretch>
            <a:fillRect/>
          </a:stretch>
        </p:blipFill>
        <p:spPr>
          <a:xfrm>
            <a:off x="7444396" y="1359484"/>
            <a:ext cx="4629236" cy="4629236"/>
          </a:xfrm>
          <a:prstGeom prst="rect">
            <a:avLst/>
          </a:prstGeom>
        </p:spPr>
      </p:pic>
      <p:pic>
        <p:nvPicPr>
          <p:cNvPr id="2" name="Рисунок 1">
            <a:extLst>
              <a:ext uri="{FF2B5EF4-FFF2-40B4-BE49-F238E27FC236}">
                <a16:creationId xmlns:a16="http://schemas.microsoft.com/office/drawing/2014/main" id="{B496E193-FE87-41B2-9B0E-C71A009003A2}"/>
              </a:ext>
            </a:extLst>
          </p:cNvPr>
          <p:cNvPicPr>
            <a:picLocks noChangeAspect="1"/>
          </p:cNvPicPr>
          <p:nvPr/>
        </p:nvPicPr>
        <p:blipFill>
          <a:blip r:embed="rId3"/>
          <a:stretch>
            <a:fillRect/>
          </a:stretch>
        </p:blipFill>
        <p:spPr>
          <a:xfrm>
            <a:off x="3358035" y="4714972"/>
            <a:ext cx="2128874" cy="2128874"/>
          </a:xfrm>
          <a:prstGeom prst="rect">
            <a:avLst/>
          </a:prstGeom>
        </p:spPr>
      </p:pic>
    </p:spTree>
    <p:extLst>
      <p:ext uri="{BB962C8B-B14F-4D97-AF65-F5344CB8AC3E}">
        <p14:creationId xmlns:p14="http://schemas.microsoft.com/office/powerpoint/2010/main" val="2431248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3F72"/>
            </a:gs>
            <a:gs pos="35000">
              <a:srgbClr val="003F72"/>
            </a:gs>
            <a:gs pos="79000">
              <a:srgbClr val="001531"/>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46BED6-0F46-0BCD-CDDC-FB4425831719}"/>
              </a:ext>
            </a:extLst>
          </p:cNvPr>
          <p:cNvSpPr txBox="1"/>
          <p:nvPr/>
        </p:nvSpPr>
        <p:spPr>
          <a:xfrm>
            <a:off x="1889898" y="173790"/>
            <a:ext cx="7179935" cy="646331"/>
          </a:xfrm>
          <a:prstGeom prst="rect">
            <a:avLst/>
          </a:prstGeom>
          <a:noFill/>
          <a:effectLst/>
        </p:spPr>
        <p:txBody>
          <a:bodyPr wrap="square">
            <a:spAutoFit/>
          </a:bodyPr>
          <a:lstStyle>
            <a:defPPr>
              <a:defRPr lang="en-US"/>
            </a:defPPr>
            <a:lvl1pPr marR="0" lvl="0" indent="0" fontAlgn="auto">
              <a:lnSpc>
                <a:spcPct val="90000"/>
              </a:lnSpc>
              <a:spcBef>
                <a:spcPts val="0"/>
              </a:spcBef>
              <a:spcAft>
                <a:spcPts val="0"/>
              </a:spcAft>
              <a:buClr>
                <a:srgbClr val="000000"/>
              </a:buClr>
              <a:buSzTx/>
              <a:buFont typeface="Arial"/>
              <a:buNone/>
              <a:tabLst/>
              <a:defRPr kumimoji="0" sz="4000" b="1" u="none" strike="noStrike" kern="0" cap="none" spc="300" normalizeH="0" baseline="0">
                <a:ln>
                  <a:noFill/>
                </a:ln>
                <a:solidFill>
                  <a:schemeClr val="bg1"/>
                </a:solidFill>
                <a:effectLst>
                  <a:outerShdw blurRad="139700" dist="38100" dir="2700000" sx="103000" sy="103000" algn="tl" rotWithShape="0">
                    <a:prstClr val="black">
                      <a:alpha val="25376"/>
                    </a:prstClr>
                  </a:outerShdw>
                </a:effectLst>
                <a:uLnTx/>
                <a:uFillTx/>
                <a:latin typeface="Cairo" pitchFamily="2" charset="-78"/>
                <a:ea typeface="Rubik"/>
                <a:cs typeface="Cairo" pitchFamily="2" charset="-78"/>
              </a:defRPr>
            </a:lvl1pPr>
          </a:lstStyle>
          <a:p>
            <a:pPr algn="ctr"/>
            <a:r>
              <a:rPr lang="en-GB" spc="0" dirty="0">
                <a:effectLst/>
                <a:sym typeface="Rubik"/>
              </a:rPr>
              <a:t>POPULATION ETHICS</a:t>
            </a:r>
          </a:p>
        </p:txBody>
      </p:sp>
      <p:grpSp>
        <p:nvGrpSpPr>
          <p:cNvPr id="8" name="Graphic 4">
            <a:extLst>
              <a:ext uri="{FF2B5EF4-FFF2-40B4-BE49-F238E27FC236}">
                <a16:creationId xmlns:a16="http://schemas.microsoft.com/office/drawing/2014/main" id="{BA213637-7B87-A331-DC60-2F7F672DBB9D}"/>
              </a:ext>
            </a:extLst>
          </p:cNvPr>
          <p:cNvGrpSpPr/>
          <p:nvPr/>
        </p:nvGrpSpPr>
        <p:grpSpPr>
          <a:xfrm rot="12061865">
            <a:off x="-2404425" y="5515380"/>
            <a:ext cx="5510085" cy="2685241"/>
            <a:chOff x="5100600" y="4832506"/>
            <a:chExt cx="2388199" cy="1163846"/>
          </a:xfrm>
        </p:grpSpPr>
        <p:sp>
          <p:nvSpPr>
            <p:cNvPr id="9" name="Freeform 8">
              <a:extLst>
                <a:ext uri="{FF2B5EF4-FFF2-40B4-BE49-F238E27FC236}">
                  <a16:creationId xmlns:a16="http://schemas.microsoft.com/office/drawing/2014/main" id="{31AAFF9A-C510-39C5-20EE-AA67BC945302}"/>
                </a:ext>
              </a:extLst>
            </p:cNvPr>
            <p:cNvSpPr/>
            <p:nvPr/>
          </p:nvSpPr>
          <p:spPr>
            <a:xfrm>
              <a:off x="5734821" y="4842650"/>
              <a:ext cx="139502" cy="200311"/>
            </a:xfrm>
            <a:custGeom>
              <a:avLst/>
              <a:gdLst>
                <a:gd name="connsiteX0" fmla="*/ 134916 w 139502"/>
                <a:gd name="connsiteY0" fmla="*/ 0 h 200311"/>
                <a:gd name="connsiteX1" fmla="*/ 0 w 139502"/>
                <a:gd name="connsiteY1" fmla="*/ 198400 h 200311"/>
                <a:gd name="connsiteX2" fmla="*/ 139503 w 139502"/>
                <a:gd name="connsiteY2" fmla="*/ 200311 h 200311"/>
              </a:gdLst>
              <a:ahLst/>
              <a:cxnLst>
                <a:cxn ang="0">
                  <a:pos x="connsiteX0" y="connsiteY0"/>
                </a:cxn>
                <a:cxn ang="0">
                  <a:pos x="connsiteX1" y="connsiteY1"/>
                </a:cxn>
                <a:cxn ang="0">
                  <a:pos x="connsiteX2" y="connsiteY2"/>
                </a:cxn>
              </a:cxnLst>
              <a:rect l="l" t="t" r="r" b="b"/>
              <a:pathLst>
                <a:path w="139502" h="200311">
                  <a:moveTo>
                    <a:pt x="134916" y="0"/>
                  </a:moveTo>
                  <a:lnTo>
                    <a:pt x="0" y="198400"/>
                  </a:lnTo>
                  <a:lnTo>
                    <a:pt x="139503" y="200311"/>
                  </a:lnTo>
                  <a:close/>
                </a:path>
              </a:pathLst>
            </a:custGeom>
            <a:noFill/>
            <a:ln w="734" cap="flat">
              <a:solidFill>
                <a:srgbClr val="29ABE2"/>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5C009C4-2293-6B13-93E9-BF8A99D3F8C4}"/>
                </a:ext>
              </a:extLst>
            </p:cNvPr>
            <p:cNvSpPr/>
            <p:nvPr/>
          </p:nvSpPr>
          <p:spPr>
            <a:xfrm>
              <a:off x="5791387" y="5380892"/>
              <a:ext cx="292000" cy="138765"/>
            </a:xfrm>
            <a:custGeom>
              <a:avLst/>
              <a:gdLst>
                <a:gd name="connsiteX0" fmla="*/ 0 w 292000"/>
                <a:gd name="connsiteY0" fmla="*/ 138766 h 138765"/>
                <a:gd name="connsiteX1" fmla="*/ 184220 w 292000"/>
                <a:gd name="connsiteY1" fmla="*/ 70339 h 138765"/>
                <a:gd name="connsiteX2" fmla="*/ 292000 w 292000"/>
                <a:gd name="connsiteY2" fmla="*/ 0 h 138765"/>
              </a:gdLst>
              <a:ahLst/>
              <a:cxnLst>
                <a:cxn ang="0">
                  <a:pos x="connsiteX0" y="connsiteY0"/>
                </a:cxn>
                <a:cxn ang="0">
                  <a:pos x="connsiteX1" y="connsiteY1"/>
                </a:cxn>
                <a:cxn ang="0">
                  <a:pos x="connsiteX2" y="connsiteY2"/>
                </a:cxn>
              </a:cxnLst>
              <a:rect l="l" t="t" r="r" b="b"/>
              <a:pathLst>
                <a:path w="292000" h="138765">
                  <a:moveTo>
                    <a:pt x="0" y="138766"/>
                  </a:moveTo>
                  <a:lnTo>
                    <a:pt x="184220" y="70339"/>
                  </a:lnTo>
                  <a:lnTo>
                    <a:pt x="292000" y="0"/>
                  </a:lnTo>
                  <a:close/>
                </a:path>
              </a:pathLst>
            </a:custGeom>
            <a:noFill/>
            <a:ln w="734" cap="flat">
              <a:solidFill>
                <a:srgbClr val="29ABE2"/>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111B9EA-97F7-935F-0041-5EC8AB09400A}"/>
                </a:ext>
              </a:extLst>
            </p:cNvPr>
            <p:cNvSpPr/>
            <p:nvPr/>
          </p:nvSpPr>
          <p:spPr>
            <a:xfrm>
              <a:off x="6026057" y="4994413"/>
              <a:ext cx="188042" cy="263004"/>
            </a:xfrm>
            <a:custGeom>
              <a:avLst/>
              <a:gdLst>
                <a:gd name="connsiteX0" fmla="*/ 0 w 188042"/>
                <a:gd name="connsiteY0" fmla="*/ 263005 h 263004"/>
                <a:gd name="connsiteX1" fmla="*/ 188042 w 188042"/>
                <a:gd name="connsiteY1" fmla="*/ 0 h 263004"/>
                <a:gd name="connsiteX2" fmla="*/ 32487 w 188042"/>
                <a:gd name="connsiteY2" fmla="*/ 165142 h 263004"/>
              </a:gdLst>
              <a:ahLst/>
              <a:cxnLst>
                <a:cxn ang="0">
                  <a:pos x="connsiteX0" y="connsiteY0"/>
                </a:cxn>
                <a:cxn ang="0">
                  <a:pos x="connsiteX1" y="connsiteY1"/>
                </a:cxn>
                <a:cxn ang="0">
                  <a:pos x="connsiteX2" y="connsiteY2"/>
                </a:cxn>
              </a:cxnLst>
              <a:rect l="l" t="t" r="r" b="b"/>
              <a:pathLst>
                <a:path w="188042" h="263004">
                  <a:moveTo>
                    <a:pt x="0" y="263005"/>
                  </a:moveTo>
                  <a:lnTo>
                    <a:pt x="188042" y="0"/>
                  </a:lnTo>
                  <a:lnTo>
                    <a:pt x="32487" y="165142"/>
                  </a:lnTo>
                  <a:close/>
                </a:path>
              </a:pathLst>
            </a:custGeom>
            <a:noFill/>
            <a:ln w="734" cap="flat">
              <a:solidFill>
                <a:srgbClr val="29ABE2"/>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8380980-9FFC-A092-A252-F392D5984B6F}"/>
                </a:ext>
              </a:extLst>
            </p:cNvPr>
            <p:cNvSpPr/>
            <p:nvPr/>
          </p:nvSpPr>
          <p:spPr>
            <a:xfrm>
              <a:off x="6363157" y="5358337"/>
              <a:ext cx="188041" cy="263004"/>
            </a:xfrm>
            <a:custGeom>
              <a:avLst/>
              <a:gdLst>
                <a:gd name="connsiteX0" fmla="*/ 0 w 188041"/>
                <a:gd name="connsiteY0" fmla="*/ 263005 h 263004"/>
                <a:gd name="connsiteX1" fmla="*/ 188042 w 188041"/>
                <a:gd name="connsiteY1" fmla="*/ 0 h 263004"/>
                <a:gd name="connsiteX2" fmla="*/ 32869 w 188041"/>
                <a:gd name="connsiteY2" fmla="*/ 165143 h 263004"/>
              </a:gdLst>
              <a:ahLst/>
              <a:cxnLst>
                <a:cxn ang="0">
                  <a:pos x="connsiteX0" y="connsiteY0"/>
                </a:cxn>
                <a:cxn ang="0">
                  <a:pos x="connsiteX1" y="connsiteY1"/>
                </a:cxn>
                <a:cxn ang="0">
                  <a:pos x="connsiteX2" y="connsiteY2"/>
                </a:cxn>
              </a:cxnLst>
              <a:rect l="l" t="t" r="r" b="b"/>
              <a:pathLst>
                <a:path w="188041" h="263004">
                  <a:moveTo>
                    <a:pt x="0" y="263005"/>
                  </a:moveTo>
                  <a:lnTo>
                    <a:pt x="188042" y="0"/>
                  </a:lnTo>
                  <a:lnTo>
                    <a:pt x="32869" y="165143"/>
                  </a:lnTo>
                  <a:close/>
                </a:path>
              </a:pathLst>
            </a:custGeom>
            <a:noFill/>
            <a:ln w="734" cap="flat">
              <a:solidFill>
                <a:srgbClr val="29ABE2"/>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24366C5-858D-74BE-CD54-E84EB3CC32D7}"/>
                </a:ext>
              </a:extLst>
            </p:cNvPr>
            <p:cNvSpPr/>
            <p:nvPr/>
          </p:nvSpPr>
          <p:spPr>
            <a:xfrm>
              <a:off x="6172439" y="5520804"/>
              <a:ext cx="79497" cy="162084"/>
            </a:xfrm>
            <a:custGeom>
              <a:avLst/>
              <a:gdLst>
                <a:gd name="connsiteX0" fmla="*/ 25607 w 79497"/>
                <a:gd name="connsiteY0" fmla="*/ 0 h 162084"/>
                <a:gd name="connsiteX1" fmla="*/ 0 w 79497"/>
                <a:gd name="connsiteY1" fmla="*/ 162084 h 162084"/>
                <a:gd name="connsiteX2" fmla="*/ 79497 w 79497"/>
                <a:gd name="connsiteY2" fmla="*/ 64987 h 162084"/>
              </a:gdLst>
              <a:ahLst/>
              <a:cxnLst>
                <a:cxn ang="0">
                  <a:pos x="connsiteX0" y="connsiteY0"/>
                </a:cxn>
                <a:cxn ang="0">
                  <a:pos x="connsiteX1" y="connsiteY1"/>
                </a:cxn>
                <a:cxn ang="0">
                  <a:pos x="connsiteX2" y="connsiteY2"/>
                </a:cxn>
              </a:cxnLst>
              <a:rect l="l" t="t" r="r" b="b"/>
              <a:pathLst>
                <a:path w="79497" h="162084">
                  <a:moveTo>
                    <a:pt x="25607" y="0"/>
                  </a:moveTo>
                  <a:lnTo>
                    <a:pt x="0" y="162084"/>
                  </a:lnTo>
                  <a:lnTo>
                    <a:pt x="79497" y="64987"/>
                  </a:lnTo>
                  <a:close/>
                </a:path>
              </a:pathLst>
            </a:custGeom>
            <a:noFill/>
            <a:ln w="734" cap="flat">
              <a:solidFill>
                <a:srgbClr val="29ABE2"/>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543E08-634D-491D-36B7-95E439D674BE}"/>
                </a:ext>
              </a:extLst>
            </p:cNvPr>
            <p:cNvSpPr/>
            <p:nvPr/>
          </p:nvSpPr>
          <p:spPr>
            <a:xfrm>
              <a:off x="6822178" y="5121710"/>
              <a:ext cx="123450" cy="76072"/>
            </a:xfrm>
            <a:custGeom>
              <a:avLst/>
              <a:gdLst>
                <a:gd name="connsiteX0" fmla="*/ 0 w 123450"/>
                <a:gd name="connsiteY0" fmla="*/ 64604 h 76072"/>
                <a:gd name="connsiteX1" fmla="*/ 123451 w 123450"/>
                <a:gd name="connsiteY1" fmla="*/ 76072 h 76072"/>
                <a:gd name="connsiteX2" fmla="*/ 26372 w 123450"/>
                <a:gd name="connsiteY2" fmla="*/ 0 h 76072"/>
              </a:gdLst>
              <a:ahLst/>
              <a:cxnLst>
                <a:cxn ang="0">
                  <a:pos x="connsiteX0" y="connsiteY0"/>
                </a:cxn>
                <a:cxn ang="0">
                  <a:pos x="connsiteX1" y="connsiteY1"/>
                </a:cxn>
                <a:cxn ang="0">
                  <a:pos x="connsiteX2" y="connsiteY2"/>
                </a:cxn>
              </a:cxnLst>
              <a:rect l="l" t="t" r="r" b="b"/>
              <a:pathLst>
                <a:path w="123450" h="76072">
                  <a:moveTo>
                    <a:pt x="0" y="64604"/>
                  </a:moveTo>
                  <a:lnTo>
                    <a:pt x="123451" y="76072"/>
                  </a:lnTo>
                  <a:lnTo>
                    <a:pt x="26372" y="0"/>
                  </a:lnTo>
                  <a:close/>
                </a:path>
              </a:pathLst>
            </a:custGeom>
            <a:noFill/>
            <a:ln w="734" cap="flat">
              <a:solidFill>
                <a:srgbClr val="29ABE2"/>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9ABFA87-AE86-A960-AD34-8C08854A8E33}"/>
                </a:ext>
              </a:extLst>
            </p:cNvPr>
            <p:cNvSpPr/>
            <p:nvPr/>
          </p:nvSpPr>
          <p:spPr>
            <a:xfrm>
              <a:off x="5833811" y="5669127"/>
              <a:ext cx="121921" cy="66897"/>
            </a:xfrm>
            <a:custGeom>
              <a:avLst/>
              <a:gdLst>
                <a:gd name="connsiteX0" fmla="*/ 121921 w 121921"/>
                <a:gd name="connsiteY0" fmla="*/ 32493 h 66897"/>
                <a:gd name="connsiteX1" fmla="*/ 0 w 121921"/>
                <a:gd name="connsiteY1" fmla="*/ 0 h 66897"/>
                <a:gd name="connsiteX2" fmla="*/ 1529 w 121921"/>
                <a:gd name="connsiteY2" fmla="*/ 66898 h 66897"/>
              </a:gdLst>
              <a:ahLst/>
              <a:cxnLst>
                <a:cxn ang="0">
                  <a:pos x="connsiteX0" y="connsiteY0"/>
                </a:cxn>
                <a:cxn ang="0">
                  <a:pos x="connsiteX1" y="connsiteY1"/>
                </a:cxn>
                <a:cxn ang="0">
                  <a:pos x="connsiteX2" y="connsiteY2"/>
                </a:cxn>
              </a:cxnLst>
              <a:rect l="l" t="t" r="r" b="b"/>
              <a:pathLst>
                <a:path w="121921" h="66897">
                  <a:moveTo>
                    <a:pt x="121921" y="32493"/>
                  </a:moveTo>
                  <a:lnTo>
                    <a:pt x="0" y="0"/>
                  </a:lnTo>
                  <a:lnTo>
                    <a:pt x="1529" y="66898"/>
                  </a:lnTo>
                  <a:close/>
                </a:path>
              </a:pathLst>
            </a:custGeom>
            <a:noFill/>
            <a:ln w="734" cap="flat">
              <a:solidFill>
                <a:srgbClr val="29ABE2"/>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82329E5-2B69-AB7A-F562-950D1961169B}"/>
                </a:ext>
              </a:extLst>
            </p:cNvPr>
            <p:cNvSpPr/>
            <p:nvPr/>
          </p:nvSpPr>
          <p:spPr>
            <a:xfrm>
              <a:off x="6522916" y="5474549"/>
              <a:ext cx="69177" cy="149469"/>
            </a:xfrm>
            <a:custGeom>
              <a:avLst/>
              <a:gdLst>
                <a:gd name="connsiteX0" fmla="*/ 69178 w 69177"/>
                <a:gd name="connsiteY0" fmla="*/ 142206 h 149469"/>
                <a:gd name="connsiteX1" fmla="*/ 11084 w 69177"/>
                <a:gd name="connsiteY1" fmla="*/ 0 h 149469"/>
                <a:gd name="connsiteX2" fmla="*/ 0 w 69177"/>
                <a:gd name="connsiteY2" fmla="*/ 149469 h 149469"/>
              </a:gdLst>
              <a:ahLst/>
              <a:cxnLst>
                <a:cxn ang="0">
                  <a:pos x="connsiteX0" y="connsiteY0"/>
                </a:cxn>
                <a:cxn ang="0">
                  <a:pos x="connsiteX1" y="connsiteY1"/>
                </a:cxn>
                <a:cxn ang="0">
                  <a:pos x="connsiteX2" y="connsiteY2"/>
                </a:cxn>
              </a:cxnLst>
              <a:rect l="l" t="t" r="r" b="b"/>
              <a:pathLst>
                <a:path w="69177" h="149469">
                  <a:moveTo>
                    <a:pt x="69178" y="142206"/>
                  </a:moveTo>
                  <a:lnTo>
                    <a:pt x="11084" y="0"/>
                  </a:lnTo>
                  <a:lnTo>
                    <a:pt x="0" y="149469"/>
                  </a:lnTo>
                  <a:close/>
                </a:path>
              </a:pathLst>
            </a:custGeom>
            <a:noFill/>
            <a:ln w="734" cap="flat">
              <a:solidFill>
                <a:srgbClr val="29ABE2"/>
              </a:solid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0CE971F-E561-2309-77F9-AA3DBE69C5A1}"/>
                </a:ext>
              </a:extLst>
            </p:cNvPr>
            <p:cNvSpPr/>
            <p:nvPr/>
          </p:nvSpPr>
          <p:spPr>
            <a:xfrm>
              <a:off x="6572220" y="5798335"/>
              <a:ext cx="153261" cy="89069"/>
            </a:xfrm>
            <a:custGeom>
              <a:avLst/>
              <a:gdLst>
                <a:gd name="connsiteX0" fmla="*/ 0 w 153261"/>
                <a:gd name="connsiteY0" fmla="*/ 0 h 89069"/>
                <a:gd name="connsiteX1" fmla="*/ 153262 w 153261"/>
                <a:gd name="connsiteY1" fmla="*/ 89070 h 89069"/>
                <a:gd name="connsiteX2" fmla="*/ 58094 w 153261"/>
                <a:gd name="connsiteY2" fmla="*/ 30964 h 89069"/>
              </a:gdLst>
              <a:ahLst/>
              <a:cxnLst>
                <a:cxn ang="0">
                  <a:pos x="connsiteX0" y="connsiteY0"/>
                </a:cxn>
                <a:cxn ang="0">
                  <a:pos x="connsiteX1" y="connsiteY1"/>
                </a:cxn>
                <a:cxn ang="0">
                  <a:pos x="connsiteX2" y="connsiteY2"/>
                </a:cxn>
              </a:cxnLst>
              <a:rect l="l" t="t" r="r" b="b"/>
              <a:pathLst>
                <a:path w="153261" h="89069">
                  <a:moveTo>
                    <a:pt x="0" y="0"/>
                  </a:moveTo>
                  <a:lnTo>
                    <a:pt x="153262" y="89070"/>
                  </a:lnTo>
                  <a:lnTo>
                    <a:pt x="58094" y="30964"/>
                  </a:lnTo>
                  <a:close/>
                </a:path>
              </a:pathLst>
            </a:custGeom>
            <a:noFill/>
            <a:ln w="734" cap="flat">
              <a:solidFill>
                <a:srgbClr val="29ABE2"/>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C60A7CB-1A8C-5A3F-D3C5-4D9886CE8573}"/>
                </a:ext>
              </a:extLst>
            </p:cNvPr>
            <p:cNvSpPr/>
            <p:nvPr/>
          </p:nvSpPr>
          <p:spPr>
            <a:xfrm>
              <a:off x="5532638" y="5289146"/>
              <a:ext cx="279387" cy="83718"/>
            </a:xfrm>
            <a:custGeom>
              <a:avLst/>
              <a:gdLst>
                <a:gd name="connsiteX0" fmla="*/ 279388 w 279387"/>
                <a:gd name="connsiteY0" fmla="*/ 71486 h 83718"/>
                <a:gd name="connsiteX1" fmla="*/ 169697 w 279387"/>
                <a:gd name="connsiteY1" fmla="*/ 0 h 83718"/>
                <a:gd name="connsiteX2" fmla="*/ 0 w 279387"/>
                <a:gd name="connsiteY2" fmla="*/ 83718 h 83718"/>
              </a:gdLst>
              <a:ahLst/>
              <a:cxnLst>
                <a:cxn ang="0">
                  <a:pos x="connsiteX0" y="connsiteY0"/>
                </a:cxn>
                <a:cxn ang="0">
                  <a:pos x="connsiteX1" y="connsiteY1"/>
                </a:cxn>
                <a:cxn ang="0">
                  <a:pos x="connsiteX2" y="connsiteY2"/>
                </a:cxn>
              </a:cxnLst>
              <a:rect l="l" t="t" r="r" b="b"/>
              <a:pathLst>
                <a:path w="279387" h="83718">
                  <a:moveTo>
                    <a:pt x="279388" y="71486"/>
                  </a:moveTo>
                  <a:lnTo>
                    <a:pt x="169697" y="0"/>
                  </a:lnTo>
                  <a:lnTo>
                    <a:pt x="0" y="83718"/>
                  </a:lnTo>
                  <a:close/>
                </a:path>
              </a:pathLst>
            </a:custGeom>
            <a:noFill/>
            <a:ln w="734" cap="flat">
              <a:solidFill>
                <a:srgbClr val="29ABE2"/>
              </a:solid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CFF3807-9B9C-E327-2C0D-28755E08199C}"/>
                </a:ext>
              </a:extLst>
            </p:cNvPr>
            <p:cNvSpPr/>
            <p:nvPr/>
          </p:nvSpPr>
          <p:spPr>
            <a:xfrm>
              <a:off x="7002958" y="5161466"/>
              <a:ext cx="220528" cy="72632"/>
            </a:xfrm>
            <a:custGeom>
              <a:avLst/>
              <a:gdLst>
                <a:gd name="connsiteX0" fmla="*/ 152497 w 220528"/>
                <a:gd name="connsiteY0" fmla="*/ 72632 h 72632"/>
                <a:gd name="connsiteX1" fmla="*/ 220529 w 220528"/>
                <a:gd name="connsiteY1" fmla="*/ 11468 h 72632"/>
                <a:gd name="connsiteX2" fmla="*/ 0 w 220528"/>
                <a:gd name="connsiteY2" fmla="*/ 0 h 72632"/>
              </a:gdLst>
              <a:ahLst/>
              <a:cxnLst>
                <a:cxn ang="0">
                  <a:pos x="connsiteX0" y="connsiteY0"/>
                </a:cxn>
                <a:cxn ang="0">
                  <a:pos x="connsiteX1" y="connsiteY1"/>
                </a:cxn>
                <a:cxn ang="0">
                  <a:pos x="connsiteX2" y="connsiteY2"/>
                </a:cxn>
              </a:cxnLst>
              <a:rect l="l" t="t" r="r" b="b"/>
              <a:pathLst>
                <a:path w="220528" h="72632">
                  <a:moveTo>
                    <a:pt x="152497" y="72632"/>
                  </a:moveTo>
                  <a:lnTo>
                    <a:pt x="220529" y="11468"/>
                  </a:lnTo>
                  <a:lnTo>
                    <a:pt x="0" y="0"/>
                  </a:lnTo>
                  <a:close/>
                </a:path>
              </a:pathLst>
            </a:custGeom>
            <a:noFill/>
            <a:ln w="734" cap="flat">
              <a:solidFill>
                <a:srgbClr val="29ABE2"/>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B28CAB2-9636-EAFF-4A9B-8996B0347AA9}"/>
                </a:ext>
              </a:extLst>
            </p:cNvPr>
            <p:cNvSpPr/>
            <p:nvPr/>
          </p:nvSpPr>
          <p:spPr>
            <a:xfrm>
              <a:off x="6618084" y="5588467"/>
              <a:ext cx="149822" cy="241597"/>
            </a:xfrm>
            <a:custGeom>
              <a:avLst/>
              <a:gdLst>
                <a:gd name="connsiteX0" fmla="*/ 149822 w 149822"/>
                <a:gd name="connsiteY0" fmla="*/ 204517 h 241597"/>
                <a:gd name="connsiteX1" fmla="*/ 141032 w 149822"/>
                <a:gd name="connsiteY1" fmla="*/ 0 h 241597"/>
                <a:gd name="connsiteX2" fmla="*/ 0 w 149822"/>
                <a:gd name="connsiteY2" fmla="*/ 241597 h 241597"/>
              </a:gdLst>
              <a:ahLst/>
              <a:cxnLst>
                <a:cxn ang="0">
                  <a:pos x="connsiteX0" y="connsiteY0"/>
                </a:cxn>
                <a:cxn ang="0">
                  <a:pos x="connsiteX1" y="connsiteY1"/>
                </a:cxn>
                <a:cxn ang="0">
                  <a:pos x="connsiteX2" y="connsiteY2"/>
                </a:cxn>
              </a:cxnLst>
              <a:rect l="l" t="t" r="r" b="b"/>
              <a:pathLst>
                <a:path w="149822" h="241597">
                  <a:moveTo>
                    <a:pt x="149822" y="204517"/>
                  </a:moveTo>
                  <a:lnTo>
                    <a:pt x="141032" y="0"/>
                  </a:lnTo>
                  <a:lnTo>
                    <a:pt x="0" y="241597"/>
                  </a:lnTo>
                  <a:close/>
                </a:path>
              </a:pathLst>
            </a:custGeom>
            <a:noFill/>
            <a:ln w="734" cap="flat">
              <a:solidFill>
                <a:srgbClr val="29ABE2"/>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160A929-1B05-2F45-69EF-916710A5B5D0}"/>
                </a:ext>
              </a:extLst>
            </p:cNvPr>
            <p:cNvSpPr/>
            <p:nvPr/>
          </p:nvSpPr>
          <p:spPr>
            <a:xfrm>
              <a:off x="6535911" y="5886641"/>
              <a:ext cx="100518" cy="109712"/>
            </a:xfrm>
            <a:custGeom>
              <a:avLst/>
              <a:gdLst>
                <a:gd name="connsiteX0" fmla="*/ 0 w 100518"/>
                <a:gd name="connsiteY0" fmla="*/ 55430 h 109712"/>
                <a:gd name="connsiteX1" fmla="*/ 100519 w 100518"/>
                <a:gd name="connsiteY1" fmla="*/ 109713 h 109712"/>
                <a:gd name="connsiteX2" fmla="*/ 8408 w 100518"/>
                <a:gd name="connsiteY2" fmla="*/ 0 h 109712"/>
              </a:gdLst>
              <a:ahLst/>
              <a:cxnLst>
                <a:cxn ang="0">
                  <a:pos x="connsiteX0" y="connsiteY0"/>
                </a:cxn>
                <a:cxn ang="0">
                  <a:pos x="connsiteX1" y="connsiteY1"/>
                </a:cxn>
                <a:cxn ang="0">
                  <a:pos x="connsiteX2" y="connsiteY2"/>
                </a:cxn>
              </a:cxnLst>
              <a:rect l="l" t="t" r="r" b="b"/>
              <a:pathLst>
                <a:path w="100518" h="109712">
                  <a:moveTo>
                    <a:pt x="0" y="55430"/>
                  </a:moveTo>
                  <a:lnTo>
                    <a:pt x="100519" y="109713"/>
                  </a:lnTo>
                  <a:lnTo>
                    <a:pt x="8408" y="0"/>
                  </a:lnTo>
                  <a:close/>
                </a:path>
              </a:pathLst>
            </a:custGeom>
            <a:noFill/>
            <a:ln w="734" cap="flat">
              <a:solidFill>
                <a:srgbClr val="29ABE2"/>
              </a:solid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C7296072-277C-B856-08D7-0F15E9F4919B}"/>
                </a:ext>
              </a:extLst>
            </p:cNvPr>
            <p:cNvGrpSpPr/>
            <p:nvPr/>
          </p:nvGrpSpPr>
          <p:grpSpPr>
            <a:xfrm>
              <a:off x="5100600" y="5080903"/>
              <a:ext cx="1008351" cy="880162"/>
              <a:chOff x="5100600" y="5080903"/>
              <a:chExt cx="1008351" cy="880162"/>
            </a:xfrm>
          </p:grpSpPr>
          <p:grpSp>
            <p:nvGrpSpPr>
              <p:cNvPr id="118" name="Graphic 4">
                <a:extLst>
                  <a:ext uri="{FF2B5EF4-FFF2-40B4-BE49-F238E27FC236}">
                    <a16:creationId xmlns:a16="http://schemas.microsoft.com/office/drawing/2014/main" id="{01DD0D23-D1C7-DDC2-5607-04CAD3D09242}"/>
                  </a:ext>
                </a:extLst>
              </p:cNvPr>
              <p:cNvGrpSpPr/>
              <p:nvPr/>
            </p:nvGrpSpPr>
            <p:grpSpPr>
              <a:xfrm>
                <a:off x="5702956" y="5106757"/>
                <a:ext cx="11059" cy="11061"/>
                <a:chOff x="5702956" y="5106757"/>
                <a:chExt cx="11059" cy="11061"/>
              </a:xfrm>
            </p:grpSpPr>
            <p:sp>
              <p:nvSpPr>
                <p:cNvPr id="197" name="Freeform 196">
                  <a:extLst>
                    <a:ext uri="{FF2B5EF4-FFF2-40B4-BE49-F238E27FC236}">
                      <a16:creationId xmlns:a16="http://schemas.microsoft.com/office/drawing/2014/main" id="{FEEB5CAC-74BA-8A66-1950-B15ECC70C53F}"/>
                    </a:ext>
                  </a:extLst>
                </p:cNvPr>
                <p:cNvSpPr/>
                <p:nvPr/>
              </p:nvSpPr>
              <p:spPr>
                <a:xfrm rot="-4590510">
                  <a:off x="5703900" y="5107700"/>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2126944C-2A96-CF59-869F-4C40CA82A849}"/>
                    </a:ext>
                  </a:extLst>
                </p:cNvPr>
                <p:cNvSpPr/>
                <p:nvPr/>
              </p:nvSpPr>
              <p:spPr>
                <a:xfrm>
                  <a:off x="5704049" y="5107369"/>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19" name="Graphic 4">
                <a:extLst>
                  <a:ext uri="{FF2B5EF4-FFF2-40B4-BE49-F238E27FC236}">
                    <a16:creationId xmlns:a16="http://schemas.microsoft.com/office/drawing/2014/main" id="{AEBEF999-3D36-5E0D-B302-37DF30E446B8}"/>
                  </a:ext>
                </a:extLst>
              </p:cNvPr>
              <p:cNvGrpSpPr/>
              <p:nvPr/>
            </p:nvGrpSpPr>
            <p:grpSpPr>
              <a:xfrm>
                <a:off x="5862306" y="5210629"/>
                <a:ext cx="10595" cy="10597"/>
                <a:chOff x="5862306" y="5210629"/>
                <a:chExt cx="10595" cy="10597"/>
              </a:xfrm>
            </p:grpSpPr>
            <p:sp>
              <p:nvSpPr>
                <p:cNvPr id="195" name="Freeform 194">
                  <a:extLst>
                    <a:ext uri="{FF2B5EF4-FFF2-40B4-BE49-F238E27FC236}">
                      <a16:creationId xmlns:a16="http://schemas.microsoft.com/office/drawing/2014/main" id="{CE84D98D-2AD9-DE8D-5A22-FAB38D5CE40F}"/>
                    </a:ext>
                  </a:extLst>
                </p:cNvPr>
                <p:cNvSpPr/>
                <p:nvPr/>
              </p:nvSpPr>
              <p:spPr>
                <a:xfrm rot="-4592676">
                  <a:off x="5863208" y="5211531"/>
                  <a:ext cx="8791" cy="8792"/>
                </a:xfrm>
                <a:custGeom>
                  <a:avLst/>
                  <a:gdLst>
                    <a:gd name="connsiteX0" fmla="*/ 0 w 8791"/>
                    <a:gd name="connsiteY0" fmla="*/ 0 h 8792"/>
                    <a:gd name="connsiteX1" fmla="*/ 8791 w 8791"/>
                    <a:gd name="connsiteY1" fmla="*/ 0 h 8792"/>
                    <a:gd name="connsiteX2" fmla="*/ 8791 w 8791"/>
                    <a:gd name="connsiteY2" fmla="*/ 8793 h 8792"/>
                    <a:gd name="connsiteX3" fmla="*/ 0 w 8791"/>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1"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FB31FA0F-C817-D389-5876-1FD72766E73C}"/>
                    </a:ext>
                  </a:extLst>
                </p:cNvPr>
                <p:cNvSpPr/>
                <p:nvPr/>
              </p:nvSpPr>
              <p:spPr>
                <a:xfrm>
                  <a:off x="5862786" y="5211854"/>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3130"/>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120" name="Graphic 4">
                <a:extLst>
                  <a:ext uri="{FF2B5EF4-FFF2-40B4-BE49-F238E27FC236}">
                    <a16:creationId xmlns:a16="http://schemas.microsoft.com/office/drawing/2014/main" id="{FBEC8D5C-EF33-A302-52F2-3274364AD8B5}"/>
                  </a:ext>
                </a:extLst>
              </p:cNvPr>
              <p:cNvGrpSpPr/>
              <p:nvPr/>
            </p:nvGrpSpPr>
            <p:grpSpPr>
              <a:xfrm>
                <a:off x="5817262" y="5223550"/>
                <a:ext cx="9214" cy="9215"/>
                <a:chOff x="5817262" y="5223550"/>
                <a:chExt cx="9214" cy="9215"/>
              </a:xfrm>
            </p:grpSpPr>
            <p:sp>
              <p:nvSpPr>
                <p:cNvPr id="193" name="Freeform 192">
                  <a:extLst>
                    <a:ext uri="{FF2B5EF4-FFF2-40B4-BE49-F238E27FC236}">
                      <a16:creationId xmlns:a16="http://schemas.microsoft.com/office/drawing/2014/main" id="{61E86B90-4EFF-0071-FA50-95F1761CA5CF}"/>
                    </a:ext>
                  </a:extLst>
                </p:cNvPr>
                <p:cNvSpPr/>
                <p:nvPr/>
              </p:nvSpPr>
              <p:spPr>
                <a:xfrm rot="-4591927">
                  <a:off x="5818047" y="5224335"/>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D05B82B8-80E8-0018-66E2-08B10ADD9362}"/>
                    </a:ext>
                  </a:extLst>
                </p:cNvPr>
                <p:cNvSpPr/>
                <p:nvPr/>
              </p:nvSpPr>
              <p:spPr>
                <a:xfrm>
                  <a:off x="5818067" y="5224468"/>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6" y="838"/>
                        <a:pt x="73" y="2749"/>
                      </a:cubicBezTo>
                      <a:cubicBezTo>
                        <a:pt x="-309" y="4661"/>
                        <a:pt x="838" y="6954"/>
                        <a:pt x="2749" y="7337"/>
                      </a:cubicBezTo>
                      <a:cubicBezTo>
                        <a:pt x="4660" y="7719"/>
                        <a:pt x="6953" y="6572"/>
                        <a:pt x="7335" y="4661"/>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1" name="Graphic 4">
                <a:extLst>
                  <a:ext uri="{FF2B5EF4-FFF2-40B4-BE49-F238E27FC236}">
                    <a16:creationId xmlns:a16="http://schemas.microsoft.com/office/drawing/2014/main" id="{264BE8F6-88AB-322E-7975-9F942FE854B8}"/>
                  </a:ext>
                </a:extLst>
              </p:cNvPr>
              <p:cNvGrpSpPr/>
              <p:nvPr/>
            </p:nvGrpSpPr>
            <p:grpSpPr>
              <a:xfrm>
                <a:off x="5458058" y="5080903"/>
                <a:ext cx="11518" cy="11520"/>
                <a:chOff x="5458058" y="5080903"/>
                <a:chExt cx="11518" cy="11520"/>
              </a:xfrm>
            </p:grpSpPr>
            <p:sp>
              <p:nvSpPr>
                <p:cNvPr id="191" name="Freeform 190">
                  <a:extLst>
                    <a:ext uri="{FF2B5EF4-FFF2-40B4-BE49-F238E27FC236}">
                      <a16:creationId xmlns:a16="http://schemas.microsoft.com/office/drawing/2014/main" id="{FCD322BC-B757-0941-66F6-0956BDC5DBDE}"/>
                    </a:ext>
                  </a:extLst>
                </p:cNvPr>
                <p:cNvSpPr/>
                <p:nvPr/>
              </p:nvSpPr>
              <p:spPr>
                <a:xfrm rot="-4591593">
                  <a:off x="5459040" y="5081885"/>
                  <a:ext cx="9555" cy="9557"/>
                </a:xfrm>
                <a:custGeom>
                  <a:avLst/>
                  <a:gdLst>
                    <a:gd name="connsiteX0" fmla="*/ 0 w 9555"/>
                    <a:gd name="connsiteY0" fmla="*/ 0 h 9557"/>
                    <a:gd name="connsiteX1" fmla="*/ 9555 w 9555"/>
                    <a:gd name="connsiteY1" fmla="*/ 0 h 9557"/>
                    <a:gd name="connsiteX2" fmla="*/ 9555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71FB3D5-F32D-A909-AFF4-6EC75C94E9AE}"/>
                    </a:ext>
                  </a:extLst>
                </p:cNvPr>
                <p:cNvSpPr/>
                <p:nvPr/>
              </p:nvSpPr>
              <p:spPr>
                <a:xfrm>
                  <a:off x="5459085" y="5081400"/>
                  <a:ext cx="9540" cy="9516"/>
                </a:xfrm>
                <a:custGeom>
                  <a:avLst/>
                  <a:gdLst>
                    <a:gd name="connsiteX0" fmla="*/ 5904 w 9540"/>
                    <a:gd name="connsiteY0" fmla="*/ 171 h 9516"/>
                    <a:gd name="connsiteX1" fmla="*/ 171 w 9540"/>
                    <a:gd name="connsiteY1" fmla="*/ 3611 h 9516"/>
                    <a:gd name="connsiteX2" fmla="*/ 3611 w 9540"/>
                    <a:gd name="connsiteY2" fmla="*/ 9346 h 9516"/>
                    <a:gd name="connsiteX3" fmla="*/ 9344 w 9540"/>
                    <a:gd name="connsiteY3" fmla="*/ 5905 h 9516"/>
                    <a:gd name="connsiteX4" fmla="*/ 5904 w 9540"/>
                    <a:gd name="connsiteY4" fmla="*/ 171 h 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6">
                      <a:moveTo>
                        <a:pt x="5904" y="171"/>
                      </a:moveTo>
                      <a:cubicBezTo>
                        <a:pt x="3229" y="-593"/>
                        <a:pt x="553" y="1318"/>
                        <a:pt x="171" y="3611"/>
                      </a:cubicBezTo>
                      <a:cubicBezTo>
                        <a:pt x="-593" y="6288"/>
                        <a:pt x="1318" y="8963"/>
                        <a:pt x="3611" y="9346"/>
                      </a:cubicBezTo>
                      <a:cubicBezTo>
                        <a:pt x="6286" y="10110"/>
                        <a:pt x="8962" y="8199"/>
                        <a:pt x="9344" y="5905"/>
                      </a:cubicBezTo>
                      <a:cubicBezTo>
                        <a:pt x="10108" y="3611"/>
                        <a:pt x="8579"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22" name="Graphic 4">
                <a:extLst>
                  <a:ext uri="{FF2B5EF4-FFF2-40B4-BE49-F238E27FC236}">
                    <a16:creationId xmlns:a16="http://schemas.microsoft.com/office/drawing/2014/main" id="{D8AB9857-8226-91FC-AA43-3C9ECF9A2D5C}"/>
                  </a:ext>
                </a:extLst>
              </p:cNvPr>
              <p:cNvGrpSpPr/>
              <p:nvPr/>
            </p:nvGrpSpPr>
            <p:grpSpPr>
              <a:xfrm>
                <a:off x="6096050" y="5365901"/>
                <a:ext cx="12901" cy="12904"/>
                <a:chOff x="6096050" y="5365901"/>
                <a:chExt cx="12901" cy="12904"/>
              </a:xfrm>
            </p:grpSpPr>
            <p:sp>
              <p:nvSpPr>
                <p:cNvPr id="189" name="Freeform 188">
                  <a:extLst>
                    <a:ext uri="{FF2B5EF4-FFF2-40B4-BE49-F238E27FC236}">
                      <a16:creationId xmlns:a16="http://schemas.microsoft.com/office/drawing/2014/main" id="{BBB3015D-AA6C-5658-63DC-E4C5DBED03DD}"/>
                    </a:ext>
                  </a:extLst>
                </p:cNvPr>
                <p:cNvSpPr/>
                <p:nvPr/>
              </p:nvSpPr>
              <p:spPr>
                <a:xfrm rot="-4591259">
                  <a:off x="6097150" y="5367002"/>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5F07E4CF-D787-02DF-9940-1CB822F06431}"/>
                    </a:ext>
                  </a:extLst>
                </p:cNvPr>
                <p:cNvSpPr/>
                <p:nvPr/>
              </p:nvSpPr>
              <p:spPr>
                <a:xfrm>
                  <a:off x="6096594" y="5366960"/>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8"/>
                        <a:pt x="1316" y="9727"/>
                        <a:pt x="3992" y="10491"/>
                      </a:cubicBezTo>
                      <a:cubicBezTo>
                        <a:pt x="6667" y="11256"/>
                        <a:pt x="9725" y="9344"/>
                        <a:pt x="10489" y="6668"/>
                      </a:cubicBezTo>
                      <a:cubicBezTo>
                        <a:pt x="11254" y="3610"/>
                        <a:pt x="9725" y="934"/>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id="{7BD02CDF-AB70-7B8B-9B5F-5378FEE0A3FA}"/>
                  </a:ext>
                </a:extLst>
              </p:cNvPr>
              <p:cNvGrpSpPr/>
              <p:nvPr/>
            </p:nvGrpSpPr>
            <p:grpSpPr>
              <a:xfrm>
                <a:off x="5694420" y="5204203"/>
                <a:ext cx="11980" cy="11982"/>
                <a:chOff x="5694420" y="5204203"/>
                <a:chExt cx="11980" cy="11982"/>
              </a:xfrm>
            </p:grpSpPr>
            <p:sp>
              <p:nvSpPr>
                <p:cNvPr id="187" name="Freeform 186">
                  <a:extLst>
                    <a:ext uri="{FF2B5EF4-FFF2-40B4-BE49-F238E27FC236}">
                      <a16:creationId xmlns:a16="http://schemas.microsoft.com/office/drawing/2014/main" id="{3CD3B453-109F-7D7A-2A78-54E65FFF78D4}"/>
                    </a:ext>
                  </a:extLst>
                </p:cNvPr>
                <p:cNvSpPr/>
                <p:nvPr/>
              </p:nvSpPr>
              <p:spPr>
                <a:xfrm rot="-4591259">
                  <a:off x="5695442" y="5205224"/>
                  <a:ext cx="9937" cy="9939"/>
                </a:xfrm>
                <a:custGeom>
                  <a:avLst/>
                  <a:gdLst>
                    <a:gd name="connsiteX0" fmla="*/ 0 w 9937"/>
                    <a:gd name="connsiteY0" fmla="*/ 0 h 9939"/>
                    <a:gd name="connsiteX1" fmla="*/ 9938 w 9937"/>
                    <a:gd name="connsiteY1" fmla="*/ 0 h 9939"/>
                    <a:gd name="connsiteX2" fmla="*/ 9938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8" y="0"/>
                      </a:lnTo>
                      <a:lnTo>
                        <a:pt x="9938" y="9939"/>
                      </a:lnTo>
                      <a:lnTo>
                        <a:pt x="0" y="9939"/>
                      </a:lnTo>
                      <a:close/>
                    </a:path>
                  </a:pathLst>
                </a:custGeom>
                <a:noFill/>
                <a:ln w="381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C6C774E-0AAE-7B66-D888-0DC106DB2AC9}"/>
                    </a:ext>
                  </a:extLst>
                </p:cNvPr>
                <p:cNvSpPr/>
                <p:nvPr/>
              </p:nvSpPr>
              <p:spPr>
                <a:xfrm>
                  <a:off x="5695285" y="5204876"/>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5" y="6669"/>
                        <a:pt x="1316" y="9344"/>
                        <a:pt x="3992" y="10109"/>
                      </a:cubicBezTo>
                      <a:cubicBezTo>
                        <a:pt x="6667" y="10874"/>
                        <a:pt x="9343" y="8962"/>
                        <a:pt x="10107" y="6286"/>
                      </a:cubicBezTo>
                      <a:cubicBezTo>
                        <a:pt x="10489" y="3610"/>
                        <a:pt x="8960" y="935"/>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4" name="Graphic 4">
                <a:extLst>
                  <a:ext uri="{FF2B5EF4-FFF2-40B4-BE49-F238E27FC236}">
                    <a16:creationId xmlns:a16="http://schemas.microsoft.com/office/drawing/2014/main" id="{3E7F15C8-E2A0-DCAD-2964-0B6D0C5FE7BB}"/>
                  </a:ext>
                </a:extLst>
              </p:cNvPr>
              <p:cNvGrpSpPr/>
              <p:nvPr/>
            </p:nvGrpSpPr>
            <p:grpSpPr>
              <a:xfrm>
                <a:off x="5847669" y="5278541"/>
                <a:ext cx="13360" cy="13363"/>
                <a:chOff x="5847669" y="5278541"/>
                <a:chExt cx="13360" cy="13363"/>
              </a:xfrm>
            </p:grpSpPr>
            <p:sp>
              <p:nvSpPr>
                <p:cNvPr id="185" name="Freeform 184">
                  <a:extLst>
                    <a:ext uri="{FF2B5EF4-FFF2-40B4-BE49-F238E27FC236}">
                      <a16:creationId xmlns:a16="http://schemas.microsoft.com/office/drawing/2014/main" id="{35F24096-993D-12B6-0AE8-97D888B4174C}"/>
                    </a:ext>
                  </a:extLst>
                </p:cNvPr>
                <p:cNvSpPr/>
                <p:nvPr/>
              </p:nvSpPr>
              <p:spPr>
                <a:xfrm rot="-4591927">
                  <a:off x="5848807" y="5279679"/>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25531AA-5A6E-32D2-E68B-7D505EA6C8EF}"/>
                    </a:ext>
                  </a:extLst>
                </p:cNvPr>
                <p:cNvSpPr/>
                <p:nvPr/>
              </p:nvSpPr>
              <p:spPr>
                <a:xfrm>
                  <a:off x="5848548" y="5279803"/>
                  <a:ext cx="11038" cy="11040"/>
                </a:xfrm>
                <a:custGeom>
                  <a:avLst/>
                  <a:gdLst>
                    <a:gd name="connsiteX0" fmla="*/ 6666 w 11038"/>
                    <a:gd name="connsiteY0" fmla="*/ 169 h 11040"/>
                    <a:gd name="connsiteX1" fmla="*/ 169 w 11038"/>
                    <a:gd name="connsiteY1" fmla="*/ 4374 h 11040"/>
                    <a:gd name="connsiteX2" fmla="*/ 4373 w 11038"/>
                    <a:gd name="connsiteY2" fmla="*/ 10872 h 11040"/>
                    <a:gd name="connsiteX3" fmla="*/ 10870 w 11038"/>
                    <a:gd name="connsiteY3" fmla="*/ 6667 h 11040"/>
                    <a:gd name="connsiteX4" fmla="*/ 6666 w 1103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8" h="11040">
                      <a:moveTo>
                        <a:pt x="6666" y="169"/>
                      </a:moveTo>
                      <a:cubicBezTo>
                        <a:pt x="3608" y="-596"/>
                        <a:pt x="933" y="1316"/>
                        <a:pt x="169" y="4374"/>
                      </a:cubicBezTo>
                      <a:cubicBezTo>
                        <a:pt x="-596" y="7432"/>
                        <a:pt x="1315" y="10108"/>
                        <a:pt x="4373" y="10872"/>
                      </a:cubicBezTo>
                      <a:cubicBezTo>
                        <a:pt x="7430" y="11637"/>
                        <a:pt x="10106" y="9725"/>
                        <a:pt x="10870" y="6667"/>
                      </a:cubicBezTo>
                      <a:cubicBezTo>
                        <a:pt x="11635" y="3609"/>
                        <a:pt x="9724"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125" name="Graphic 4">
                <a:extLst>
                  <a:ext uri="{FF2B5EF4-FFF2-40B4-BE49-F238E27FC236}">
                    <a16:creationId xmlns:a16="http://schemas.microsoft.com/office/drawing/2014/main" id="{B6C96E69-0F2A-A4EF-8750-2E4296076774}"/>
                  </a:ext>
                </a:extLst>
              </p:cNvPr>
              <p:cNvGrpSpPr/>
              <p:nvPr/>
            </p:nvGrpSpPr>
            <p:grpSpPr>
              <a:xfrm>
                <a:off x="6078171" y="5408946"/>
                <a:ext cx="15205" cy="15208"/>
                <a:chOff x="6078171" y="5408946"/>
                <a:chExt cx="15205" cy="15208"/>
              </a:xfrm>
            </p:grpSpPr>
            <p:sp>
              <p:nvSpPr>
                <p:cNvPr id="183" name="Freeform 182">
                  <a:extLst>
                    <a:ext uri="{FF2B5EF4-FFF2-40B4-BE49-F238E27FC236}">
                      <a16:creationId xmlns:a16="http://schemas.microsoft.com/office/drawing/2014/main" id="{99471786-39EF-FBBC-ECA8-360389215EEE}"/>
                    </a:ext>
                  </a:extLst>
                </p:cNvPr>
                <p:cNvSpPr/>
                <p:nvPr/>
              </p:nvSpPr>
              <p:spPr>
                <a:xfrm rot="-4590844">
                  <a:off x="6079468" y="5410243"/>
                  <a:ext cx="12612" cy="12614"/>
                </a:xfrm>
                <a:custGeom>
                  <a:avLst/>
                  <a:gdLst>
                    <a:gd name="connsiteX0" fmla="*/ 0 w 12612"/>
                    <a:gd name="connsiteY0" fmla="*/ 0 h 12614"/>
                    <a:gd name="connsiteX1" fmla="*/ 12612 w 12612"/>
                    <a:gd name="connsiteY1" fmla="*/ 0 h 12614"/>
                    <a:gd name="connsiteX2" fmla="*/ 12612 w 12612"/>
                    <a:gd name="connsiteY2" fmla="*/ 12615 h 12614"/>
                    <a:gd name="connsiteX3" fmla="*/ 0 w 12612"/>
                    <a:gd name="connsiteY3" fmla="*/ 12615 h 12614"/>
                  </a:gdLst>
                  <a:ahLst/>
                  <a:cxnLst>
                    <a:cxn ang="0">
                      <a:pos x="connsiteX0" y="connsiteY0"/>
                    </a:cxn>
                    <a:cxn ang="0">
                      <a:pos x="connsiteX1" y="connsiteY1"/>
                    </a:cxn>
                    <a:cxn ang="0">
                      <a:pos x="connsiteX2" y="connsiteY2"/>
                    </a:cxn>
                    <a:cxn ang="0">
                      <a:pos x="connsiteX3" y="connsiteY3"/>
                    </a:cxn>
                  </a:cxnLst>
                  <a:rect l="l" t="t" r="r" b="b"/>
                  <a:pathLst>
                    <a:path w="12612" h="12614">
                      <a:moveTo>
                        <a:pt x="0" y="0"/>
                      </a:moveTo>
                      <a:lnTo>
                        <a:pt x="12612" y="0"/>
                      </a:lnTo>
                      <a:lnTo>
                        <a:pt x="12612" y="12615"/>
                      </a:lnTo>
                      <a:lnTo>
                        <a:pt x="0" y="12615"/>
                      </a:lnTo>
                      <a:close/>
                    </a:path>
                  </a:pathLst>
                </a:custGeom>
                <a:noFill/>
                <a:ln w="381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45D582B-014C-128B-277F-6266A0A4BA53}"/>
                    </a:ext>
                  </a:extLst>
                </p:cNvPr>
                <p:cNvSpPr/>
                <p:nvPr/>
              </p:nvSpPr>
              <p:spPr>
                <a:xfrm>
                  <a:off x="6079780" y="5410160"/>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2" y="-597"/>
                        <a:pt x="932" y="1314"/>
                        <a:pt x="167" y="4755"/>
                      </a:cubicBezTo>
                      <a:cubicBezTo>
                        <a:pt x="-597" y="8195"/>
                        <a:pt x="1314" y="11636"/>
                        <a:pt x="4754" y="12400"/>
                      </a:cubicBezTo>
                      <a:cubicBezTo>
                        <a:pt x="8194" y="13164"/>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26" name="Graphic 4">
                <a:extLst>
                  <a:ext uri="{FF2B5EF4-FFF2-40B4-BE49-F238E27FC236}">
                    <a16:creationId xmlns:a16="http://schemas.microsoft.com/office/drawing/2014/main" id="{59B34F0B-9F4F-1C67-945F-313697171CE2}"/>
                  </a:ext>
                </a:extLst>
              </p:cNvPr>
              <p:cNvGrpSpPr/>
              <p:nvPr/>
            </p:nvGrpSpPr>
            <p:grpSpPr>
              <a:xfrm>
                <a:off x="5502958" y="5204441"/>
                <a:ext cx="14742" cy="14745"/>
                <a:chOff x="5502958" y="5204441"/>
                <a:chExt cx="14742" cy="14745"/>
              </a:xfrm>
            </p:grpSpPr>
            <p:sp>
              <p:nvSpPr>
                <p:cNvPr id="181" name="Freeform 180">
                  <a:extLst>
                    <a:ext uri="{FF2B5EF4-FFF2-40B4-BE49-F238E27FC236}">
                      <a16:creationId xmlns:a16="http://schemas.microsoft.com/office/drawing/2014/main" id="{A9463C45-1A84-E308-B246-7885AB2C5EED}"/>
                    </a:ext>
                  </a:extLst>
                </p:cNvPr>
                <p:cNvSpPr/>
                <p:nvPr/>
              </p:nvSpPr>
              <p:spPr>
                <a:xfrm rot="-4591927">
                  <a:off x="5504214" y="5205698"/>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4AEC61FD-9674-41DA-95B8-52F15828B918}"/>
                    </a:ext>
                  </a:extLst>
                </p:cNvPr>
                <p:cNvSpPr/>
                <p:nvPr/>
              </p:nvSpPr>
              <p:spPr>
                <a:xfrm>
                  <a:off x="5504188" y="5205260"/>
                  <a:ext cx="12182" cy="12185"/>
                </a:xfrm>
                <a:custGeom>
                  <a:avLst/>
                  <a:gdLst>
                    <a:gd name="connsiteX0" fmla="*/ 7429 w 12182"/>
                    <a:gd name="connsiteY0" fmla="*/ 167 h 12185"/>
                    <a:gd name="connsiteX1" fmla="*/ 167 w 12182"/>
                    <a:gd name="connsiteY1" fmla="*/ 4755 h 12185"/>
                    <a:gd name="connsiteX2" fmla="*/ 4754 w 12182"/>
                    <a:gd name="connsiteY2" fmla="*/ 12018 h 12185"/>
                    <a:gd name="connsiteX3" fmla="*/ 12015 w 12182"/>
                    <a:gd name="connsiteY3" fmla="*/ 7431 h 12185"/>
                    <a:gd name="connsiteX4" fmla="*/ 7429 w 12182"/>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 h="12185">
                      <a:moveTo>
                        <a:pt x="7429" y="167"/>
                      </a:moveTo>
                      <a:cubicBezTo>
                        <a:pt x="3989" y="-597"/>
                        <a:pt x="932" y="1314"/>
                        <a:pt x="167" y="4755"/>
                      </a:cubicBezTo>
                      <a:cubicBezTo>
                        <a:pt x="-597" y="8195"/>
                        <a:pt x="1314" y="11253"/>
                        <a:pt x="4754" y="12018"/>
                      </a:cubicBezTo>
                      <a:cubicBezTo>
                        <a:pt x="8193" y="12783"/>
                        <a:pt x="11251" y="10871"/>
                        <a:pt x="12015" y="7431"/>
                      </a:cubicBezTo>
                      <a:cubicBezTo>
                        <a:pt x="12780" y="4373"/>
                        <a:pt x="10869"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127" name="Graphic 4">
                <a:extLst>
                  <a:ext uri="{FF2B5EF4-FFF2-40B4-BE49-F238E27FC236}">
                    <a16:creationId xmlns:a16="http://schemas.microsoft.com/office/drawing/2014/main" id="{D0EC5EB6-D4DA-4000-1EC6-337F2CC68FA5}"/>
                  </a:ext>
                </a:extLst>
              </p:cNvPr>
              <p:cNvGrpSpPr/>
              <p:nvPr/>
            </p:nvGrpSpPr>
            <p:grpSpPr>
              <a:xfrm>
                <a:off x="5478810" y="5232027"/>
                <a:ext cx="12441" cy="12443"/>
                <a:chOff x="5478810" y="5232027"/>
                <a:chExt cx="12441" cy="12443"/>
              </a:xfrm>
            </p:grpSpPr>
            <p:sp>
              <p:nvSpPr>
                <p:cNvPr id="179" name="Freeform 178">
                  <a:extLst>
                    <a:ext uri="{FF2B5EF4-FFF2-40B4-BE49-F238E27FC236}">
                      <a16:creationId xmlns:a16="http://schemas.microsoft.com/office/drawing/2014/main" id="{23894A47-23EB-F199-F195-7E83E41946EA}"/>
                    </a:ext>
                  </a:extLst>
                </p:cNvPr>
                <p:cNvSpPr/>
                <p:nvPr/>
              </p:nvSpPr>
              <p:spPr>
                <a:xfrm rot="-4590844">
                  <a:off x="5479871" y="5233088"/>
                  <a:ext cx="10319" cy="10321"/>
                </a:xfrm>
                <a:custGeom>
                  <a:avLst/>
                  <a:gdLst>
                    <a:gd name="connsiteX0" fmla="*/ 0 w 10319"/>
                    <a:gd name="connsiteY0" fmla="*/ 0 h 10321"/>
                    <a:gd name="connsiteX1" fmla="*/ 10319 w 10319"/>
                    <a:gd name="connsiteY1" fmla="*/ 0 h 10321"/>
                    <a:gd name="connsiteX2" fmla="*/ 10319 w 10319"/>
                    <a:gd name="connsiteY2" fmla="*/ 10321 h 10321"/>
                    <a:gd name="connsiteX3" fmla="*/ 0 w 10319"/>
                    <a:gd name="connsiteY3" fmla="*/ 10321 h 10321"/>
                  </a:gdLst>
                  <a:ahLst/>
                  <a:cxnLst>
                    <a:cxn ang="0">
                      <a:pos x="connsiteX0" y="connsiteY0"/>
                    </a:cxn>
                    <a:cxn ang="0">
                      <a:pos x="connsiteX1" y="connsiteY1"/>
                    </a:cxn>
                    <a:cxn ang="0">
                      <a:pos x="connsiteX2" y="connsiteY2"/>
                    </a:cxn>
                    <a:cxn ang="0">
                      <a:pos x="connsiteX3" y="connsiteY3"/>
                    </a:cxn>
                  </a:cxnLst>
                  <a:rect l="l" t="t" r="r" b="b"/>
                  <a:pathLst>
                    <a:path w="10319" h="10321">
                      <a:moveTo>
                        <a:pt x="0" y="0"/>
                      </a:moveTo>
                      <a:lnTo>
                        <a:pt x="10319" y="0"/>
                      </a:lnTo>
                      <a:lnTo>
                        <a:pt x="10319" y="10321"/>
                      </a:lnTo>
                      <a:lnTo>
                        <a:pt x="0" y="10321"/>
                      </a:lnTo>
                      <a:close/>
                    </a:path>
                  </a:pathLst>
                </a:custGeom>
                <a:noFill/>
                <a:ln w="381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388CCE2A-B3E2-C14B-53AF-DA3BD3B4BCAD}"/>
                    </a:ext>
                  </a:extLst>
                </p:cNvPr>
                <p:cNvSpPr/>
                <p:nvPr/>
              </p:nvSpPr>
              <p:spPr>
                <a:xfrm>
                  <a:off x="5479724" y="5233164"/>
                  <a:ext cx="10276" cy="10278"/>
                </a:xfrm>
                <a:custGeom>
                  <a:avLst/>
                  <a:gdLst>
                    <a:gd name="connsiteX0" fmla="*/ 6285 w 10276"/>
                    <a:gd name="connsiteY0" fmla="*/ 170 h 10278"/>
                    <a:gd name="connsiteX1" fmla="*/ 170 w 10276"/>
                    <a:gd name="connsiteY1" fmla="*/ 3993 h 10278"/>
                    <a:gd name="connsiteX2" fmla="*/ 3992 w 10276"/>
                    <a:gd name="connsiteY2" fmla="*/ 10109 h 10278"/>
                    <a:gd name="connsiteX3" fmla="*/ 10107 w 10276"/>
                    <a:gd name="connsiteY3" fmla="*/ 6286 h 10278"/>
                    <a:gd name="connsiteX4" fmla="*/ 6285 w 10276"/>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0278">
                      <a:moveTo>
                        <a:pt x="6285" y="170"/>
                      </a:moveTo>
                      <a:cubicBezTo>
                        <a:pt x="3610" y="-595"/>
                        <a:pt x="934" y="1317"/>
                        <a:pt x="170" y="3993"/>
                      </a:cubicBezTo>
                      <a:cubicBezTo>
                        <a:pt x="-595" y="6668"/>
                        <a:pt x="1316" y="9344"/>
                        <a:pt x="3992" y="10109"/>
                      </a:cubicBezTo>
                      <a:cubicBezTo>
                        <a:pt x="6667" y="10874"/>
                        <a:pt x="9343" y="8962"/>
                        <a:pt x="10107" y="6286"/>
                      </a:cubicBezTo>
                      <a:cubicBezTo>
                        <a:pt x="10871" y="3610"/>
                        <a:pt x="8960"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8" name="Graphic 4">
                <a:extLst>
                  <a:ext uri="{FF2B5EF4-FFF2-40B4-BE49-F238E27FC236}">
                    <a16:creationId xmlns:a16="http://schemas.microsoft.com/office/drawing/2014/main" id="{C3558C11-840B-D559-3E98-E0404F8A9805}"/>
                  </a:ext>
                </a:extLst>
              </p:cNvPr>
              <p:cNvGrpSpPr/>
              <p:nvPr/>
            </p:nvGrpSpPr>
            <p:grpSpPr>
              <a:xfrm>
                <a:off x="5617800" y="5344700"/>
                <a:ext cx="8754" cy="8755"/>
                <a:chOff x="5617800" y="5344700"/>
                <a:chExt cx="8754" cy="8755"/>
              </a:xfrm>
            </p:grpSpPr>
            <p:sp>
              <p:nvSpPr>
                <p:cNvPr id="177" name="Freeform 176">
                  <a:extLst>
                    <a:ext uri="{FF2B5EF4-FFF2-40B4-BE49-F238E27FC236}">
                      <a16:creationId xmlns:a16="http://schemas.microsoft.com/office/drawing/2014/main" id="{7FE72C3D-1FBC-3190-5B3F-CA50B35B2FDE}"/>
                    </a:ext>
                  </a:extLst>
                </p:cNvPr>
                <p:cNvSpPr/>
                <p:nvPr/>
              </p:nvSpPr>
              <p:spPr>
                <a:xfrm rot="-4591593">
                  <a:off x="5618547" y="5345446"/>
                  <a:ext cx="7261" cy="7263"/>
                </a:xfrm>
                <a:custGeom>
                  <a:avLst/>
                  <a:gdLst>
                    <a:gd name="connsiteX0" fmla="*/ 0 w 7261"/>
                    <a:gd name="connsiteY0" fmla="*/ 0 h 7263"/>
                    <a:gd name="connsiteX1" fmla="*/ 7262 w 7261"/>
                    <a:gd name="connsiteY1" fmla="*/ 0 h 7263"/>
                    <a:gd name="connsiteX2" fmla="*/ 7262 w 7261"/>
                    <a:gd name="connsiteY2" fmla="*/ 7264 h 7263"/>
                    <a:gd name="connsiteX3" fmla="*/ 0 w 7261"/>
                    <a:gd name="connsiteY3" fmla="*/ 7264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4"/>
                      </a:lnTo>
                      <a:lnTo>
                        <a:pt x="0" y="7264"/>
                      </a:lnTo>
                      <a:close/>
                    </a:path>
                  </a:pathLst>
                </a:custGeom>
                <a:noFill/>
                <a:ln w="381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6F4EB3A-CDA5-8639-A6B5-818657C76EE5}"/>
                    </a:ext>
                  </a:extLst>
                </p:cNvPr>
                <p:cNvSpPr/>
                <p:nvPr/>
              </p:nvSpPr>
              <p:spPr>
                <a:xfrm>
                  <a:off x="5618177" y="5345267"/>
                  <a:ext cx="7408" cy="7409"/>
                </a:xfrm>
                <a:custGeom>
                  <a:avLst/>
                  <a:gdLst>
                    <a:gd name="connsiteX0" fmla="*/ 4660 w 7408"/>
                    <a:gd name="connsiteY0" fmla="*/ 73 h 7409"/>
                    <a:gd name="connsiteX1" fmla="*/ 73 w 7408"/>
                    <a:gd name="connsiteY1" fmla="*/ 2749 h 7409"/>
                    <a:gd name="connsiteX2" fmla="*/ 2749 w 7408"/>
                    <a:gd name="connsiteY2" fmla="*/ 7336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6"/>
                      </a:cubicBezTo>
                      <a:cubicBezTo>
                        <a:pt x="4660" y="7719"/>
                        <a:pt x="6571" y="6572"/>
                        <a:pt x="7335" y="4660"/>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9" name="Graphic 4">
                <a:extLst>
                  <a:ext uri="{FF2B5EF4-FFF2-40B4-BE49-F238E27FC236}">
                    <a16:creationId xmlns:a16="http://schemas.microsoft.com/office/drawing/2014/main" id="{6DF38A1D-CF9D-E1C0-EB79-0DDF722034F8}"/>
                  </a:ext>
                </a:extLst>
              </p:cNvPr>
              <p:cNvGrpSpPr/>
              <p:nvPr/>
            </p:nvGrpSpPr>
            <p:grpSpPr>
              <a:xfrm>
                <a:off x="5954732" y="5541828"/>
                <a:ext cx="11520" cy="11522"/>
                <a:chOff x="5954732" y="5541828"/>
                <a:chExt cx="11520" cy="11522"/>
              </a:xfrm>
            </p:grpSpPr>
            <p:sp>
              <p:nvSpPr>
                <p:cNvPr id="175" name="Freeform 174">
                  <a:extLst>
                    <a:ext uri="{FF2B5EF4-FFF2-40B4-BE49-F238E27FC236}">
                      <a16:creationId xmlns:a16="http://schemas.microsoft.com/office/drawing/2014/main" id="{A03A53EC-5627-2F36-78CA-B2A6F30B0583}"/>
                    </a:ext>
                  </a:extLst>
                </p:cNvPr>
                <p:cNvSpPr/>
                <p:nvPr/>
              </p:nvSpPr>
              <p:spPr>
                <a:xfrm rot="-4590510">
                  <a:off x="5955715" y="5542810"/>
                  <a:ext cx="9554" cy="9556"/>
                </a:xfrm>
                <a:custGeom>
                  <a:avLst/>
                  <a:gdLst>
                    <a:gd name="connsiteX0" fmla="*/ 0 w 9554"/>
                    <a:gd name="connsiteY0" fmla="*/ 0 h 9556"/>
                    <a:gd name="connsiteX1" fmla="*/ 9555 w 9554"/>
                    <a:gd name="connsiteY1" fmla="*/ 0 h 9556"/>
                    <a:gd name="connsiteX2" fmla="*/ 9555 w 9554"/>
                    <a:gd name="connsiteY2" fmla="*/ 9557 h 9556"/>
                    <a:gd name="connsiteX3" fmla="*/ 0 w 9554"/>
                    <a:gd name="connsiteY3" fmla="*/ 9557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3D700CA0-949B-7962-9CEE-A44B5B87D0C3}"/>
                    </a:ext>
                  </a:extLst>
                </p:cNvPr>
                <p:cNvSpPr/>
                <p:nvPr/>
              </p:nvSpPr>
              <p:spPr>
                <a:xfrm>
                  <a:off x="5955561" y="554242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554" y="1318"/>
                        <a:pt x="171" y="3612"/>
                      </a:cubicBezTo>
                      <a:cubicBezTo>
                        <a:pt x="-593" y="6288"/>
                        <a:pt x="1318" y="8963"/>
                        <a:pt x="3611" y="9346"/>
                      </a:cubicBezTo>
                      <a:cubicBezTo>
                        <a:pt x="6287" y="10110"/>
                        <a:pt x="8962"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30" name="Graphic 4">
                <a:extLst>
                  <a:ext uri="{FF2B5EF4-FFF2-40B4-BE49-F238E27FC236}">
                    <a16:creationId xmlns:a16="http://schemas.microsoft.com/office/drawing/2014/main" id="{51442459-8526-544E-BEF7-3D5E997672F8}"/>
                  </a:ext>
                </a:extLst>
              </p:cNvPr>
              <p:cNvGrpSpPr/>
              <p:nvPr/>
            </p:nvGrpSpPr>
            <p:grpSpPr>
              <a:xfrm>
                <a:off x="5936982" y="5692097"/>
                <a:ext cx="15204" cy="15207"/>
                <a:chOff x="5936982" y="5692097"/>
                <a:chExt cx="15204" cy="15207"/>
              </a:xfrm>
            </p:grpSpPr>
            <p:sp>
              <p:nvSpPr>
                <p:cNvPr id="173" name="Freeform 172">
                  <a:extLst>
                    <a:ext uri="{FF2B5EF4-FFF2-40B4-BE49-F238E27FC236}">
                      <a16:creationId xmlns:a16="http://schemas.microsoft.com/office/drawing/2014/main" id="{246F5E57-3D20-8DC3-CC62-86D8D457F912}"/>
                    </a:ext>
                  </a:extLst>
                </p:cNvPr>
                <p:cNvSpPr/>
                <p:nvPr/>
              </p:nvSpPr>
              <p:spPr>
                <a:xfrm rot="-4591593">
                  <a:off x="5938278" y="5693393"/>
                  <a:ext cx="12612" cy="12615"/>
                </a:xfrm>
                <a:custGeom>
                  <a:avLst/>
                  <a:gdLst>
                    <a:gd name="connsiteX0" fmla="*/ 0 w 12612"/>
                    <a:gd name="connsiteY0" fmla="*/ 0 h 12615"/>
                    <a:gd name="connsiteX1" fmla="*/ 12613 w 12612"/>
                    <a:gd name="connsiteY1" fmla="*/ 0 h 12615"/>
                    <a:gd name="connsiteX2" fmla="*/ 12613 w 12612"/>
                    <a:gd name="connsiteY2" fmla="*/ 12616 h 12615"/>
                    <a:gd name="connsiteX3" fmla="*/ 0 w 12612"/>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8A6FD13A-10BB-DE39-65AA-CA9C666F325D}"/>
                    </a:ext>
                  </a:extLst>
                </p:cNvPr>
                <p:cNvSpPr/>
                <p:nvPr/>
              </p:nvSpPr>
              <p:spPr>
                <a:xfrm>
                  <a:off x="5937984" y="5693425"/>
                  <a:ext cx="12695" cy="12567"/>
                </a:xfrm>
                <a:custGeom>
                  <a:avLst/>
                  <a:gdLst>
                    <a:gd name="connsiteX0" fmla="*/ 7811 w 12695"/>
                    <a:gd name="connsiteY0" fmla="*/ 167 h 12567"/>
                    <a:gd name="connsiteX1" fmla="*/ 167 w 12695"/>
                    <a:gd name="connsiteY1" fmla="*/ 4755 h 12567"/>
                    <a:gd name="connsiteX2" fmla="*/ 4754 w 12695"/>
                    <a:gd name="connsiteY2" fmla="*/ 12400 h 12567"/>
                    <a:gd name="connsiteX3" fmla="*/ 12398 w 12695"/>
                    <a:gd name="connsiteY3" fmla="*/ 7813 h 12567"/>
                    <a:gd name="connsiteX4" fmla="*/ 7811 w 1269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 h="12567">
                      <a:moveTo>
                        <a:pt x="7811" y="167"/>
                      </a:moveTo>
                      <a:cubicBezTo>
                        <a:pt x="4371" y="-597"/>
                        <a:pt x="932" y="1314"/>
                        <a:pt x="167" y="4755"/>
                      </a:cubicBezTo>
                      <a:cubicBezTo>
                        <a:pt x="-597" y="8195"/>
                        <a:pt x="1314" y="11636"/>
                        <a:pt x="4754" y="12400"/>
                      </a:cubicBezTo>
                      <a:cubicBezTo>
                        <a:pt x="8193" y="13165"/>
                        <a:pt x="11633" y="11253"/>
                        <a:pt x="12398" y="7813"/>
                      </a:cubicBezTo>
                      <a:cubicBezTo>
                        <a:pt x="13544" y="4372"/>
                        <a:pt x="11251" y="1314"/>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1" name="Graphic 4">
                <a:extLst>
                  <a:ext uri="{FF2B5EF4-FFF2-40B4-BE49-F238E27FC236}">
                    <a16:creationId xmlns:a16="http://schemas.microsoft.com/office/drawing/2014/main" id="{A5BA6129-FAFC-8AD9-8062-729A8DDA9E35}"/>
                  </a:ext>
                </a:extLst>
              </p:cNvPr>
              <p:cNvGrpSpPr/>
              <p:nvPr/>
            </p:nvGrpSpPr>
            <p:grpSpPr>
              <a:xfrm>
                <a:off x="5732968" y="5705000"/>
                <a:ext cx="9216" cy="9218"/>
                <a:chOff x="5732968" y="5705000"/>
                <a:chExt cx="9216" cy="9218"/>
              </a:xfrm>
            </p:grpSpPr>
            <p:sp>
              <p:nvSpPr>
                <p:cNvPr id="171" name="Freeform 170">
                  <a:extLst>
                    <a:ext uri="{FF2B5EF4-FFF2-40B4-BE49-F238E27FC236}">
                      <a16:creationId xmlns:a16="http://schemas.microsoft.com/office/drawing/2014/main" id="{B107DBC6-027F-8B00-E72D-263FA987553C}"/>
                    </a:ext>
                  </a:extLst>
                </p:cNvPr>
                <p:cNvSpPr/>
                <p:nvPr/>
              </p:nvSpPr>
              <p:spPr>
                <a:xfrm rot="-4590510">
                  <a:off x="5733754" y="5705786"/>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92473FFA-F25E-59D3-F309-F6319EEB55E6}"/>
                    </a:ext>
                  </a:extLst>
                </p:cNvPr>
                <p:cNvSpPr/>
                <p:nvPr/>
              </p:nvSpPr>
              <p:spPr>
                <a:xfrm>
                  <a:off x="5733984" y="5705752"/>
                  <a:ext cx="7716" cy="7790"/>
                </a:xfrm>
                <a:custGeom>
                  <a:avLst/>
                  <a:gdLst>
                    <a:gd name="connsiteX0" fmla="*/ 4659 w 7716"/>
                    <a:gd name="connsiteY0" fmla="*/ 72 h 7790"/>
                    <a:gd name="connsiteX1" fmla="*/ 72 w 7716"/>
                    <a:gd name="connsiteY1" fmla="*/ 3131 h 7790"/>
                    <a:gd name="connsiteX2" fmla="*/ 3130 w 7716"/>
                    <a:gd name="connsiteY2" fmla="*/ 7718 h 7790"/>
                    <a:gd name="connsiteX3" fmla="*/ 7716 w 7716"/>
                    <a:gd name="connsiteY3" fmla="*/ 4660 h 7790"/>
                    <a:gd name="connsiteX4" fmla="*/ 4659 w 7716"/>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 h="7790">
                      <a:moveTo>
                        <a:pt x="4659" y="72"/>
                      </a:moveTo>
                      <a:cubicBezTo>
                        <a:pt x="2748" y="-310"/>
                        <a:pt x="455" y="837"/>
                        <a:pt x="72" y="3131"/>
                      </a:cubicBezTo>
                      <a:cubicBezTo>
                        <a:pt x="-310" y="5042"/>
                        <a:pt x="837" y="7336"/>
                        <a:pt x="3130" y="7718"/>
                      </a:cubicBezTo>
                      <a:cubicBezTo>
                        <a:pt x="5041" y="8100"/>
                        <a:pt x="7334" y="6954"/>
                        <a:pt x="7716" y="4660"/>
                      </a:cubicBezTo>
                      <a:cubicBezTo>
                        <a:pt x="7716" y="2749"/>
                        <a:pt x="6570"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2" name="Graphic 4">
                <a:extLst>
                  <a:ext uri="{FF2B5EF4-FFF2-40B4-BE49-F238E27FC236}">
                    <a16:creationId xmlns:a16="http://schemas.microsoft.com/office/drawing/2014/main" id="{450936AE-E1E5-B356-D480-940E9D68E233}"/>
                  </a:ext>
                </a:extLst>
              </p:cNvPr>
              <p:cNvGrpSpPr/>
              <p:nvPr/>
            </p:nvGrpSpPr>
            <p:grpSpPr>
              <a:xfrm>
                <a:off x="5851354" y="5815331"/>
                <a:ext cx="16588" cy="16591"/>
                <a:chOff x="5851354" y="5815331"/>
                <a:chExt cx="16588" cy="16591"/>
              </a:xfrm>
            </p:grpSpPr>
            <p:sp>
              <p:nvSpPr>
                <p:cNvPr id="169" name="Freeform 168">
                  <a:extLst>
                    <a:ext uri="{FF2B5EF4-FFF2-40B4-BE49-F238E27FC236}">
                      <a16:creationId xmlns:a16="http://schemas.microsoft.com/office/drawing/2014/main" id="{9B91BC00-B278-88AA-C0BD-BFB92FACB491}"/>
                    </a:ext>
                  </a:extLst>
                </p:cNvPr>
                <p:cNvSpPr/>
                <p:nvPr/>
              </p:nvSpPr>
              <p:spPr>
                <a:xfrm rot="-4591259">
                  <a:off x="5852768" y="5816745"/>
                  <a:ext cx="13759" cy="13762"/>
                </a:xfrm>
                <a:custGeom>
                  <a:avLst/>
                  <a:gdLst>
                    <a:gd name="connsiteX0" fmla="*/ 0 w 13759"/>
                    <a:gd name="connsiteY0" fmla="*/ 0 h 13762"/>
                    <a:gd name="connsiteX1" fmla="*/ 13760 w 13759"/>
                    <a:gd name="connsiteY1" fmla="*/ 0 h 13762"/>
                    <a:gd name="connsiteX2" fmla="*/ 13760 w 13759"/>
                    <a:gd name="connsiteY2" fmla="*/ 13762 h 13762"/>
                    <a:gd name="connsiteX3" fmla="*/ 0 w 13759"/>
                    <a:gd name="connsiteY3" fmla="*/ 13762 h 13762"/>
                  </a:gdLst>
                  <a:ahLst/>
                  <a:cxnLst>
                    <a:cxn ang="0">
                      <a:pos x="connsiteX0" y="connsiteY0"/>
                    </a:cxn>
                    <a:cxn ang="0">
                      <a:pos x="connsiteX1" y="connsiteY1"/>
                    </a:cxn>
                    <a:cxn ang="0">
                      <a:pos x="connsiteX2" y="connsiteY2"/>
                    </a:cxn>
                    <a:cxn ang="0">
                      <a:pos x="connsiteX3" y="connsiteY3"/>
                    </a:cxn>
                  </a:cxnLst>
                  <a:rect l="l" t="t" r="r" b="b"/>
                  <a:pathLst>
                    <a:path w="13759" h="13762">
                      <a:moveTo>
                        <a:pt x="0" y="0"/>
                      </a:moveTo>
                      <a:lnTo>
                        <a:pt x="13760" y="0"/>
                      </a:lnTo>
                      <a:lnTo>
                        <a:pt x="13760" y="13762"/>
                      </a:lnTo>
                      <a:lnTo>
                        <a:pt x="0" y="13762"/>
                      </a:lnTo>
                      <a:close/>
                    </a:path>
                  </a:pathLst>
                </a:custGeom>
                <a:noFill/>
                <a:ln w="381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D69DEA4-A8C6-8261-A1A4-DF436D35EA1F}"/>
                    </a:ext>
                  </a:extLst>
                </p:cNvPr>
                <p:cNvSpPr/>
                <p:nvPr/>
              </p:nvSpPr>
              <p:spPr>
                <a:xfrm>
                  <a:off x="5852391" y="5816537"/>
                  <a:ext cx="13820" cy="13674"/>
                </a:xfrm>
                <a:custGeom>
                  <a:avLst/>
                  <a:gdLst>
                    <a:gd name="connsiteX0" fmla="*/ 8556 w 13820"/>
                    <a:gd name="connsiteY0" fmla="*/ 147 h 13674"/>
                    <a:gd name="connsiteX1" fmla="*/ 147 w 13820"/>
                    <a:gd name="connsiteY1" fmla="*/ 5117 h 13674"/>
                    <a:gd name="connsiteX2" fmla="*/ 5116 w 13820"/>
                    <a:gd name="connsiteY2" fmla="*/ 13527 h 13674"/>
                    <a:gd name="connsiteX3" fmla="*/ 13524 w 13820"/>
                    <a:gd name="connsiteY3" fmla="*/ 8558 h 13674"/>
                    <a:gd name="connsiteX4" fmla="*/ 8556 w 13820"/>
                    <a:gd name="connsiteY4" fmla="*/ 147 h 1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0" h="13674">
                      <a:moveTo>
                        <a:pt x="8556" y="147"/>
                      </a:moveTo>
                      <a:cubicBezTo>
                        <a:pt x="4734" y="-617"/>
                        <a:pt x="912" y="1676"/>
                        <a:pt x="147" y="5117"/>
                      </a:cubicBezTo>
                      <a:cubicBezTo>
                        <a:pt x="-617" y="8940"/>
                        <a:pt x="1676" y="12763"/>
                        <a:pt x="5116" y="13527"/>
                      </a:cubicBezTo>
                      <a:cubicBezTo>
                        <a:pt x="8938" y="14292"/>
                        <a:pt x="12760" y="11998"/>
                        <a:pt x="13524" y="8558"/>
                      </a:cubicBezTo>
                      <a:cubicBezTo>
                        <a:pt x="14671" y="5117"/>
                        <a:pt x="12378" y="1294"/>
                        <a:pt x="8556" y="147"/>
                      </a:cubicBezTo>
                      <a:close/>
                    </a:path>
                  </a:pathLst>
                </a:custGeom>
                <a:solidFill>
                  <a:srgbClr val="29ABE2"/>
                </a:solidFill>
                <a:ln w="3819" cap="flat">
                  <a:noFill/>
                  <a:prstDash val="solid"/>
                  <a:miter/>
                </a:ln>
              </p:spPr>
              <p:txBody>
                <a:bodyPr rtlCol="0" anchor="ctr"/>
                <a:lstStyle/>
                <a:p>
                  <a:endParaRPr lang="en-US"/>
                </a:p>
              </p:txBody>
            </p:sp>
          </p:grpSp>
          <p:grpSp>
            <p:nvGrpSpPr>
              <p:cNvPr id="133" name="Graphic 4">
                <a:extLst>
                  <a:ext uri="{FF2B5EF4-FFF2-40B4-BE49-F238E27FC236}">
                    <a16:creationId xmlns:a16="http://schemas.microsoft.com/office/drawing/2014/main" id="{FEB761EF-5328-B720-F512-7F40B75C98B8}"/>
                  </a:ext>
                </a:extLst>
              </p:cNvPr>
              <p:cNvGrpSpPr/>
              <p:nvPr/>
            </p:nvGrpSpPr>
            <p:grpSpPr>
              <a:xfrm>
                <a:off x="5473686" y="5524751"/>
                <a:ext cx="15205" cy="15208"/>
                <a:chOff x="5473686" y="5524751"/>
                <a:chExt cx="15205" cy="15208"/>
              </a:xfrm>
            </p:grpSpPr>
            <p:sp>
              <p:nvSpPr>
                <p:cNvPr id="167" name="Freeform 166">
                  <a:extLst>
                    <a:ext uri="{FF2B5EF4-FFF2-40B4-BE49-F238E27FC236}">
                      <a16:creationId xmlns:a16="http://schemas.microsoft.com/office/drawing/2014/main" id="{E9CD5C37-1FA6-766C-C91C-F3DA6DFFA53C}"/>
                    </a:ext>
                  </a:extLst>
                </p:cNvPr>
                <p:cNvSpPr/>
                <p:nvPr/>
              </p:nvSpPr>
              <p:spPr>
                <a:xfrm rot="-4591259">
                  <a:off x="5474982" y="5526047"/>
                  <a:ext cx="12613" cy="12615"/>
                </a:xfrm>
                <a:custGeom>
                  <a:avLst/>
                  <a:gdLst>
                    <a:gd name="connsiteX0" fmla="*/ 0 w 12613"/>
                    <a:gd name="connsiteY0" fmla="*/ 0 h 12615"/>
                    <a:gd name="connsiteX1" fmla="*/ 12613 w 12613"/>
                    <a:gd name="connsiteY1" fmla="*/ 0 h 12615"/>
                    <a:gd name="connsiteX2" fmla="*/ 12613 w 12613"/>
                    <a:gd name="connsiteY2" fmla="*/ 12616 h 12615"/>
                    <a:gd name="connsiteX3" fmla="*/ 0 w 12613"/>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3"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B6D98674-096F-F940-3B06-33F8086C9971}"/>
                    </a:ext>
                  </a:extLst>
                </p:cNvPr>
                <p:cNvSpPr/>
                <p:nvPr/>
              </p:nvSpPr>
              <p:spPr>
                <a:xfrm>
                  <a:off x="5474758" y="5525989"/>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1" y="-597"/>
                        <a:pt x="932" y="1314"/>
                        <a:pt x="167" y="4755"/>
                      </a:cubicBezTo>
                      <a:cubicBezTo>
                        <a:pt x="-597" y="8195"/>
                        <a:pt x="1314" y="11635"/>
                        <a:pt x="4754" y="12400"/>
                      </a:cubicBezTo>
                      <a:cubicBezTo>
                        <a:pt x="8193" y="13165"/>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4" name="Graphic 4">
                <a:extLst>
                  <a:ext uri="{FF2B5EF4-FFF2-40B4-BE49-F238E27FC236}">
                    <a16:creationId xmlns:a16="http://schemas.microsoft.com/office/drawing/2014/main" id="{A99EED7B-9D1A-F1EF-04CC-AAB0FA67D559}"/>
                  </a:ext>
                </a:extLst>
              </p:cNvPr>
              <p:cNvGrpSpPr/>
              <p:nvPr/>
            </p:nvGrpSpPr>
            <p:grpSpPr>
              <a:xfrm>
                <a:off x="5400386" y="5486749"/>
                <a:ext cx="11056" cy="11059"/>
                <a:chOff x="5400386" y="5486749"/>
                <a:chExt cx="11056" cy="11059"/>
              </a:xfrm>
            </p:grpSpPr>
            <p:sp>
              <p:nvSpPr>
                <p:cNvPr id="165" name="Freeform 164">
                  <a:extLst>
                    <a:ext uri="{FF2B5EF4-FFF2-40B4-BE49-F238E27FC236}">
                      <a16:creationId xmlns:a16="http://schemas.microsoft.com/office/drawing/2014/main" id="{4428BE42-B24A-9B78-6B3C-9A633A30BF54}"/>
                    </a:ext>
                  </a:extLst>
                </p:cNvPr>
                <p:cNvSpPr/>
                <p:nvPr/>
              </p:nvSpPr>
              <p:spPr>
                <a:xfrm rot="-4591927">
                  <a:off x="5401328" y="5487691"/>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39BB750-62DE-605E-9652-866DC47B9B5C}"/>
                    </a:ext>
                  </a:extLst>
                </p:cNvPr>
                <p:cNvSpPr/>
                <p:nvPr/>
              </p:nvSpPr>
              <p:spPr>
                <a:xfrm>
                  <a:off x="5401347" y="5487732"/>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35" name="Graphic 4">
                <a:extLst>
                  <a:ext uri="{FF2B5EF4-FFF2-40B4-BE49-F238E27FC236}">
                    <a16:creationId xmlns:a16="http://schemas.microsoft.com/office/drawing/2014/main" id="{BB5DE059-8300-6CE4-C1A8-0B3CAD760F71}"/>
                  </a:ext>
                </a:extLst>
              </p:cNvPr>
              <p:cNvGrpSpPr/>
              <p:nvPr/>
            </p:nvGrpSpPr>
            <p:grpSpPr>
              <a:xfrm>
                <a:off x="5276442" y="5435147"/>
                <a:ext cx="8754" cy="8756"/>
                <a:chOff x="5276442" y="5435147"/>
                <a:chExt cx="8754" cy="8756"/>
              </a:xfrm>
            </p:grpSpPr>
            <p:sp>
              <p:nvSpPr>
                <p:cNvPr id="163" name="Freeform 162">
                  <a:extLst>
                    <a:ext uri="{FF2B5EF4-FFF2-40B4-BE49-F238E27FC236}">
                      <a16:creationId xmlns:a16="http://schemas.microsoft.com/office/drawing/2014/main" id="{9F08C6CA-3742-965A-F724-BFC33D270A31}"/>
                    </a:ext>
                  </a:extLst>
                </p:cNvPr>
                <p:cNvSpPr/>
                <p:nvPr/>
              </p:nvSpPr>
              <p:spPr>
                <a:xfrm rot="-4590844">
                  <a:off x="5277189" y="5435894"/>
                  <a:ext cx="7261" cy="7263"/>
                </a:xfrm>
                <a:custGeom>
                  <a:avLst/>
                  <a:gdLst>
                    <a:gd name="connsiteX0" fmla="*/ 0 w 7261"/>
                    <a:gd name="connsiteY0" fmla="*/ 0 h 7263"/>
                    <a:gd name="connsiteX1" fmla="*/ 7262 w 7261"/>
                    <a:gd name="connsiteY1" fmla="*/ 0 h 7263"/>
                    <a:gd name="connsiteX2" fmla="*/ 7262 w 7261"/>
                    <a:gd name="connsiteY2" fmla="*/ 7263 h 7263"/>
                    <a:gd name="connsiteX3" fmla="*/ 0 w 7261"/>
                    <a:gd name="connsiteY3" fmla="*/ 7263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3"/>
                      </a:lnTo>
                      <a:lnTo>
                        <a:pt x="0" y="7263"/>
                      </a:lnTo>
                      <a:close/>
                    </a:path>
                  </a:pathLst>
                </a:custGeom>
                <a:noFill/>
                <a:ln w="381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9230AEF9-2A35-AF14-FB8B-159715FBA213}"/>
                    </a:ext>
                  </a:extLst>
                </p:cNvPr>
                <p:cNvSpPr/>
                <p:nvPr/>
              </p:nvSpPr>
              <p:spPr>
                <a:xfrm>
                  <a:off x="5277256" y="5435866"/>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7"/>
                      </a:cubicBezTo>
                      <a:cubicBezTo>
                        <a:pt x="4660" y="7719"/>
                        <a:pt x="6571" y="6572"/>
                        <a:pt x="7335" y="4660"/>
                      </a:cubicBezTo>
                      <a:cubicBezTo>
                        <a:pt x="7717" y="2367"/>
                        <a:pt x="6571" y="455"/>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36" name="Graphic 4">
                <a:extLst>
                  <a:ext uri="{FF2B5EF4-FFF2-40B4-BE49-F238E27FC236}">
                    <a16:creationId xmlns:a16="http://schemas.microsoft.com/office/drawing/2014/main" id="{56560D55-66E0-D519-EC6D-F10A683BF7E2}"/>
                  </a:ext>
                </a:extLst>
              </p:cNvPr>
              <p:cNvGrpSpPr/>
              <p:nvPr/>
            </p:nvGrpSpPr>
            <p:grpSpPr>
              <a:xfrm>
                <a:off x="5534454" y="5701185"/>
                <a:ext cx="17508" cy="17511"/>
                <a:chOff x="5534454" y="5701185"/>
                <a:chExt cx="17508" cy="17511"/>
              </a:xfrm>
            </p:grpSpPr>
            <p:sp>
              <p:nvSpPr>
                <p:cNvPr id="161" name="Freeform 160">
                  <a:extLst>
                    <a:ext uri="{FF2B5EF4-FFF2-40B4-BE49-F238E27FC236}">
                      <a16:creationId xmlns:a16="http://schemas.microsoft.com/office/drawing/2014/main" id="{BDD73893-3C50-F85C-DED9-FD2555FBCCA9}"/>
                    </a:ext>
                  </a:extLst>
                </p:cNvPr>
                <p:cNvSpPr/>
                <p:nvPr/>
              </p:nvSpPr>
              <p:spPr>
                <a:xfrm rot="-4591593">
                  <a:off x="5535946" y="5702677"/>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CDFF212C-CCCD-2998-7825-6F88B717D94A}"/>
                    </a:ext>
                  </a:extLst>
                </p:cNvPr>
                <p:cNvSpPr/>
                <p:nvPr/>
              </p:nvSpPr>
              <p:spPr>
                <a:xfrm>
                  <a:off x="5535549" y="5702620"/>
                  <a:ext cx="14434" cy="14436"/>
                </a:xfrm>
                <a:custGeom>
                  <a:avLst/>
                  <a:gdLst>
                    <a:gd name="connsiteX0" fmla="*/ 8937 w 14434"/>
                    <a:gd name="connsiteY0" fmla="*/ 147 h 14436"/>
                    <a:gd name="connsiteX1" fmla="*/ 146 w 14434"/>
                    <a:gd name="connsiteY1" fmla="*/ 5498 h 14436"/>
                    <a:gd name="connsiteX2" fmla="*/ 5497 w 14434"/>
                    <a:gd name="connsiteY2" fmla="*/ 14291 h 14436"/>
                    <a:gd name="connsiteX3" fmla="*/ 14288 w 14434"/>
                    <a:gd name="connsiteY3" fmla="*/ 8939 h 14436"/>
                    <a:gd name="connsiteX4" fmla="*/ 8937 w 14434"/>
                    <a:gd name="connsiteY4" fmla="*/ 147 h 1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4" h="14436">
                      <a:moveTo>
                        <a:pt x="8937" y="147"/>
                      </a:moveTo>
                      <a:cubicBezTo>
                        <a:pt x="5115" y="-618"/>
                        <a:pt x="1293" y="1675"/>
                        <a:pt x="146" y="5498"/>
                      </a:cubicBezTo>
                      <a:cubicBezTo>
                        <a:pt x="-618" y="9321"/>
                        <a:pt x="1675" y="13144"/>
                        <a:pt x="5497" y="14291"/>
                      </a:cubicBezTo>
                      <a:cubicBezTo>
                        <a:pt x="9319" y="15055"/>
                        <a:pt x="13141" y="12761"/>
                        <a:pt x="14288" y="8939"/>
                      </a:cubicBezTo>
                      <a:cubicBezTo>
                        <a:pt x="15052" y="5116"/>
                        <a:pt x="12759" y="1293"/>
                        <a:pt x="8937" y="147"/>
                      </a:cubicBezTo>
                      <a:close/>
                    </a:path>
                  </a:pathLst>
                </a:custGeom>
                <a:solidFill>
                  <a:srgbClr val="29ABE2"/>
                </a:solidFill>
                <a:ln w="3819" cap="flat">
                  <a:noFill/>
                  <a:prstDash val="solid"/>
                  <a:miter/>
                </a:ln>
              </p:spPr>
              <p:txBody>
                <a:bodyPr rtlCol="0" anchor="ctr"/>
                <a:lstStyle/>
                <a:p>
                  <a:endParaRPr lang="en-US"/>
                </a:p>
              </p:txBody>
            </p:sp>
          </p:grpSp>
          <p:grpSp>
            <p:nvGrpSpPr>
              <p:cNvPr id="137" name="Graphic 4">
                <a:extLst>
                  <a:ext uri="{FF2B5EF4-FFF2-40B4-BE49-F238E27FC236}">
                    <a16:creationId xmlns:a16="http://schemas.microsoft.com/office/drawing/2014/main" id="{DBC3C4D2-E528-5883-15C2-546885989229}"/>
                  </a:ext>
                </a:extLst>
              </p:cNvPr>
              <p:cNvGrpSpPr/>
              <p:nvPr/>
            </p:nvGrpSpPr>
            <p:grpSpPr>
              <a:xfrm>
                <a:off x="5360005" y="5601994"/>
                <a:ext cx="9214" cy="9215"/>
                <a:chOff x="5360005" y="5601994"/>
                <a:chExt cx="9214" cy="9215"/>
              </a:xfrm>
            </p:grpSpPr>
            <p:sp>
              <p:nvSpPr>
                <p:cNvPr id="159" name="Freeform 158">
                  <a:extLst>
                    <a:ext uri="{FF2B5EF4-FFF2-40B4-BE49-F238E27FC236}">
                      <a16:creationId xmlns:a16="http://schemas.microsoft.com/office/drawing/2014/main" id="{5051B132-EAEC-6928-AA08-0BAB4ACE3289}"/>
                    </a:ext>
                  </a:extLst>
                </p:cNvPr>
                <p:cNvSpPr/>
                <p:nvPr/>
              </p:nvSpPr>
              <p:spPr>
                <a:xfrm rot="-4591927">
                  <a:off x="5360790" y="5602780"/>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3D56E07-76A4-D6DE-23DD-D1506A90F9F1}"/>
                    </a:ext>
                  </a:extLst>
                </p:cNvPr>
                <p:cNvSpPr/>
                <p:nvPr/>
              </p:nvSpPr>
              <p:spPr>
                <a:xfrm>
                  <a:off x="5360958" y="5602921"/>
                  <a:ext cx="7788" cy="7790"/>
                </a:xfrm>
                <a:custGeom>
                  <a:avLst/>
                  <a:gdLst>
                    <a:gd name="connsiteX0" fmla="*/ 4659 w 7788"/>
                    <a:gd name="connsiteY0" fmla="*/ 72 h 7790"/>
                    <a:gd name="connsiteX1" fmla="*/ 72 w 7788"/>
                    <a:gd name="connsiteY1" fmla="*/ 3131 h 7790"/>
                    <a:gd name="connsiteX2" fmla="*/ 3130 w 7788"/>
                    <a:gd name="connsiteY2" fmla="*/ 7718 h 7790"/>
                    <a:gd name="connsiteX3" fmla="*/ 7716 w 7788"/>
                    <a:gd name="connsiteY3" fmla="*/ 4660 h 7790"/>
                    <a:gd name="connsiteX4" fmla="*/ 4659 w 7788"/>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 h="7790">
                      <a:moveTo>
                        <a:pt x="4659" y="72"/>
                      </a:moveTo>
                      <a:cubicBezTo>
                        <a:pt x="2748" y="-310"/>
                        <a:pt x="455" y="837"/>
                        <a:pt x="72" y="3131"/>
                      </a:cubicBezTo>
                      <a:cubicBezTo>
                        <a:pt x="-310" y="5042"/>
                        <a:pt x="837" y="7336"/>
                        <a:pt x="3130" y="7718"/>
                      </a:cubicBezTo>
                      <a:cubicBezTo>
                        <a:pt x="5041" y="8101"/>
                        <a:pt x="7334" y="6954"/>
                        <a:pt x="7716" y="4660"/>
                      </a:cubicBezTo>
                      <a:cubicBezTo>
                        <a:pt x="8099" y="2366"/>
                        <a:pt x="6952"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8" name="Graphic 4">
                <a:extLst>
                  <a:ext uri="{FF2B5EF4-FFF2-40B4-BE49-F238E27FC236}">
                    <a16:creationId xmlns:a16="http://schemas.microsoft.com/office/drawing/2014/main" id="{C06DFA78-B55B-1E8B-DF3D-2C2424264156}"/>
                  </a:ext>
                </a:extLst>
              </p:cNvPr>
              <p:cNvGrpSpPr/>
              <p:nvPr/>
            </p:nvGrpSpPr>
            <p:grpSpPr>
              <a:xfrm>
                <a:off x="5418338" y="5684047"/>
                <a:ext cx="14742" cy="14745"/>
                <a:chOff x="5418338" y="5684047"/>
                <a:chExt cx="14742" cy="14745"/>
              </a:xfrm>
            </p:grpSpPr>
            <p:sp>
              <p:nvSpPr>
                <p:cNvPr id="157" name="Freeform 156">
                  <a:extLst>
                    <a:ext uri="{FF2B5EF4-FFF2-40B4-BE49-F238E27FC236}">
                      <a16:creationId xmlns:a16="http://schemas.microsoft.com/office/drawing/2014/main" id="{E051B672-942C-3D9B-571C-1BBC0FD245A0}"/>
                    </a:ext>
                  </a:extLst>
                </p:cNvPr>
                <p:cNvSpPr/>
                <p:nvPr/>
              </p:nvSpPr>
              <p:spPr>
                <a:xfrm rot="-4591927">
                  <a:off x="5419594" y="5685304"/>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8B9764EC-943E-4D39-5045-455C62FEEAF9}"/>
                    </a:ext>
                  </a:extLst>
                </p:cNvPr>
                <p:cNvSpPr/>
                <p:nvPr/>
              </p:nvSpPr>
              <p:spPr>
                <a:xfrm>
                  <a:off x="5419340" y="5685015"/>
                  <a:ext cx="12348" cy="12567"/>
                </a:xfrm>
                <a:custGeom>
                  <a:avLst/>
                  <a:gdLst>
                    <a:gd name="connsiteX0" fmla="*/ 7811 w 12348"/>
                    <a:gd name="connsiteY0" fmla="*/ 167 h 12567"/>
                    <a:gd name="connsiteX1" fmla="*/ 167 w 12348"/>
                    <a:gd name="connsiteY1" fmla="*/ 4755 h 12567"/>
                    <a:gd name="connsiteX2" fmla="*/ 4754 w 12348"/>
                    <a:gd name="connsiteY2" fmla="*/ 12400 h 12567"/>
                    <a:gd name="connsiteX3" fmla="*/ 12015 w 12348"/>
                    <a:gd name="connsiteY3" fmla="*/ 7813 h 12567"/>
                    <a:gd name="connsiteX4" fmla="*/ 7811 w 12348"/>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8" h="12567">
                      <a:moveTo>
                        <a:pt x="7811" y="167"/>
                      </a:moveTo>
                      <a:cubicBezTo>
                        <a:pt x="4371" y="-597"/>
                        <a:pt x="1314" y="1314"/>
                        <a:pt x="167" y="4755"/>
                      </a:cubicBezTo>
                      <a:cubicBezTo>
                        <a:pt x="-597" y="8195"/>
                        <a:pt x="1314" y="11253"/>
                        <a:pt x="4754" y="12400"/>
                      </a:cubicBezTo>
                      <a:cubicBezTo>
                        <a:pt x="8193" y="13165"/>
                        <a:pt x="11251" y="11253"/>
                        <a:pt x="12015"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9" name="Graphic 4">
                <a:extLst>
                  <a:ext uri="{FF2B5EF4-FFF2-40B4-BE49-F238E27FC236}">
                    <a16:creationId xmlns:a16="http://schemas.microsoft.com/office/drawing/2014/main" id="{1AE683BD-9DFD-50B7-F9C2-CD41CA8455D6}"/>
                  </a:ext>
                </a:extLst>
              </p:cNvPr>
              <p:cNvGrpSpPr/>
              <p:nvPr/>
            </p:nvGrpSpPr>
            <p:grpSpPr>
              <a:xfrm>
                <a:off x="5664775" y="5919706"/>
                <a:ext cx="10597" cy="10600"/>
                <a:chOff x="5664775" y="5919706"/>
                <a:chExt cx="10597" cy="10600"/>
              </a:xfrm>
            </p:grpSpPr>
            <p:sp>
              <p:nvSpPr>
                <p:cNvPr id="155" name="Freeform 154">
                  <a:extLst>
                    <a:ext uri="{FF2B5EF4-FFF2-40B4-BE49-F238E27FC236}">
                      <a16:creationId xmlns:a16="http://schemas.microsoft.com/office/drawing/2014/main" id="{409C1807-1D0D-ECAA-6FE8-1796B33CD146}"/>
                    </a:ext>
                  </a:extLst>
                </p:cNvPr>
                <p:cNvSpPr/>
                <p:nvPr/>
              </p:nvSpPr>
              <p:spPr>
                <a:xfrm rot="-4591259">
                  <a:off x="5665679" y="592061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2CE066B3-FFD7-FCBB-DD85-CC7D0204ADD2}"/>
                    </a:ext>
                  </a:extLst>
                </p:cNvPr>
                <p:cNvSpPr/>
                <p:nvPr/>
              </p:nvSpPr>
              <p:spPr>
                <a:xfrm>
                  <a:off x="5665572" y="5920209"/>
                  <a:ext cx="8920" cy="8935"/>
                </a:xfrm>
                <a:custGeom>
                  <a:avLst/>
                  <a:gdLst>
                    <a:gd name="connsiteX0" fmla="*/ 5422 w 8920"/>
                    <a:gd name="connsiteY0" fmla="*/ 72 h 8935"/>
                    <a:gd name="connsiteX1" fmla="*/ 72 w 8920"/>
                    <a:gd name="connsiteY1" fmla="*/ 3512 h 8935"/>
                    <a:gd name="connsiteX2" fmla="*/ 3511 w 8920"/>
                    <a:gd name="connsiteY2" fmla="*/ 8864 h 8935"/>
                    <a:gd name="connsiteX3" fmla="*/ 8862 w 8920"/>
                    <a:gd name="connsiteY3" fmla="*/ 5424 h 8935"/>
                    <a:gd name="connsiteX4" fmla="*/ 5422 w 8920"/>
                    <a:gd name="connsiteY4" fmla="*/ 72 h 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0" h="8935">
                      <a:moveTo>
                        <a:pt x="5422" y="72"/>
                      </a:moveTo>
                      <a:cubicBezTo>
                        <a:pt x="3129" y="-311"/>
                        <a:pt x="454" y="836"/>
                        <a:pt x="72" y="3512"/>
                      </a:cubicBezTo>
                      <a:cubicBezTo>
                        <a:pt x="-311" y="5806"/>
                        <a:pt x="836" y="8482"/>
                        <a:pt x="3511" y="8864"/>
                      </a:cubicBezTo>
                      <a:cubicBezTo>
                        <a:pt x="5805" y="9246"/>
                        <a:pt x="8480" y="8100"/>
                        <a:pt x="8862" y="5424"/>
                      </a:cubicBezTo>
                      <a:cubicBezTo>
                        <a:pt x="9244" y="3130"/>
                        <a:pt x="7716" y="836"/>
                        <a:pt x="5422" y="72"/>
                      </a:cubicBezTo>
                      <a:close/>
                    </a:path>
                  </a:pathLst>
                </a:custGeom>
                <a:solidFill>
                  <a:srgbClr val="29ABE2"/>
                </a:solidFill>
                <a:ln w="3819" cap="flat">
                  <a:noFill/>
                  <a:prstDash val="solid"/>
                  <a:miter/>
                </a:ln>
              </p:spPr>
              <p:txBody>
                <a:bodyPr rtlCol="0" anchor="ctr"/>
                <a:lstStyle/>
                <a:p>
                  <a:endParaRPr lang="en-US"/>
                </a:p>
              </p:txBody>
            </p:sp>
          </p:grpSp>
          <p:grpSp>
            <p:nvGrpSpPr>
              <p:cNvPr id="140" name="Graphic 4">
                <a:extLst>
                  <a:ext uri="{FF2B5EF4-FFF2-40B4-BE49-F238E27FC236}">
                    <a16:creationId xmlns:a16="http://schemas.microsoft.com/office/drawing/2014/main" id="{9DC3FFD6-2A50-57FA-5BB9-C08C04DFD81A}"/>
                  </a:ext>
                </a:extLst>
              </p:cNvPr>
              <p:cNvGrpSpPr/>
              <p:nvPr/>
            </p:nvGrpSpPr>
            <p:grpSpPr>
              <a:xfrm>
                <a:off x="5439328" y="5783616"/>
                <a:ext cx="17048" cy="17052"/>
                <a:chOff x="5439328" y="5783616"/>
                <a:chExt cx="17048" cy="17052"/>
              </a:xfrm>
            </p:grpSpPr>
            <p:sp>
              <p:nvSpPr>
                <p:cNvPr id="153" name="Freeform 152">
                  <a:extLst>
                    <a:ext uri="{FF2B5EF4-FFF2-40B4-BE49-F238E27FC236}">
                      <a16:creationId xmlns:a16="http://schemas.microsoft.com/office/drawing/2014/main" id="{BD1D6786-7217-559E-AF3B-A840378D2062}"/>
                    </a:ext>
                  </a:extLst>
                </p:cNvPr>
                <p:cNvSpPr/>
                <p:nvPr/>
              </p:nvSpPr>
              <p:spPr>
                <a:xfrm rot="-4591259">
                  <a:off x="5440782" y="5785069"/>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449D6B30-F5C5-E026-14CC-858765A34BA1}"/>
                    </a:ext>
                  </a:extLst>
                </p:cNvPr>
                <p:cNvSpPr/>
                <p:nvPr/>
              </p:nvSpPr>
              <p:spPr>
                <a:xfrm>
                  <a:off x="5440764" y="5785191"/>
                  <a:ext cx="14052" cy="14054"/>
                </a:xfrm>
                <a:custGeom>
                  <a:avLst/>
                  <a:gdLst>
                    <a:gd name="connsiteX0" fmla="*/ 8555 w 14052"/>
                    <a:gd name="connsiteY0" fmla="*/ 147 h 14054"/>
                    <a:gd name="connsiteX1" fmla="*/ 146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6" y="5498"/>
                      </a:cubicBezTo>
                      <a:cubicBezTo>
                        <a:pt x="-618" y="9321"/>
                        <a:pt x="1675" y="13144"/>
                        <a:pt x="5497" y="13908"/>
                      </a:cubicBezTo>
                      <a:cubicBezTo>
                        <a:pt x="9319" y="14673"/>
                        <a:pt x="13141" y="12379"/>
                        <a:pt x="13906" y="8556"/>
                      </a:cubicBezTo>
                      <a:cubicBezTo>
                        <a:pt x="14670" y="4734"/>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141" name="Graphic 4">
                <a:extLst>
                  <a:ext uri="{FF2B5EF4-FFF2-40B4-BE49-F238E27FC236}">
                    <a16:creationId xmlns:a16="http://schemas.microsoft.com/office/drawing/2014/main" id="{1D94D4E0-7213-2710-4649-DE3B28B440CA}"/>
                  </a:ext>
                </a:extLst>
              </p:cNvPr>
              <p:cNvGrpSpPr/>
              <p:nvPr/>
            </p:nvGrpSpPr>
            <p:grpSpPr>
              <a:xfrm>
                <a:off x="5199796" y="5615661"/>
                <a:ext cx="15666" cy="15669"/>
                <a:chOff x="5199796" y="5615661"/>
                <a:chExt cx="15666" cy="15669"/>
              </a:xfrm>
            </p:grpSpPr>
            <p:sp>
              <p:nvSpPr>
                <p:cNvPr id="151" name="Freeform 150">
                  <a:extLst>
                    <a:ext uri="{FF2B5EF4-FFF2-40B4-BE49-F238E27FC236}">
                      <a16:creationId xmlns:a16="http://schemas.microsoft.com/office/drawing/2014/main" id="{3A35F8BB-D85D-586A-D44F-96E40D2408A4}"/>
                    </a:ext>
                  </a:extLst>
                </p:cNvPr>
                <p:cNvSpPr/>
                <p:nvPr/>
              </p:nvSpPr>
              <p:spPr>
                <a:xfrm rot="-4591259">
                  <a:off x="5201132" y="5616997"/>
                  <a:ext cx="12995" cy="12997"/>
                </a:xfrm>
                <a:custGeom>
                  <a:avLst/>
                  <a:gdLst>
                    <a:gd name="connsiteX0" fmla="*/ 0 w 12995"/>
                    <a:gd name="connsiteY0" fmla="*/ 0 h 12997"/>
                    <a:gd name="connsiteX1" fmla="*/ 12995 w 12995"/>
                    <a:gd name="connsiteY1" fmla="*/ 0 h 12997"/>
                    <a:gd name="connsiteX2" fmla="*/ 12995 w 12995"/>
                    <a:gd name="connsiteY2" fmla="*/ 12998 h 12997"/>
                    <a:gd name="connsiteX3" fmla="*/ 0 w 12995"/>
                    <a:gd name="connsiteY3" fmla="*/ 12998 h 12997"/>
                  </a:gdLst>
                  <a:ahLst/>
                  <a:cxnLst>
                    <a:cxn ang="0">
                      <a:pos x="connsiteX0" y="connsiteY0"/>
                    </a:cxn>
                    <a:cxn ang="0">
                      <a:pos x="connsiteX1" y="connsiteY1"/>
                    </a:cxn>
                    <a:cxn ang="0">
                      <a:pos x="connsiteX2" y="connsiteY2"/>
                    </a:cxn>
                    <a:cxn ang="0">
                      <a:pos x="connsiteX3" y="connsiteY3"/>
                    </a:cxn>
                  </a:cxnLst>
                  <a:rect l="l" t="t" r="r" b="b"/>
                  <a:pathLst>
                    <a:path w="12995" h="12997">
                      <a:moveTo>
                        <a:pt x="0" y="0"/>
                      </a:moveTo>
                      <a:lnTo>
                        <a:pt x="12995" y="0"/>
                      </a:lnTo>
                      <a:lnTo>
                        <a:pt x="12995" y="12998"/>
                      </a:lnTo>
                      <a:lnTo>
                        <a:pt x="0" y="12998"/>
                      </a:lnTo>
                      <a:close/>
                    </a:path>
                  </a:pathLst>
                </a:custGeom>
                <a:noFill/>
                <a:ln w="381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61F8A6C-99B2-CD1B-1A3E-0BF3CCCCEB5D}"/>
                    </a:ext>
                  </a:extLst>
                </p:cNvPr>
                <p:cNvSpPr/>
                <p:nvPr/>
              </p:nvSpPr>
              <p:spPr>
                <a:xfrm>
                  <a:off x="5200723" y="5616971"/>
                  <a:ext cx="13308" cy="13329"/>
                </a:xfrm>
                <a:custGeom>
                  <a:avLst/>
                  <a:gdLst>
                    <a:gd name="connsiteX0" fmla="*/ 8192 w 13308"/>
                    <a:gd name="connsiteY0" fmla="*/ 166 h 13329"/>
                    <a:gd name="connsiteX1" fmla="*/ 166 w 13308"/>
                    <a:gd name="connsiteY1" fmla="*/ 5136 h 13329"/>
                    <a:gd name="connsiteX2" fmla="*/ 5135 w 13308"/>
                    <a:gd name="connsiteY2" fmla="*/ 13164 h 13329"/>
                    <a:gd name="connsiteX3" fmla="*/ 13161 w 13308"/>
                    <a:gd name="connsiteY3" fmla="*/ 8194 h 13329"/>
                    <a:gd name="connsiteX4" fmla="*/ 8192 w 13308"/>
                    <a:gd name="connsiteY4" fmla="*/ 166 h 13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8" h="13329">
                      <a:moveTo>
                        <a:pt x="8192" y="166"/>
                      </a:moveTo>
                      <a:cubicBezTo>
                        <a:pt x="4753" y="-599"/>
                        <a:pt x="1313" y="1313"/>
                        <a:pt x="166" y="5136"/>
                      </a:cubicBezTo>
                      <a:cubicBezTo>
                        <a:pt x="-598" y="8576"/>
                        <a:pt x="1313" y="12017"/>
                        <a:pt x="5135" y="13164"/>
                      </a:cubicBezTo>
                      <a:cubicBezTo>
                        <a:pt x="8575" y="13928"/>
                        <a:pt x="12014" y="12017"/>
                        <a:pt x="13161" y="8194"/>
                      </a:cubicBezTo>
                      <a:cubicBezTo>
                        <a:pt x="13925" y="4753"/>
                        <a:pt x="11632" y="1313"/>
                        <a:pt x="8192" y="166"/>
                      </a:cubicBezTo>
                      <a:close/>
                    </a:path>
                  </a:pathLst>
                </a:custGeom>
                <a:solidFill>
                  <a:srgbClr val="29ABE2"/>
                </a:solidFill>
                <a:ln w="3819" cap="flat">
                  <a:noFill/>
                  <a:prstDash val="solid"/>
                  <a:miter/>
                </a:ln>
              </p:spPr>
              <p:txBody>
                <a:bodyPr rtlCol="0" anchor="ctr"/>
                <a:lstStyle/>
                <a:p>
                  <a:endParaRPr lang="en-US"/>
                </a:p>
              </p:txBody>
            </p:sp>
          </p:grpSp>
          <p:grpSp>
            <p:nvGrpSpPr>
              <p:cNvPr id="142" name="Graphic 4">
                <a:extLst>
                  <a:ext uri="{FF2B5EF4-FFF2-40B4-BE49-F238E27FC236}">
                    <a16:creationId xmlns:a16="http://schemas.microsoft.com/office/drawing/2014/main" id="{26F0E96A-4712-28C2-A06A-5BD257BE7532}"/>
                  </a:ext>
                </a:extLst>
              </p:cNvPr>
              <p:cNvGrpSpPr/>
              <p:nvPr/>
            </p:nvGrpSpPr>
            <p:grpSpPr>
              <a:xfrm>
                <a:off x="5335738" y="5764169"/>
                <a:ext cx="11058" cy="11060"/>
                <a:chOff x="5335738" y="5764169"/>
                <a:chExt cx="11058" cy="11060"/>
              </a:xfrm>
            </p:grpSpPr>
            <p:sp>
              <p:nvSpPr>
                <p:cNvPr id="149" name="Freeform 148">
                  <a:extLst>
                    <a:ext uri="{FF2B5EF4-FFF2-40B4-BE49-F238E27FC236}">
                      <a16:creationId xmlns:a16="http://schemas.microsoft.com/office/drawing/2014/main" id="{6C10E822-D0EC-A528-DFB8-16DCA0A1BD6D}"/>
                    </a:ext>
                  </a:extLst>
                </p:cNvPr>
                <p:cNvSpPr/>
                <p:nvPr/>
              </p:nvSpPr>
              <p:spPr>
                <a:xfrm rot="-4590844">
                  <a:off x="5336681" y="576511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DC970C35-64E6-ADD8-4499-24DE5958D00C}"/>
                    </a:ext>
                  </a:extLst>
                </p:cNvPr>
                <p:cNvSpPr/>
                <p:nvPr/>
              </p:nvSpPr>
              <p:spPr>
                <a:xfrm>
                  <a:off x="5336755" y="5764881"/>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636" y="-568"/>
                        <a:pt x="961" y="962"/>
                        <a:pt x="197" y="3637"/>
                      </a:cubicBezTo>
                      <a:cubicBezTo>
                        <a:pt x="-568" y="5931"/>
                        <a:pt x="961" y="8607"/>
                        <a:pt x="3636" y="9371"/>
                      </a:cubicBezTo>
                      <a:cubicBezTo>
                        <a:pt x="5930" y="10136"/>
                        <a:pt x="8605" y="8607"/>
                        <a:pt x="9369" y="5931"/>
                      </a:cubicBezTo>
                      <a:cubicBezTo>
                        <a:pt x="10134" y="3255"/>
                        <a:pt x="8605" y="579"/>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143" name="Graphic 4">
                <a:extLst>
                  <a:ext uri="{FF2B5EF4-FFF2-40B4-BE49-F238E27FC236}">
                    <a16:creationId xmlns:a16="http://schemas.microsoft.com/office/drawing/2014/main" id="{314AA749-DFA9-B630-D6B6-6E3A07E74B6F}"/>
                  </a:ext>
                </a:extLst>
              </p:cNvPr>
              <p:cNvGrpSpPr/>
              <p:nvPr/>
            </p:nvGrpSpPr>
            <p:grpSpPr>
              <a:xfrm>
                <a:off x="5100600" y="5573095"/>
                <a:ext cx="12901" cy="12904"/>
                <a:chOff x="5100600" y="5573095"/>
                <a:chExt cx="12901" cy="12904"/>
              </a:xfrm>
            </p:grpSpPr>
            <p:sp>
              <p:nvSpPr>
                <p:cNvPr id="147" name="Freeform 146">
                  <a:extLst>
                    <a:ext uri="{FF2B5EF4-FFF2-40B4-BE49-F238E27FC236}">
                      <a16:creationId xmlns:a16="http://schemas.microsoft.com/office/drawing/2014/main" id="{EA9B673A-9E68-17B6-9184-34FE8A74FB39}"/>
                    </a:ext>
                  </a:extLst>
                </p:cNvPr>
                <p:cNvSpPr/>
                <p:nvPr/>
              </p:nvSpPr>
              <p:spPr>
                <a:xfrm rot="-4591259">
                  <a:off x="5101700" y="5574195"/>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AEE076A-EFA0-D25D-6029-96C45DCD3933}"/>
                    </a:ext>
                  </a:extLst>
                </p:cNvPr>
                <p:cNvSpPr/>
                <p:nvPr/>
              </p:nvSpPr>
              <p:spPr>
                <a:xfrm>
                  <a:off x="5100965" y="5574153"/>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9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9"/>
                        <a:pt x="1316" y="9727"/>
                        <a:pt x="3992" y="10491"/>
                      </a:cubicBezTo>
                      <a:cubicBezTo>
                        <a:pt x="6667" y="11256"/>
                        <a:pt x="9725" y="9344"/>
                        <a:pt x="10489" y="6669"/>
                      </a:cubicBezTo>
                      <a:cubicBezTo>
                        <a:pt x="11254" y="3610"/>
                        <a:pt x="9725" y="935"/>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44" name="Graphic 4">
                <a:extLst>
                  <a:ext uri="{FF2B5EF4-FFF2-40B4-BE49-F238E27FC236}">
                    <a16:creationId xmlns:a16="http://schemas.microsoft.com/office/drawing/2014/main" id="{8B105281-CB0F-8CDD-CACF-9AC362BC8713}"/>
                  </a:ext>
                </a:extLst>
              </p:cNvPr>
              <p:cNvGrpSpPr/>
              <p:nvPr/>
            </p:nvGrpSpPr>
            <p:grpSpPr>
              <a:xfrm>
                <a:off x="5495946" y="5948163"/>
                <a:ext cx="12899" cy="12902"/>
                <a:chOff x="5495946" y="5948163"/>
                <a:chExt cx="12899" cy="12902"/>
              </a:xfrm>
            </p:grpSpPr>
            <p:sp>
              <p:nvSpPr>
                <p:cNvPr id="145" name="Freeform 144">
                  <a:extLst>
                    <a:ext uri="{FF2B5EF4-FFF2-40B4-BE49-F238E27FC236}">
                      <a16:creationId xmlns:a16="http://schemas.microsoft.com/office/drawing/2014/main" id="{E7774525-74A1-1934-955D-D2D5B0D3C92E}"/>
                    </a:ext>
                  </a:extLst>
                </p:cNvPr>
                <p:cNvSpPr/>
                <p:nvPr/>
              </p:nvSpPr>
              <p:spPr>
                <a:xfrm rot="-4591927">
                  <a:off x="5497045" y="5949262"/>
                  <a:ext cx="10701" cy="10703"/>
                </a:xfrm>
                <a:custGeom>
                  <a:avLst/>
                  <a:gdLst>
                    <a:gd name="connsiteX0" fmla="*/ 0 w 10701"/>
                    <a:gd name="connsiteY0" fmla="*/ 0 h 10703"/>
                    <a:gd name="connsiteX1" fmla="*/ 10701 w 10701"/>
                    <a:gd name="connsiteY1" fmla="*/ 0 h 10703"/>
                    <a:gd name="connsiteX2" fmla="*/ 10701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1" y="0"/>
                      </a:lnTo>
                      <a:lnTo>
                        <a:pt x="10701" y="10704"/>
                      </a:lnTo>
                      <a:lnTo>
                        <a:pt x="0" y="10704"/>
                      </a:lnTo>
                      <a:close/>
                    </a:path>
                  </a:pathLst>
                </a:custGeom>
                <a:noFill/>
                <a:ln w="381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6A38E1BB-ECCE-F5E4-9F1C-EB43DD0E3558}"/>
                    </a:ext>
                  </a:extLst>
                </p:cNvPr>
                <p:cNvSpPr/>
                <p:nvPr/>
              </p:nvSpPr>
              <p:spPr>
                <a:xfrm>
                  <a:off x="5496923" y="5949164"/>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610" y="-595"/>
                        <a:pt x="934" y="1317"/>
                        <a:pt x="170" y="3993"/>
                      </a:cubicBezTo>
                      <a:cubicBezTo>
                        <a:pt x="-595" y="7051"/>
                        <a:pt x="1316" y="9727"/>
                        <a:pt x="3992" y="10491"/>
                      </a:cubicBezTo>
                      <a:cubicBezTo>
                        <a:pt x="7049" y="11256"/>
                        <a:pt x="9725" y="9344"/>
                        <a:pt x="10489" y="6668"/>
                      </a:cubicBezTo>
                      <a:cubicBezTo>
                        <a:pt x="11254" y="3993"/>
                        <a:pt x="9725" y="934"/>
                        <a:pt x="6667" y="170"/>
                      </a:cubicBezTo>
                      <a:close/>
                    </a:path>
                  </a:pathLst>
                </a:custGeom>
                <a:solidFill>
                  <a:srgbClr val="29ABE2"/>
                </a:solidFill>
                <a:ln w="3819" cap="flat">
                  <a:noFill/>
                  <a:prstDash val="solid"/>
                  <a:miter/>
                </a:ln>
              </p:spPr>
              <p:txBody>
                <a:bodyPr rtlCol="0" anchor="ctr"/>
                <a:lstStyle/>
                <a:p>
                  <a:endParaRPr lang="en-US"/>
                </a:p>
              </p:txBody>
            </p:sp>
          </p:grpSp>
        </p:grpSp>
        <p:grpSp>
          <p:nvGrpSpPr>
            <p:cNvPr id="23" name="Graphic 4">
              <a:extLst>
                <a:ext uri="{FF2B5EF4-FFF2-40B4-BE49-F238E27FC236}">
                  <a16:creationId xmlns:a16="http://schemas.microsoft.com/office/drawing/2014/main" id="{E81F91F7-6C1C-EB4D-CA5B-AA6D18F55D33}"/>
                </a:ext>
              </a:extLst>
            </p:cNvPr>
            <p:cNvGrpSpPr/>
            <p:nvPr/>
          </p:nvGrpSpPr>
          <p:grpSpPr>
            <a:xfrm>
              <a:off x="6889272" y="5169830"/>
              <a:ext cx="599528" cy="666539"/>
              <a:chOff x="6889272" y="5169830"/>
              <a:chExt cx="599528" cy="666539"/>
            </a:xfrm>
          </p:grpSpPr>
          <p:grpSp>
            <p:nvGrpSpPr>
              <p:cNvPr id="67" name="Graphic 4">
                <a:extLst>
                  <a:ext uri="{FF2B5EF4-FFF2-40B4-BE49-F238E27FC236}">
                    <a16:creationId xmlns:a16="http://schemas.microsoft.com/office/drawing/2014/main" id="{79F54FDE-7D37-86AF-60AF-F5DB88F4171F}"/>
                  </a:ext>
                </a:extLst>
              </p:cNvPr>
              <p:cNvGrpSpPr/>
              <p:nvPr/>
            </p:nvGrpSpPr>
            <p:grpSpPr>
              <a:xfrm>
                <a:off x="7209868" y="5169830"/>
                <a:ext cx="14744" cy="14747"/>
                <a:chOff x="7209868" y="5169830"/>
                <a:chExt cx="14744" cy="14747"/>
              </a:xfrm>
            </p:grpSpPr>
            <p:sp>
              <p:nvSpPr>
                <p:cNvPr id="116" name="Freeform 115">
                  <a:extLst>
                    <a:ext uri="{FF2B5EF4-FFF2-40B4-BE49-F238E27FC236}">
                      <a16:creationId xmlns:a16="http://schemas.microsoft.com/office/drawing/2014/main" id="{9AD2EE15-7B26-A9B3-D796-9BE4FDDCFDDB}"/>
                    </a:ext>
                  </a:extLst>
                </p:cNvPr>
                <p:cNvSpPr/>
                <p:nvPr/>
              </p:nvSpPr>
              <p:spPr>
                <a:xfrm rot="-4591259">
                  <a:off x="7211125" y="5171087"/>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0299D2A4-30CC-A038-A97A-3F6AEFF222E6}"/>
                    </a:ext>
                  </a:extLst>
                </p:cNvPr>
                <p:cNvSpPr/>
                <p:nvPr/>
              </p:nvSpPr>
              <p:spPr>
                <a:xfrm>
                  <a:off x="7211090" y="5171238"/>
                  <a:ext cx="12163" cy="12185"/>
                </a:xfrm>
                <a:custGeom>
                  <a:avLst/>
                  <a:gdLst>
                    <a:gd name="connsiteX0" fmla="*/ 7429 w 12163"/>
                    <a:gd name="connsiteY0" fmla="*/ 167 h 12185"/>
                    <a:gd name="connsiteX1" fmla="*/ 167 w 12163"/>
                    <a:gd name="connsiteY1" fmla="*/ 4755 h 12185"/>
                    <a:gd name="connsiteX2" fmla="*/ 4754 w 12163"/>
                    <a:gd name="connsiteY2" fmla="*/ 12018 h 12185"/>
                    <a:gd name="connsiteX3" fmla="*/ 12015 w 12163"/>
                    <a:gd name="connsiteY3" fmla="*/ 7430 h 12185"/>
                    <a:gd name="connsiteX4" fmla="*/ 7429 w 12163"/>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3" h="12185">
                      <a:moveTo>
                        <a:pt x="7429" y="167"/>
                      </a:moveTo>
                      <a:cubicBezTo>
                        <a:pt x="3989" y="-597"/>
                        <a:pt x="932" y="1314"/>
                        <a:pt x="167" y="4755"/>
                      </a:cubicBezTo>
                      <a:cubicBezTo>
                        <a:pt x="-597" y="8195"/>
                        <a:pt x="1314" y="11253"/>
                        <a:pt x="4754" y="12018"/>
                      </a:cubicBezTo>
                      <a:cubicBezTo>
                        <a:pt x="8194" y="12782"/>
                        <a:pt x="11251" y="10871"/>
                        <a:pt x="12015" y="7430"/>
                      </a:cubicBezTo>
                      <a:cubicBezTo>
                        <a:pt x="12780" y="3990"/>
                        <a:pt x="10487"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68" name="Graphic 4">
                <a:extLst>
                  <a:ext uri="{FF2B5EF4-FFF2-40B4-BE49-F238E27FC236}">
                    <a16:creationId xmlns:a16="http://schemas.microsoft.com/office/drawing/2014/main" id="{510A476A-199A-9F1E-A6B4-29C0C15E73A0}"/>
                  </a:ext>
                </a:extLst>
              </p:cNvPr>
              <p:cNvGrpSpPr/>
              <p:nvPr/>
            </p:nvGrpSpPr>
            <p:grpSpPr>
              <a:xfrm>
                <a:off x="7361054" y="5371926"/>
                <a:ext cx="14282" cy="14285"/>
                <a:chOff x="7361054" y="5371926"/>
                <a:chExt cx="14282" cy="14285"/>
              </a:xfrm>
            </p:grpSpPr>
            <p:sp>
              <p:nvSpPr>
                <p:cNvPr id="114" name="Freeform 113">
                  <a:extLst>
                    <a:ext uri="{FF2B5EF4-FFF2-40B4-BE49-F238E27FC236}">
                      <a16:creationId xmlns:a16="http://schemas.microsoft.com/office/drawing/2014/main" id="{DD5C6F8F-133F-CE63-D910-CC4D47DBD8D8}"/>
                    </a:ext>
                  </a:extLst>
                </p:cNvPr>
                <p:cNvSpPr/>
                <p:nvPr/>
              </p:nvSpPr>
              <p:spPr>
                <a:xfrm rot="-4591593">
                  <a:off x="7362271" y="5373143"/>
                  <a:ext cx="11848" cy="11850"/>
                </a:xfrm>
                <a:custGeom>
                  <a:avLst/>
                  <a:gdLst>
                    <a:gd name="connsiteX0" fmla="*/ 0 w 11848"/>
                    <a:gd name="connsiteY0" fmla="*/ 0 h 11850"/>
                    <a:gd name="connsiteX1" fmla="*/ 11849 w 11848"/>
                    <a:gd name="connsiteY1" fmla="*/ 0 h 11850"/>
                    <a:gd name="connsiteX2" fmla="*/ 11849 w 11848"/>
                    <a:gd name="connsiteY2" fmla="*/ 11851 h 11850"/>
                    <a:gd name="connsiteX3" fmla="*/ 0 w 11848"/>
                    <a:gd name="connsiteY3" fmla="*/ 11851 h 11850"/>
                  </a:gdLst>
                  <a:ahLst/>
                  <a:cxnLst>
                    <a:cxn ang="0">
                      <a:pos x="connsiteX0" y="connsiteY0"/>
                    </a:cxn>
                    <a:cxn ang="0">
                      <a:pos x="connsiteX1" y="connsiteY1"/>
                    </a:cxn>
                    <a:cxn ang="0">
                      <a:pos x="connsiteX2" y="connsiteY2"/>
                    </a:cxn>
                    <a:cxn ang="0">
                      <a:pos x="connsiteX3" y="connsiteY3"/>
                    </a:cxn>
                  </a:cxnLst>
                  <a:rect l="l" t="t" r="r" b="b"/>
                  <a:pathLst>
                    <a:path w="11848" h="11850">
                      <a:moveTo>
                        <a:pt x="0" y="0"/>
                      </a:moveTo>
                      <a:lnTo>
                        <a:pt x="11849" y="0"/>
                      </a:lnTo>
                      <a:lnTo>
                        <a:pt x="11849" y="11851"/>
                      </a:lnTo>
                      <a:lnTo>
                        <a:pt x="0" y="11851"/>
                      </a:lnTo>
                      <a:close/>
                    </a:path>
                  </a:pathLst>
                </a:custGeom>
                <a:noFill/>
                <a:ln w="381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44024B0B-1722-2650-E052-486B38452B2F}"/>
                    </a:ext>
                  </a:extLst>
                </p:cNvPr>
                <p:cNvSpPr/>
                <p:nvPr/>
              </p:nvSpPr>
              <p:spPr>
                <a:xfrm>
                  <a:off x="7362439" y="5373460"/>
                  <a:ext cx="11421" cy="11423"/>
                </a:xfrm>
                <a:custGeom>
                  <a:avLst/>
                  <a:gdLst>
                    <a:gd name="connsiteX0" fmla="*/ 7048 w 11421"/>
                    <a:gd name="connsiteY0" fmla="*/ 169 h 11423"/>
                    <a:gd name="connsiteX1" fmla="*/ 169 w 11421"/>
                    <a:gd name="connsiteY1" fmla="*/ 4374 h 11423"/>
                    <a:gd name="connsiteX2" fmla="*/ 4373 w 11421"/>
                    <a:gd name="connsiteY2" fmla="*/ 11255 h 11423"/>
                    <a:gd name="connsiteX3" fmla="*/ 11253 w 11421"/>
                    <a:gd name="connsiteY3" fmla="*/ 7050 h 11423"/>
                    <a:gd name="connsiteX4" fmla="*/ 7048 w 11421"/>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 h="11423">
                      <a:moveTo>
                        <a:pt x="7048" y="169"/>
                      </a:moveTo>
                      <a:cubicBezTo>
                        <a:pt x="3991" y="-596"/>
                        <a:pt x="933" y="1316"/>
                        <a:pt x="169" y="4374"/>
                      </a:cubicBezTo>
                      <a:cubicBezTo>
                        <a:pt x="-596" y="7432"/>
                        <a:pt x="1315" y="10490"/>
                        <a:pt x="4373" y="11255"/>
                      </a:cubicBezTo>
                      <a:cubicBezTo>
                        <a:pt x="7431" y="12019"/>
                        <a:pt x="10488" y="10108"/>
                        <a:pt x="11253"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69" name="Graphic 4">
                <a:extLst>
                  <a:ext uri="{FF2B5EF4-FFF2-40B4-BE49-F238E27FC236}">
                    <a16:creationId xmlns:a16="http://schemas.microsoft.com/office/drawing/2014/main" id="{34723A32-3B65-CE25-CB5A-931C4D6F1E85}"/>
                  </a:ext>
                </a:extLst>
              </p:cNvPr>
              <p:cNvGrpSpPr/>
              <p:nvPr/>
            </p:nvGrpSpPr>
            <p:grpSpPr>
              <a:xfrm>
                <a:off x="7314483" y="5336755"/>
                <a:ext cx="12899" cy="12902"/>
                <a:chOff x="7314483" y="5336755"/>
                <a:chExt cx="12899" cy="12902"/>
              </a:xfrm>
            </p:grpSpPr>
            <p:sp>
              <p:nvSpPr>
                <p:cNvPr id="112" name="Freeform 111">
                  <a:extLst>
                    <a:ext uri="{FF2B5EF4-FFF2-40B4-BE49-F238E27FC236}">
                      <a16:creationId xmlns:a16="http://schemas.microsoft.com/office/drawing/2014/main" id="{0D8642CC-49D3-E80F-F80D-EA84CDA7BFF0}"/>
                    </a:ext>
                  </a:extLst>
                </p:cNvPr>
                <p:cNvSpPr/>
                <p:nvPr/>
              </p:nvSpPr>
              <p:spPr>
                <a:xfrm rot="-4591927">
                  <a:off x="7315582" y="5337855"/>
                  <a:ext cx="10701" cy="10703"/>
                </a:xfrm>
                <a:custGeom>
                  <a:avLst/>
                  <a:gdLst>
                    <a:gd name="connsiteX0" fmla="*/ 0 w 10701"/>
                    <a:gd name="connsiteY0" fmla="*/ 0 h 10703"/>
                    <a:gd name="connsiteX1" fmla="*/ 10702 w 10701"/>
                    <a:gd name="connsiteY1" fmla="*/ 0 h 10703"/>
                    <a:gd name="connsiteX2" fmla="*/ 10702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9DB474FA-2EEE-6137-982D-89E157CC6691}"/>
                    </a:ext>
                  </a:extLst>
                </p:cNvPr>
                <p:cNvSpPr/>
                <p:nvPr/>
              </p:nvSpPr>
              <p:spPr>
                <a:xfrm>
                  <a:off x="7315427" y="5337907"/>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4" y="6668"/>
                        <a:pt x="1317" y="9727"/>
                        <a:pt x="3992" y="10491"/>
                      </a:cubicBezTo>
                      <a:cubicBezTo>
                        <a:pt x="6667" y="11256"/>
                        <a:pt x="9725" y="9345"/>
                        <a:pt x="10489" y="6668"/>
                      </a:cubicBezTo>
                      <a:cubicBezTo>
                        <a:pt x="11254" y="3611"/>
                        <a:pt x="9725" y="552"/>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70" name="Graphic 4">
                <a:extLst>
                  <a:ext uri="{FF2B5EF4-FFF2-40B4-BE49-F238E27FC236}">
                    <a16:creationId xmlns:a16="http://schemas.microsoft.com/office/drawing/2014/main" id="{7DCAC2D2-AB02-7A46-B83E-474A98DF6D8C}"/>
                  </a:ext>
                </a:extLst>
              </p:cNvPr>
              <p:cNvGrpSpPr/>
              <p:nvPr/>
            </p:nvGrpSpPr>
            <p:grpSpPr>
              <a:xfrm>
                <a:off x="7440968" y="5501202"/>
                <a:ext cx="9214" cy="9216"/>
                <a:chOff x="7440968" y="5501202"/>
                <a:chExt cx="9214" cy="9216"/>
              </a:xfrm>
            </p:grpSpPr>
            <p:sp>
              <p:nvSpPr>
                <p:cNvPr id="110" name="Freeform 109">
                  <a:extLst>
                    <a:ext uri="{FF2B5EF4-FFF2-40B4-BE49-F238E27FC236}">
                      <a16:creationId xmlns:a16="http://schemas.microsoft.com/office/drawing/2014/main" id="{4DF2F870-ABD1-553A-994F-8075380F227B}"/>
                    </a:ext>
                  </a:extLst>
                </p:cNvPr>
                <p:cNvSpPr/>
                <p:nvPr/>
              </p:nvSpPr>
              <p:spPr>
                <a:xfrm rot="-4591593">
                  <a:off x="7441753" y="5501988"/>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1F7A213A-5015-E92E-122A-247636CCAF3E}"/>
                    </a:ext>
                  </a:extLst>
                </p:cNvPr>
                <p:cNvSpPr/>
                <p:nvPr/>
              </p:nvSpPr>
              <p:spPr>
                <a:xfrm>
                  <a:off x="7441650" y="5501617"/>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5" y="838"/>
                        <a:pt x="73" y="2749"/>
                      </a:cubicBezTo>
                      <a:cubicBezTo>
                        <a:pt x="-309" y="4661"/>
                        <a:pt x="838" y="6954"/>
                        <a:pt x="2749" y="7337"/>
                      </a:cubicBezTo>
                      <a:cubicBezTo>
                        <a:pt x="4660" y="7719"/>
                        <a:pt x="6953" y="6572"/>
                        <a:pt x="7335" y="4661"/>
                      </a:cubicBezTo>
                      <a:cubicBezTo>
                        <a:pt x="7717" y="2749"/>
                        <a:pt x="6571"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71" name="Graphic 4">
                <a:extLst>
                  <a:ext uri="{FF2B5EF4-FFF2-40B4-BE49-F238E27FC236}">
                    <a16:creationId xmlns:a16="http://schemas.microsoft.com/office/drawing/2014/main" id="{FB10A162-F8E1-3F05-DF06-413E0A71E970}"/>
                  </a:ext>
                </a:extLst>
              </p:cNvPr>
              <p:cNvGrpSpPr/>
              <p:nvPr/>
            </p:nvGrpSpPr>
            <p:grpSpPr>
              <a:xfrm>
                <a:off x="7347584" y="5415242"/>
                <a:ext cx="13361" cy="13364"/>
                <a:chOff x="7347584" y="5415242"/>
                <a:chExt cx="13361" cy="13364"/>
              </a:xfrm>
            </p:grpSpPr>
            <p:sp>
              <p:nvSpPr>
                <p:cNvPr id="108" name="Freeform 107">
                  <a:extLst>
                    <a:ext uri="{FF2B5EF4-FFF2-40B4-BE49-F238E27FC236}">
                      <a16:creationId xmlns:a16="http://schemas.microsoft.com/office/drawing/2014/main" id="{15D12088-2744-B73E-EB6D-AA1EF9B18C3A}"/>
                    </a:ext>
                  </a:extLst>
                </p:cNvPr>
                <p:cNvSpPr/>
                <p:nvPr/>
              </p:nvSpPr>
              <p:spPr>
                <a:xfrm rot="-4591593">
                  <a:off x="7348723" y="5416381"/>
                  <a:ext cx="11084" cy="11086"/>
                </a:xfrm>
                <a:custGeom>
                  <a:avLst/>
                  <a:gdLst>
                    <a:gd name="connsiteX0" fmla="*/ 0 w 11084"/>
                    <a:gd name="connsiteY0" fmla="*/ 0 h 11086"/>
                    <a:gd name="connsiteX1" fmla="*/ 11084 w 11084"/>
                    <a:gd name="connsiteY1" fmla="*/ 0 h 11086"/>
                    <a:gd name="connsiteX2" fmla="*/ 11084 w 11084"/>
                    <a:gd name="connsiteY2" fmla="*/ 11086 h 11086"/>
                    <a:gd name="connsiteX3" fmla="*/ 0 w 11084"/>
                    <a:gd name="connsiteY3" fmla="*/ 11086 h 11086"/>
                  </a:gdLst>
                  <a:ahLst/>
                  <a:cxnLst>
                    <a:cxn ang="0">
                      <a:pos x="connsiteX0" y="connsiteY0"/>
                    </a:cxn>
                    <a:cxn ang="0">
                      <a:pos x="connsiteX1" y="connsiteY1"/>
                    </a:cxn>
                    <a:cxn ang="0">
                      <a:pos x="connsiteX2" y="connsiteY2"/>
                    </a:cxn>
                    <a:cxn ang="0">
                      <a:pos x="connsiteX3" y="connsiteY3"/>
                    </a:cxn>
                  </a:cxnLst>
                  <a:rect l="l" t="t" r="r" b="b"/>
                  <a:pathLst>
                    <a:path w="11084" h="11086">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E577716-5EB8-B8D2-1750-0F722EEF972F}"/>
                    </a:ext>
                  </a:extLst>
                </p:cNvPr>
                <p:cNvSpPr/>
                <p:nvPr/>
              </p:nvSpPr>
              <p:spPr>
                <a:xfrm>
                  <a:off x="7348680" y="5416657"/>
                  <a:ext cx="11420" cy="11423"/>
                </a:xfrm>
                <a:custGeom>
                  <a:avLst/>
                  <a:gdLst>
                    <a:gd name="connsiteX0" fmla="*/ 7048 w 11420"/>
                    <a:gd name="connsiteY0" fmla="*/ 169 h 11423"/>
                    <a:gd name="connsiteX1" fmla="*/ 169 w 11420"/>
                    <a:gd name="connsiteY1" fmla="*/ 4373 h 11423"/>
                    <a:gd name="connsiteX2" fmla="*/ 4373 w 11420"/>
                    <a:gd name="connsiteY2" fmla="*/ 11255 h 11423"/>
                    <a:gd name="connsiteX3" fmla="*/ 11252 w 11420"/>
                    <a:gd name="connsiteY3" fmla="*/ 7050 h 11423"/>
                    <a:gd name="connsiteX4" fmla="*/ 7048 w 11420"/>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0" h="11423">
                      <a:moveTo>
                        <a:pt x="7048" y="169"/>
                      </a:moveTo>
                      <a:cubicBezTo>
                        <a:pt x="3991" y="-596"/>
                        <a:pt x="933" y="1316"/>
                        <a:pt x="169" y="4373"/>
                      </a:cubicBezTo>
                      <a:cubicBezTo>
                        <a:pt x="-596" y="7432"/>
                        <a:pt x="1315" y="10490"/>
                        <a:pt x="4373" y="11255"/>
                      </a:cubicBezTo>
                      <a:cubicBezTo>
                        <a:pt x="7430" y="12019"/>
                        <a:pt x="10488" y="10108"/>
                        <a:pt x="11252"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BBE82B73-DF2C-D648-8E74-5FF81298B22E}"/>
                  </a:ext>
                </a:extLst>
              </p:cNvPr>
              <p:cNvGrpSpPr/>
              <p:nvPr/>
            </p:nvGrpSpPr>
            <p:grpSpPr>
              <a:xfrm>
                <a:off x="7242351" y="5311832"/>
                <a:ext cx="11519" cy="11521"/>
                <a:chOff x="7242351" y="5311832"/>
                <a:chExt cx="11519" cy="11521"/>
              </a:xfrm>
            </p:grpSpPr>
            <p:sp>
              <p:nvSpPr>
                <p:cNvPr id="106" name="Freeform 105">
                  <a:extLst>
                    <a:ext uri="{FF2B5EF4-FFF2-40B4-BE49-F238E27FC236}">
                      <a16:creationId xmlns:a16="http://schemas.microsoft.com/office/drawing/2014/main" id="{5B91CF82-7321-879C-3AD7-8D4B5A330418}"/>
                    </a:ext>
                  </a:extLst>
                </p:cNvPr>
                <p:cNvSpPr/>
                <p:nvPr/>
              </p:nvSpPr>
              <p:spPr>
                <a:xfrm rot="-4590844">
                  <a:off x="7243333" y="5312814"/>
                  <a:ext cx="9554" cy="9556"/>
                </a:xfrm>
                <a:custGeom>
                  <a:avLst/>
                  <a:gdLst>
                    <a:gd name="connsiteX0" fmla="*/ 0 w 9554"/>
                    <a:gd name="connsiteY0" fmla="*/ 0 h 9556"/>
                    <a:gd name="connsiteX1" fmla="*/ 9555 w 9554"/>
                    <a:gd name="connsiteY1" fmla="*/ 0 h 9556"/>
                    <a:gd name="connsiteX2" fmla="*/ 9555 w 9554"/>
                    <a:gd name="connsiteY2" fmla="*/ 9556 h 9556"/>
                    <a:gd name="connsiteX3" fmla="*/ 0 w 9554"/>
                    <a:gd name="connsiteY3" fmla="*/ 9556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6"/>
                      </a:lnTo>
                      <a:lnTo>
                        <a:pt x="0" y="9556"/>
                      </a:lnTo>
                      <a:close/>
                    </a:path>
                  </a:pathLst>
                </a:custGeom>
                <a:noFill/>
                <a:ln w="381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9065E6C1-51EC-E556-8725-BDE81230160D}"/>
                    </a:ext>
                  </a:extLst>
                </p:cNvPr>
                <p:cNvSpPr/>
                <p:nvPr/>
              </p:nvSpPr>
              <p:spPr>
                <a:xfrm>
                  <a:off x="7243190" y="531229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936" y="1318"/>
                        <a:pt x="171" y="3612"/>
                      </a:cubicBezTo>
                      <a:cubicBezTo>
                        <a:pt x="-593" y="6288"/>
                        <a:pt x="1318" y="8581"/>
                        <a:pt x="3611" y="9346"/>
                      </a:cubicBezTo>
                      <a:cubicBezTo>
                        <a:pt x="6287" y="10111"/>
                        <a:pt x="8580"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73" name="Graphic 4">
                <a:extLst>
                  <a:ext uri="{FF2B5EF4-FFF2-40B4-BE49-F238E27FC236}">
                    <a16:creationId xmlns:a16="http://schemas.microsoft.com/office/drawing/2014/main" id="{0FDAEE34-6DBE-5221-C2CF-6AB8DF15BB21}"/>
                  </a:ext>
                </a:extLst>
              </p:cNvPr>
              <p:cNvGrpSpPr/>
              <p:nvPr/>
            </p:nvGrpSpPr>
            <p:grpSpPr>
              <a:xfrm>
                <a:off x="7474516" y="5607626"/>
                <a:ext cx="14284" cy="14286"/>
                <a:chOff x="7474516" y="5607626"/>
                <a:chExt cx="14284" cy="14286"/>
              </a:xfrm>
            </p:grpSpPr>
            <p:sp>
              <p:nvSpPr>
                <p:cNvPr id="104" name="Freeform 103">
                  <a:extLst>
                    <a:ext uri="{FF2B5EF4-FFF2-40B4-BE49-F238E27FC236}">
                      <a16:creationId xmlns:a16="http://schemas.microsoft.com/office/drawing/2014/main" id="{D0B3D08C-55FE-7041-2E23-C2A24D0DC650}"/>
                    </a:ext>
                  </a:extLst>
                </p:cNvPr>
                <p:cNvSpPr/>
                <p:nvPr/>
              </p:nvSpPr>
              <p:spPr>
                <a:xfrm rot="-4590844">
                  <a:off x="7475734" y="5608845"/>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3685299-9F30-90D1-EE2A-97BD591DB203}"/>
                    </a:ext>
                  </a:extLst>
                </p:cNvPr>
                <p:cNvSpPr/>
                <p:nvPr/>
              </p:nvSpPr>
              <p:spPr>
                <a:xfrm>
                  <a:off x="7475952" y="5608559"/>
                  <a:ext cx="11585" cy="11423"/>
                </a:xfrm>
                <a:custGeom>
                  <a:avLst/>
                  <a:gdLst>
                    <a:gd name="connsiteX0" fmla="*/ 7048 w 11585"/>
                    <a:gd name="connsiteY0" fmla="*/ 169 h 11423"/>
                    <a:gd name="connsiteX1" fmla="*/ 168 w 11585"/>
                    <a:gd name="connsiteY1" fmla="*/ 4374 h 11423"/>
                    <a:gd name="connsiteX2" fmla="*/ 4373 w 11585"/>
                    <a:gd name="connsiteY2" fmla="*/ 11255 h 11423"/>
                    <a:gd name="connsiteX3" fmla="*/ 11252 w 11585"/>
                    <a:gd name="connsiteY3" fmla="*/ 7050 h 11423"/>
                    <a:gd name="connsiteX4" fmla="*/ 7048 w 11585"/>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 h="11423">
                      <a:moveTo>
                        <a:pt x="7048" y="169"/>
                      </a:moveTo>
                      <a:cubicBezTo>
                        <a:pt x="3990" y="-596"/>
                        <a:pt x="933" y="1316"/>
                        <a:pt x="168" y="4374"/>
                      </a:cubicBezTo>
                      <a:cubicBezTo>
                        <a:pt x="-596" y="7432"/>
                        <a:pt x="1315" y="10490"/>
                        <a:pt x="4373" y="11255"/>
                      </a:cubicBezTo>
                      <a:cubicBezTo>
                        <a:pt x="7430" y="12019"/>
                        <a:pt x="10488" y="10108"/>
                        <a:pt x="11252" y="7050"/>
                      </a:cubicBezTo>
                      <a:cubicBezTo>
                        <a:pt x="12399" y="4374"/>
                        <a:pt x="10488"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id="{255B7E2D-B0DF-0DE3-28F5-A8A0875EE8E8}"/>
                  </a:ext>
                </a:extLst>
              </p:cNvPr>
              <p:cNvGrpSpPr/>
              <p:nvPr/>
            </p:nvGrpSpPr>
            <p:grpSpPr>
              <a:xfrm>
                <a:off x="7201471" y="5352085"/>
                <a:ext cx="11519" cy="11521"/>
                <a:chOff x="7201471" y="5352085"/>
                <a:chExt cx="11519" cy="11521"/>
              </a:xfrm>
            </p:grpSpPr>
            <p:sp>
              <p:nvSpPr>
                <p:cNvPr id="102" name="Freeform 101">
                  <a:extLst>
                    <a:ext uri="{FF2B5EF4-FFF2-40B4-BE49-F238E27FC236}">
                      <a16:creationId xmlns:a16="http://schemas.microsoft.com/office/drawing/2014/main" id="{EC364DC3-4698-B9CC-5C0D-99437E4B5E6B}"/>
                    </a:ext>
                  </a:extLst>
                </p:cNvPr>
                <p:cNvSpPr/>
                <p:nvPr/>
              </p:nvSpPr>
              <p:spPr>
                <a:xfrm rot="-4591259">
                  <a:off x="7202453" y="5353067"/>
                  <a:ext cx="9555" cy="9557"/>
                </a:xfrm>
                <a:custGeom>
                  <a:avLst/>
                  <a:gdLst>
                    <a:gd name="connsiteX0" fmla="*/ 0 w 9555"/>
                    <a:gd name="connsiteY0" fmla="*/ 0 h 9557"/>
                    <a:gd name="connsiteX1" fmla="*/ 9556 w 9555"/>
                    <a:gd name="connsiteY1" fmla="*/ 0 h 9557"/>
                    <a:gd name="connsiteX2" fmla="*/ 9556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6" y="0"/>
                      </a:lnTo>
                      <a:lnTo>
                        <a:pt x="9556" y="9557"/>
                      </a:lnTo>
                      <a:lnTo>
                        <a:pt x="0" y="9557"/>
                      </a:lnTo>
                      <a:close/>
                    </a:path>
                  </a:pathLst>
                </a:custGeom>
                <a:noFill/>
                <a:ln w="381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1E36DB4-B94F-EB16-C9E0-EDBBCC2F0874}"/>
                    </a:ext>
                  </a:extLst>
                </p:cNvPr>
                <p:cNvSpPr/>
                <p:nvPr/>
              </p:nvSpPr>
              <p:spPr>
                <a:xfrm>
                  <a:off x="7201887" y="5353171"/>
                  <a:ext cx="9428" cy="9542"/>
                </a:xfrm>
                <a:custGeom>
                  <a:avLst/>
                  <a:gdLst>
                    <a:gd name="connsiteX0" fmla="*/ 5930 w 9428"/>
                    <a:gd name="connsiteY0" fmla="*/ 197 h 9542"/>
                    <a:gd name="connsiteX1" fmla="*/ 197 w 9428"/>
                    <a:gd name="connsiteY1" fmla="*/ 3637 h 9542"/>
                    <a:gd name="connsiteX2" fmla="*/ 3637 w 9428"/>
                    <a:gd name="connsiteY2" fmla="*/ 9372 h 9542"/>
                    <a:gd name="connsiteX3" fmla="*/ 9370 w 9428"/>
                    <a:gd name="connsiteY3" fmla="*/ 5931 h 9542"/>
                    <a:gd name="connsiteX4" fmla="*/ 5930 w 9428"/>
                    <a:gd name="connsiteY4" fmla="*/ 197 h 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 h="9542">
                      <a:moveTo>
                        <a:pt x="5930" y="197"/>
                      </a:moveTo>
                      <a:cubicBezTo>
                        <a:pt x="3254" y="-568"/>
                        <a:pt x="961" y="961"/>
                        <a:pt x="197" y="3637"/>
                      </a:cubicBezTo>
                      <a:cubicBezTo>
                        <a:pt x="-568" y="6313"/>
                        <a:pt x="961" y="8607"/>
                        <a:pt x="3637" y="9372"/>
                      </a:cubicBezTo>
                      <a:cubicBezTo>
                        <a:pt x="6312" y="10136"/>
                        <a:pt x="8605" y="8225"/>
                        <a:pt x="9370" y="5931"/>
                      </a:cubicBezTo>
                      <a:cubicBezTo>
                        <a:pt x="9752" y="3255"/>
                        <a:pt x="8223"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5" name="Graphic 4">
                <a:extLst>
                  <a:ext uri="{FF2B5EF4-FFF2-40B4-BE49-F238E27FC236}">
                    <a16:creationId xmlns:a16="http://schemas.microsoft.com/office/drawing/2014/main" id="{6B3DDFA2-ED11-5BC6-18E1-89DB7F458F71}"/>
                  </a:ext>
                </a:extLst>
              </p:cNvPr>
              <p:cNvGrpSpPr/>
              <p:nvPr/>
            </p:nvGrpSpPr>
            <p:grpSpPr>
              <a:xfrm>
                <a:off x="7111711" y="5300679"/>
                <a:ext cx="11056" cy="11059"/>
                <a:chOff x="7111711" y="5300679"/>
                <a:chExt cx="11056" cy="11059"/>
              </a:xfrm>
            </p:grpSpPr>
            <p:sp>
              <p:nvSpPr>
                <p:cNvPr id="100" name="Freeform 99">
                  <a:extLst>
                    <a:ext uri="{FF2B5EF4-FFF2-40B4-BE49-F238E27FC236}">
                      <a16:creationId xmlns:a16="http://schemas.microsoft.com/office/drawing/2014/main" id="{0B66B923-E7AD-53A0-E331-C6332A9E8E53}"/>
                    </a:ext>
                  </a:extLst>
                </p:cNvPr>
                <p:cNvSpPr/>
                <p:nvPr/>
              </p:nvSpPr>
              <p:spPr>
                <a:xfrm rot="-4591927">
                  <a:off x="7112653" y="530162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C8874BA2-50E9-1B94-9D65-4F20BCE411CB}"/>
                    </a:ext>
                  </a:extLst>
                </p:cNvPr>
                <p:cNvSpPr/>
                <p:nvPr/>
              </p:nvSpPr>
              <p:spPr>
                <a:xfrm>
                  <a:off x="7112453" y="5301947"/>
                  <a:ext cx="9184" cy="9185"/>
                </a:xfrm>
                <a:custGeom>
                  <a:avLst/>
                  <a:gdLst>
                    <a:gd name="connsiteX0" fmla="*/ 5548 w 9184"/>
                    <a:gd name="connsiteY0" fmla="*/ 197 h 9185"/>
                    <a:gd name="connsiteX1" fmla="*/ 197 w 9184"/>
                    <a:gd name="connsiteY1" fmla="*/ 3637 h 9185"/>
                    <a:gd name="connsiteX2" fmla="*/ 3637 w 9184"/>
                    <a:gd name="connsiteY2" fmla="*/ 8989 h 9185"/>
                    <a:gd name="connsiteX3" fmla="*/ 8987 w 9184"/>
                    <a:gd name="connsiteY3" fmla="*/ 5549 h 9185"/>
                    <a:gd name="connsiteX4" fmla="*/ 5548 w 9184"/>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 h="9185">
                      <a:moveTo>
                        <a:pt x="5548" y="197"/>
                      </a:moveTo>
                      <a:cubicBezTo>
                        <a:pt x="3254" y="-568"/>
                        <a:pt x="579" y="961"/>
                        <a:pt x="197" y="3637"/>
                      </a:cubicBezTo>
                      <a:cubicBezTo>
                        <a:pt x="-567" y="5931"/>
                        <a:pt x="961" y="8607"/>
                        <a:pt x="3637" y="8989"/>
                      </a:cubicBezTo>
                      <a:cubicBezTo>
                        <a:pt x="5930" y="9754"/>
                        <a:pt x="8605" y="8224"/>
                        <a:pt x="8987" y="5549"/>
                      </a:cubicBezTo>
                      <a:cubicBezTo>
                        <a:pt x="9752" y="3255"/>
                        <a:pt x="8223" y="579"/>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76" name="Graphic 4">
                <a:extLst>
                  <a:ext uri="{FF2B5EF4-FFF2-40B4-BE49-F238E27FC236}">
                    <a16:creationId xmlns:a16="http://schemas.microsoft.com/office/drawing/2014/main" id="{178F2181-074E-8F79-EA33-B3CEA8730B65}"/>
                  </a:ext>
                </a:extLst>
              </p:cNvPr>
              <p:cNvGrpSpPr/>
              <p:nvPr/>
            </p:nvGrpSpPr>
            <p:grpSpPr>
              <a:xfrm>
                <a:off x="7078999" y="5334637"/>
                <a:ext cx="10596" cy="10598"/>
                <a:chOff x="7078999" y="5334637"/>
                <a:chExt cx="10596" cy="10598"/>
              </a:xfrm>
            </p:grpSpPr>
            <p:sp>
              <p:nvSpPr>
                <p:cNvPr id="98" name="Freeform 97">
                  <a:extLst>
                    <a:ext uri="{FF2B5EF4-FFF2-40B4-BE49-F238E27FC236}">
                      <a16:creationId xmlns:a16="http://schemas.microsoft.com/office/drawing/2014/main" id="{84D8AA72-5BCB-E186-6EEA-4285A6E4A352}"/>
                    </a:ext>
                  </a:extLst>
                </p:cNvPr>
                <p:cNvSpPr/>
                <p:nvPr/>
              </p:nvSpPr>
              <p:spPr>
                <a:xfrm rot="-4591927">
                  <a:off x="7079902" y="533554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2209B7A-7297-D50C-21CE-B18E0CB96D42}"/>
                    </a:ext>
                  </a:extLst>
                </p:cNvPr>
                <p:cNvSpPr/>
                <p:nvPr/>
              </p:nvSpPr>
              <p:spPr>
                <a:xfrm>
                  <a:off x="7080090" y="5336093"/>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2748"/>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77" name="Graphic 4">
                <a:extLst>
                  <a:ext uri="{FF2B5EF4-FFF2-40B4-BE49-F238E27FC236}">
                    <a16:creationId xmlns:a16="http://schemas.microsoft.com/office/drawing/2014/main" id="{28C7BE1D-5727-69CF-1183-657D10B32F77}"/>
                  </a:ext>
                </a:extLst>
              </p:cNvPr>
              <p:cNvGrpSpPr/>
              <p:nvPr/>
            </p:nvGrpSpPr>
            <p:grpSpPr>
              <a:xfrm>
                <a:off x="7351218" y="5680791"/>
                <a:ext cx="17044" cy="17047"/>
                <a:chOff x="7351218" y="5680791"/>
                <a:chExt cx="17044" cy="17047"/>
              </a:xfrm>
            </p:grpSpPr>
            <p:sp>
              <p:nvSpPr>
                <p:cNvPr id="96" name="Freeform 95">
                  <a:extLst>
                    <a:ext uri="{FF2B5EF4-FFF2-40B4-BE49-F238E27FC236}">
                      <a16:creationId xmlns:a16="http://schemas.microsoft.com/office/drawing/2014/main" id="{5A7FEA0F-6DF7-493A-1B85-212C569DE506}"/>
                    </a:ext>
                  </a:extLst>
                </p:cNvPr>
                <p:cNvSpPr/>
                <p:nvPr/>
              </p:nvSpPr>
              <p:spPr>
                <a:xfrm rot="-4592262">
                  <a:off x="7352670" y="5682243"/>
                  <a:ext cx="14141" cy="14143"/>
                </a:xfrm>
                <a:custGeom>
                  <a:avLst/>
                  <a:gdLst>
                    <a:gd name="connsiteX0" fmla="*/ 0 w 14141"/>
                    <a:gd name="connsiteY0" fmla="*/ 0 h 14143"/>
                    <a:gd name="connsiteX1" fmla="*/ 14141 w 14141"/>
                    <a:gd name="connsiteY1" fmla="*/ 0 h 14143"/>
                    <a:gd name="connsiteX2" fmla="*/ 14141 w 14141"/>
                    <a:gd name="connsiteY2" fmla="*/ 14144 h 14143"/>
                    <a:gd name="connsiteX3" fmla="*/ 0 w 14141"/>
                    <a:gd name="connsiteY3" fmla="*/ 14144 h 14143"/>
                  </a:gdLst>
                  <a:ahLst/>
                  <a:cxnLst>
                    <a:cxn ang="0">
                      <a:pos x="connsiteX0" y="connsiteY0"/>
                    </a:cxn>
                    <a:cxn ang="0">
                      <a:pos x="connsiteX1" y="connsiteY1"/>
                    </a:cxn>
                    <a:cxn ang="0">
                      <a:pos x="connsiteX2" y="connsiteY2"/>
                    </a:cxn>
                    <a:cxn ang="0">
                      <a:pos x="connsiteX3" y="connsiteY3"/>
                    </a:cxn>
                  </a:cxnLst>
                  <a:rect l="l" t="t" r="r" b="b"/>
                  <a:pathLst>
                    <a:path w="14141" h="14143">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7938904C-6A8A-E99F-F354-D37A984F1D13}"/>
                    </a:ext>
                  </a:extLst>
                </p:cNvPr>
                <p:cNvSpPr/>
                <p:nvPr/>
              </p:nvSpPr>
              <p:spPr>
                <a:xfrm>
                  <a:off x="7352906" y="5681977"/>
                  <a:ext cx="14052" cy="14054"/>
                </a:xfrm>
                <a:custGeom>
                  <a:avLst/>
                  <a:gdLst>
                    <a:gd name="connsiteX0" fmla="*/ 8555 w 14052"/>
                    <a:gd name="connsiteY0" fmla="*/ 147 h 14054"/>
                    <a:gd name="connsiteX1" fmla="*/ 147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7" y="5498"/>
                      </a:cubicBezTo>
                      <a:cubicBezTo>
                        <a:pt x="-618" y="9321"/>
                        <a:pt x="1675" y="13144"/>
                        <a:pt x="5497" y="13908"/>
                      </a:cubicBezTo>
                      <a:cubicBezTo>
                        <a:pt x="9319" y="14673"/>
                        <a:pt x="13141" y="12379"/>
                        <a:pt x="13906" y="8556"/>
                      </a:cubicBezTo>
                      <a:cubicBezTo>
                        <a:pt x="14670" y="5116"/>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78" name="Graphic 4">
                <a:extLst>
                  <a:ext uri="{FF2B5EF4-FFF2-40B4-BE49-F238E27FC236}">
                    <a16:creationId xmlns:a16="http://schemas.microsoft.com/office/drawing/2014/main" id="{74AF855E-BE95-2178-6936-0C824BF32AB8}"/>
                  </a:ext>
                </a:extLst>
              </p:cNvPr>
              <p:cNvGrpSpPr/>
              <p:nvPr/>
            </p:nvGrpSpPr>
            <p:grpSpPr>
              <a:xfrm>
                <a:off x="7371097" y="5719716"/>
                <a:ext cx="11057" cy="11059"/>
                <a:chOff x="7371097" y="5719716"/>
                <a:chExt cx="11057" cy="11059"/>
              </a:xfrm>
            </p:grpSpPr>
            <p:sp>
              <p:nvSpPr>
                <p:cNvPr id="94" name="Freeform 93">
                  <a:extLst>
                    <a:ext uri="{FF2B5EF4-FFF2-40B4-BE49-F238E27FC236}">
                      <a16:creationId xmlns:a16="http://schemas.microsoft.com/office/drawing/2014/main" id="{F0AB720B-78A5-8518-98D1-5BB2A28ADC8F}"/>
                    </a:ext>
                  </a:extLst>
                </p:cNvPr>
                <p:cNvSpPr/>
                <p:nvPr/>
              </p:nvSpPr>
              <p:spPr>
                <a:xfrm rot="-4591593">
                  <a:off x="7372039" y="5720658"/>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0064361F-9DB6-581F-D8F3-2F27077456A0}"/>
                    </a:ext>
                  </a:extLst>
                </p:cNvPr>
                <p:cNvSpPr/>
                <p:nvPr/>
              </p:nvSpPr>
              <p:spPr>
                <a:xfrm>
                  <a:off x="7371584" y="5720537"/>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254" y="-568"/>
                        <a:pt x="961" y="961"/>
                        <a:pt x="197" y="3637"/>
                      </a:cubicBezTo>
                      <a:cubicBezTo>
                        <a:pt x="-568" y="6313"/>
                        <a:pt x="961" y="8607"/>
                        <a:pt x="3636" y="9371"/>
                      </a:cubicBezTo>
                      <a:cubicBezTo>
                        <a:pt x="6312" y="10136"/>
                        <a:pt x="8605" y="8607"/>
                        <a:pt x="9369" y="5931"/>
                      </a:cubicBezTo>
                      <a:cubicBezTo>
                        <a:pt x="10134" y="3255"/>
                        <a:pt x="8605"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9" name="Graphic 4">
                <a:extLst>
                  <a:ext uri="{FF2B5EF4-FFF2-40B4-BE49-F238E27FC236}">
                    <a16:creationId xmlns:a16="http://schemas.microsoft.com/office/drawing/2014/main" id="{CFA458B9-C65F-424F-846C-C7A884DAFA7D}"/>
                  </a:ext>
                </a:extLst>
              </p:cNvPr>
              <p:cNvGrpSpPr/>
              <p:nvPr/>
            </p:nvGrpSpPr>
            <p:grpSpPr>
              <a:xfrm>
                <a:off x="6964479" y="5287694"/>
                <a:ext cx="13360" cy="13363"/>
                <a:chOff x="6964479" y="5287694"/>
                <a:chExt cx="13360" cy="13363"/>
              </a:xfrm>
            </p:grpSpPr>
            <p:sp>
              <p:nvSpPr>
                <p:cNvPr id="92" name="Freeform 91">
                  <a:extLst>
                    <a:ext uri="{FF2B5EF4-FFF2-40B4-BE49-F238E27FC236}">
                      <a16:creationId xmlns:a16="http://schemas.microsoft.com/office/drawing/2014/main" id="{B2E420EC-ABBD-BD78-2940-B53E3AC8147E}"/>
                    </a:ext>
                  </a:extLst>
                </p:cNvPr>
                <p:cNvSpPr/>
                <p:nvPr/>
              </p:nvSpPr>
              <p:spPr>
                <a:xfrm rot="-4591927">
                  <a:off x="6965617" y="5288833"/>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56F86A6-269A-62C8-C7DF-F67D4449F837}"/>
                    </a:ext>
                  </a:extLst>
                </p:cNvPr>
                <p:cNvSpPr/>
                <p:nvPr/>
              </p:nvSpPr>
              <p:spPr>
                <a:xfrm>
                  <a:off x="6965716" y="5288977"/>
                  <a:ext cx="10918" cy="11040"/>
                </a:xfrm>
                <a:custGeom>
                  <a:avLst/>
                  <a:gdLst>
                    <a:gd name="connsiteX0" fmla="*/ 6666 w 10918"/>
                    <a:gd name="connsiteY0" fmla="*/ 169 h 11040"/>
                    <a:gd name="connsiteX1" fmla="*/ 168 w 10918"/>
                    <a:gd name="connsiteY1" fmla="*/ 4373 h 11040"/>
                    <a:gd name="connsiteX2" fmla="*/ 4373 w 10918"/>
                    <a:gd name="connsiteY2" fmla="*/ 10872 h 11040"/>
                    <a:gd name="connsiteX3" fmla="*/ 10870 w 10918"/>
                    <a:gd name="connsiteY3" fmla="*/ 6667 h 11040"/>
                    <a:gd name="connsiteX4" fmla="*/ 6666 w 1091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 h="11040">
                      <a:moveTo>
                        <a:pt x="6666" y="169"/>
                      </a:moveTo>
                      <a:cubicBezTo>
                        <a:pt x="3608" y="-596"/>
                        <a:pt x="933" y="1316"/>
                        <a:pt x="168" y="4373"/>
                      </a:cubicBezTo>
                      <a:cubicBezTo>
                        <a:pt x="-596" y="7432"/>
                        <a:pt x="1315" y="10108"/>
                        <a:pt x="4373" y="10872"/>
                      </a:cubicBezTo>
                      <a:cubicBezTo>
                        <a:pt x="7430" y="11637"/>
                        <a:pt x="10106" y="9725"/>
                        <a:pt x="10870" y="6667"/>
                      </a:cubicBezTo>
                      <a:cubicBezTo>
                        <a:pt x="11252" y="3991"/>
                        <a:pt x="9341"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7E84682E-40CA-9959-3FED-59F9CFD95087}"/>
                  </a:ext>
                </a:extLst>
              </p:cNvPr>
              <p:cNvGrpSpPr/>
              <p:nvPr/>
            </p:nvGrpSpPr>
            <p:grpSpPr>
              <a:xfrm>
                <a:off x="7212670" y="5614418"/>
                <a:ext cx="15204" cy="15207"/>
                <a:chOff x="7212670" y="5614418"/>
                <a:chExt cx="15204" cy="15207"/>
              </a:xfrm>
            </p:grpSpPr>
            <p:sp>
              <p:nvSpPr>
                <p:cNvPr id="90" name="Freeform 89">
                  <a:extLst>
                    <a:ext uri="{FF2B5EF4-FFF2-40B4-BE49-F238E27FC236}">
                      <a16:creationId xmlns:a16="http://schemas.microsoft.com/office/drawing/2014/main" id="{427C58BF-B401-BA63-7EE8-BCB20793C0B2}"/>
                    </a:ext>
                  </a:extLst>
                </p:cNvPr>
                <p:cNvSpPr/>
                <p:nvPr/>
              </p:nvSpPr>
              <p:spPr>
                <a:xfrm rot="-4591593">
                  <a:off x="7213966" y="5615714"/>
                  <a:ext cx="12612" cy="12615"/>
                </a:xfrm>
                <a:custGeom>
                  <a:avLst/>
                  <a:gdLst>
                    <a:gd name="connsiteX0" fmla="*/ 0 w 12612"/>
                    <a:gd name="connsiteY0" fmla="*/ 0 h 12615"/>
                    <a:gd name="connsiteX1" fmla="*/ 12613 w 12612"/>
                    <a:gd name="connsiteY1" fmla="*/ 0 h 12615"/>
                    <a:gd name="connsiteX2" fmla="*/ 12613 w 12612"/>
                    <a:gd name="connsiteY2" fmla="*/ 12615 h 12615"/>
                    <a:gd name="connsiteX3" fmla="*/ 0 w 12612"/>
                    <a:gd name="connsiteY3" fmla="*/ 12615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5"/>
                      </a:lnTo>
                      <a:lnTo>
                        <a:pt x="0" y="12615"/>
                      </a:lnTo>
                      <a:close/>
                    </a:path>
                  </a:pathLst>
                </a:custGeom>
                <a:noFill/>
                <a:ln w="381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648B2B0-37C0-7FBC-0E5D-E294816BB5FC}"/>
                    </a:ext>
                  </a:extLst>
                </p:cNvPr>
                <p:cNvSpPr/>
                <p:nvPr/>
              </p:nvSpPr>
              <p:spPr>
                <a:xfrm>
                  <a:off x="7213765" y="5616205"/>
                  <a:ext cx="12564" cy="12567"/>
                </a:xfrm>
                <a:custGeom>
                  <a:avLst/>
                  <a:gdLst>
                    <a:gd name="connsiteX0" fmla="*/ 7811 w 12564"/>
                    <a:gd name="connsiteY0" fmla="*/ 167 h 12567"/>
                    <a:gd name="connsiteX1" fmla="*/ 167 w 12564"/>
                    <a:gd name="connsiteY1" fmla="*/ 4755 h 12567"/>
                    <a:gd name="connsiteX2" fmla="*/ 4753 w 12564"/>
                    <a:gd name="connsiteY2" fmla="*/ 12400 h 12567"/>
                    <a:gd name="connsiteX3" fmla="*/ 12397 w 12564"/>
                    <a:gd name="connsiteY3" fmla="*/ 7813 h 12567"/>
                    <a:gd name="connsiteX4" fmla="*/ 7811 w 12564"/>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 h="12567">
                      <a:moveTo>
                        <a:pt x="7811" y="167"/>
                      </a:moveTo>
                      <a:cubicBezTo>
                        <a:pt x="4371" y="-597"/>
                        <a:pt x="931" y="1314"/>
                        <a:pt x="167" y="4755"/>
                      </a:cubicBezTo>
                      <a:cubicBezTo>
                        <a:pt x="-597" y="8195"/>
                        <a:pt x="1314" y="11635"/>
                        <a:pt x="4753" y="12400"/>
                      </a:cubicBezTo>
                      <a:cubicBezTo>
                        <a:pt x="8193" y="13165"/>
                        <a:pt x="11633" y="11253"/>
                        <a:pt x="12397"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AAEAC4CE-1099-AF4E-DCFB-2D6586B1F8EC}"/>
                  </a:ext>
                </a:extLst>
              </p:cNvPr>
              <p:cNvGrpSpPr/>
              <p:nvPr/>
            </p:nvGrpSpPr>
            <p:grpSpPr>
              <a:xfrm>
                <a:off x="6889272" y="5328425"/>
                <a:ext cx="9215" cy="9217"/>
                <a:chOff x="6889272" y="5328425"/>
                <a:chExt cx="9215" cy="9217"/>
              </a:xfrm>
            </p:grpSpPr>
            <p:sp>
              <p:nvSpPr>
                <p:cNvPr id="88" name="Freeform 87">
                  <a:extLst>
                    <a:ext uri="{FF2B5EF4-FFF2-40B4-BE49-F238E27FC236}">
                      <a16:creationId xmlns:a16="http://schemas.microsoft.com/office/drawing/2014/main" id="{D9F17E85-AE7E-EBEA-7927-1DCE51C3A1C1}"/>
                    </a:ext>
                  </a:extLst>
                </p:cNvPr>
                <p:cNvSpPr/>
                <p:nvPr/>
              </p:nvSpPr>
              <p:spPr>
                <a:xfrm rot="-4591259">
                  <a:off x="6890057" y="5329211"/>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F6DB097-D271-B776-45A5-760F54CF72CC}"/>
                    </a:ext>
                  </a:extLst>
                </p:cNvPr>
                <p:cNvSpPr/>
                <p:nvPr/>
              </p:nvSpPr>
              <p:spPr>
                <a:xfrm>
                  <a:off x="6889754" y="5329211"/>
                  <a:ext cx="7571" cy="7409"/>
                </a:xfrm>
                <a:custGeom>
                  <a:avLst/>
                  <a:gdLst>
                    <a:gd name="connsiteX0" fmla="*/ 4660 w 7571"/>
                    <a:gd name="connsiteY0" fmla="*/ 73 h 7409"/>
                    <a:gd name="connsiteX1" fmla="*/ 73 w 7571"/>
                    <a:gd name="connsiteY1" fmla="*/ 2749 h 7409"/>
                    <a:gd name="connsiteX2" fmla="*/ 2749 w 7571"/>
                    <a:gd name="connsiteY2" fmla="*/ 7337 h 7409"/>
                    <a:gd name="connsiteX3" fmla="*/ 7335 w 7571"/>
                    <a:gd name="connsiteY3" fmla="*/ 4661 h 7409"/>
                    <a:gd name="connsiteX4" fmla="*/ 4660 w 7571"/>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 h="7409">
                      <a:moveTo>
                        <a:pt x="4660" y="73"/>
                      </a:moveTo>
                      <a:cubicBezTo>
                        <a:pt x="2749" y="-309"/>
                        <a:pt x="456" y="838"/>
                        <a:pt x="73" y="2749"/>
                      </a:cubicBezTo>
                      <a:cubicBezTo>
                        <a:pt x="-309" y="4661"/>
                        <a:pt x="838" y="6954"/>
                        <a:pt x="2749" y="7337"/>
                      </a:cubicBezTo>
                      <a:cubicBezTo>
                        <a:pt x="4660" y="7719"/>
                        <a:pt x="6953" y="6572"/>
                        <a:pt x="7335" y="4661"/>
                      </a:cubicBezTo>
                      <a:cubicBezTo>
                        <a:pt x="8100" y="2749"/>
                        <a:pt x="6953"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82" name="Graphic 4">
                <a:extLst>
                  <a:ext uri="{FF2B5EF4-FFF2-40B4-BE49-F238E27FC236}">
                    <a16:creationId xmlns:a16="http://schemas.microsoft.com/office/drawing/2014/main" id="{313F3438-AA77-2F3E-D1FB-167CC7001950}"/>
                  </a:ext>
                </a:extLst>
              </p:cNvPr>
              <p:cNvGrpSpPr/>
              <p:nvPr/>
            </p:nvGrpSpPr>
            <p:grpSpPr>
              <a:xfrm>
                <a:off x="7330373" y="5824388"/>
                <a:ext cx="11979" cy="11981"/>
                <a:chOff x="7330373" y="5824388"/>
                <a:chExt cx="11979" cy="11981"/>
              </a:xfrm>
            </p:grpSpPr>
            <p:sp>
              <p:nvSpPr>
                <p:cNvPr id="86" name="Freeform 85">
                  <a:extLst>
                    <a:ext uri="{FF2B5EF4-FFF2-40B4-BE49-F238E27FC236}">
                      <a16:creationId xmlns:a16="http://schemas.microsoft.com/office/drawing/2014/main" id="{26FB61D6-10F1-303B-4840-551F89074264}"/>
                    </a:ext>
                  </a:extLst>
                </p:cNvPr>
                <p:cNvSpPr/>
                <p:nvPr/>
              </p:nvSpPr>
              <p:spPr>
                <a:xfrm rot="-4591593">
                  <a:off x="7331394" y="5825409"/>
                  <a:ext cx="9937" cy="9939"/>
                </a:xfrm>
                <a:custGeom>
                  <a:avLst/>
                  <a:gdLst>
                    <a:gd name="connsiteX0" fmla="*/ 0 w 9937"/>
                    <a:gd name="connsiteY0" fmla="*/ 0 h 9939"/>
                    <a:gd name="connsiteX1" fmla="*/ 9937 w 9937"/>
                    <a:gd name="connsiteY1" fmla="*/ 0 h 9939"/>
                    <a:gd name="connsiteX2" fmla="*/ 9937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7" y="0"/>
                      </a:lnTo>
                      <a:lnTo>
                        <a:pt x="9937" y="9939"/>
                      </a:lnTo>
                      <a:lnTo>
                        <a:pt x="0" y="9939"/>
                      </a:lnTo>
                      <a:close/>
                    </a:path>
                  </a:pathLst>
                </a:custGeom>
                <a:noFill/>
                <a:ln w="381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4812D79-9648-2B65-44D5-73F4884497FE}"/>
                    </a:ext>
                  </a:extLst>
                </p:cNvPr>
                <p:cNvSpPr/>
                <p:nvPr/>
              </p:nvSpPr>
              <p:spPr>
                <a:xfrm>
                  <a:off x="7331097" y="5825689"/>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4" y="6668"/>
                        <a:pt x="1317" y="9344"/>
                        <a:pt x="3992" y="10109"/>
                      </a:cubicBezTo>
                      <a:cubicBezTo>
                        <a:pt x="6667" y="10874"/>
                        <a:pt x="9343" y="8962"/>
                        <a:pt x="10107" y="6286"/>
                      </a:cubicBezTo>
                      <a:cubicBezTo>
                        <a:pt x="10489" y="3610"/>
                        <a:pt x="8961"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83" name="Graphic 4">
                <a:extLst>
                  <a:ext uri="{FF2B5EF4-FFF2-40B4-BE49-F238E27FC236}">
                    <a16:creationId xmlns:a16="http://schemas.microsoft.com/office/drawing/2014/main" id="{135422A0-AF97-4E98-B0EF-E7DDC7C62FDA}"/>
                  </a:ext>
                </a:extLst>
              </p:cNvPr>
              <p:cNvGrpSpPr/>
              <p:nvPr/>
            </p:nvGrpSpPr>
            <p:grpSpPr>
              <a:xfrm>
                <a:off x="7001690" y="5493089"/>
                <a:ext cx="16128" cy="16131"/>
                <a:chOff x="7001690" y="5493089"/>
                <a:chExt cx="16128" cy="16131"/>
              </a:xfrm>
            </p:grpSpPr>
            <p:sp>
              <p:nvSpPr>
                <p:cNvPr id="84" name="Freeform 83">
                  <a:extLst>
                    <a:ext uri="{FF2B5EF4-FFF2-40B4-BE49-F238E27FC236}">
                      <a16:creationId xmlns:a16="http://schemas.microsoft.com/office/drawing/2014/main" id="{3B82F3A4-2A91-4F03-749A-AA8D7ACD32E8}"/>
                    </a:ext>
                  </a:extLst>
                </p:cNvPr>
                <p:cNvSpPr/>
                <p:nvPr/>
              </p:nvSpPr>
              <p:spPr>
                <a:xfrm rot="-4590510">
                  <a:off x="7003066" y="5494465"/>
                  <a:ext cx="13376" cy="13379"/>
                </a:xfrm>
                <a:custGeom>
                  <a:avLst/>
                  <a:gdLst>
                    <a:gd name="connsiteX0" fmla="*/ 0 w 13376"/>
                    <a:gd name="connsiteY0" fmla="*/ 0 h 13379"/>
                    <a:gd name="connsiteX1" fmla="*/ 13377 w 13376"/>
                    <a:gd name="connsiteY1" fmla="*/ 0 h 13379"/>
                    <a:gd name="connsiteX2" fmla="*/ 13377 w 13376"/>
                    <a:gd name="connsiteY2" fmla="*/ 13380 h 13379"/>
                    <a:gd name="connsiteX3" fmla="*/ 0 w 13376"/>
                    <a:gd name="connsiteY3" fmla="*/ 13380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7" y="0"/>
                      </a:lnTo>
                      <a:lnTo>
                        <a:pt x="13377" y="13380"/>
                      </a:lnTo>
                      <a:lnTo>
                        <a:pt x="0" y="13380"/>
                      </a:lnTo>
                      <a:close/>
                    </a:path>
                  </a:pathLst>
                </a:custGeom>
                <a:noFill/>
                <a:ln w="381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C89FE7C-0D13-CE33-B6A4-96277C1FA49B}"/>
                    </a:ext>
                  </a:extLst>
                </p:cNvPr>
                <p:cNvSpPr/>
                <p:nvPr/>
              </p:nvSpPr>
              <p:spPr>
                <a:xfrm>
                  <a:off x="7002811" y="5494280"/>
                  <a:ext cx="13307" cy="13291"/>
                </a:xfrm>
                <a:custGeom>
                  <a:avLst/>
                  <a:gdLst>
                    <a:gd name="connsiteX0" fmla="*/ 8173 w 13307"/>
                    <a:gd name="connsiteY0" fmla="*/ 147 h 13291"/>
                    <a:gd name="connsiteX1" fmla="*/ 147 w 13307"/>
                    <a:gd name="connsiteY1" fmla="*/ 5117 h 13291"/>
                    <a:gd name="connsiteX2" fmla="*/ 5116 w 13307"/>
                    <a:gd name="connsiteY2" fmla="*/ 13144 h 13291"/>
                    <a:gd name="connsiteX3" fmla="*/ 13142 w 13307"/>
                    <a:gd name="connsiteY3" fmla="*/ 8175 h 13291"/>
                    <a:gd name="connsiteX4" fmla="*/ 8173 w 13307"/>
                    <a:gd name="connsiteY4" fmla="*/ 147 h 1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7" h="13291">
                      <a:moveTo>
                        <a:pt x="8173" y="147"/>
                      </a:moveTo>
                      <a:cubicBezTo>
                        <a:pt x="4734" y="-617"/>
                        <a:pt x="912" y="1676"/>
                        <a:pt x="147" y="5117"/>
                      </a:cubicBezTo>
                      <a:cubicBezTo>
                        <a:pt x="-617" y="8557"/>
                        <a:pt x="1676" y="12380"/>
                        <a:pt x="5116" y="13144"/>
                      </a:cubicBezTo>
                      <a:cubicBezTo>
                        <a:pt x="8556" y="13909"/>
                        <a:pt x="12378" y="11616"/>
                        <a:pt x="13142" y="8175"/>
                      </a:cubicBezTo>
                      <a:cubicBezTo>
                        <a:pt x="13906" y="4735"/>
                        <a:pt x="11995" y="912"/>
                        <a:pt x="8173" y="147"/>
                      </a:cubicBezTo>
                      <a:close/>
                    </a:path>
                  </a:pathLst>
                </a:custGeom>
                <a:solidFill>
                  <a:srgbClr val="29ABE2"/>
                </a:solidFill>
                <a:ln w="3819" cap="flat">
                  <a:noFill/>
                  <a:prstDash val="solid"/>
                  <a:miter/>
                </a:ln>
              </p:spPr>
              <p:txBody>
                <a:bodyPr rtlCol="0" anchor="ctr"/>
                <a:lstStyle/>
                <a:p>
                  <a:endParaRPr lang="en-US"/>
                </a:p>
              </p:txBody>
            </p:sp>
          </p:grpSp>
        </p:grpSp>
        <p:sp>
          <p:nvSpPr>
            <p:cNvPr id="24" name="Freeform 23">
              <a:extLst>
                <a:ext uri="{FF2B5EF4-FFF2-40B4-BE49-F238E27FC236}">
                  <a16:creationId xmlns:a16="http://schemas.microsoft.com/office/drawing/2014/main" id="{3F6DBB42-BD53-DE53-4575-DE438D91302D}"/>
                </a:ext>
              </a:extLst>
            </p:cNvPr>
            <p:cNvSpPr/>
            <p:nvPr/>
          </p:nvSpPr>
          <p:spPr>
            <a:xfrm>
              <a:off x="6151887" y="5846680"/>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F9FD88-F91A-B6BD-4E4D-8A0FF8501E27}"/>
                </a:ext>
              </a:extLst>
            </p:cNvPr>
            <p:cNvSpPr/>
            <p:nvPr/>
          </p:nvSpPr>
          <p:spPr>
            <a:xfrm>
              <a:off x="5962318" y="5795073"/>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59BC7BD-4DE1-EB9B-4E02-B3EDF892D452}"/>
                </a:ext>
              </a:extLst>
            </p:cNvPr>
            <p:cNvSpPr/>
            <p:nvPr/>
          </p:nvSpPr>
          <p:spPr>
            <a:xfrm>
              <a:off x="5866386" y="5032818"/>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8CE3A6A-9ADE-A700-85D8-AD6D3C8869F7}"/>
                </a:ext>
              </a:extLst>
            </p:cNvPr>
            <p:cNvSpPr/>
            <p:nvPr/>
          </p:nvSpPr>
          <p:spPr>
            <a:xfrm>
              <a:off x="5726881" y="5030907"/>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11B951-4983-6B8B-7BE3-40D39687CBA1}"/>
                </a:ext>
              </a:extLst>
            </p:cNvPr>
            <p:cNvSpPr/>
            <p:nvPr/>
          </p:nvSpPr>
          <p:spPr>
            <a:xfrm>
              <a:off x="5862180" y="4832506"/>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A5ED8E-B8A3-46A9-9A9D-34B9E305C2A4}"/>
                </a:ext>
              </a:extLst>
            </p:cNvPr>
            <p:cNvSpPr/>
            <p:nvPr/>
          </p:nvSpPr>
          <p:spPr>
            <a:xfrm>
              <a:off x="6075829" y="5370748"/>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CCA9189-60E8-2CDB-6FC8-C1D6F4753DA2}"/>
                </a:ext>
              </a:extLst>
            </p:cNvPr>
            <p:cNvSpPr/>
            <p:nvPr/>
          </p:nvSpPr>
          <p:spPr>
            <a:xfrm>
              <a:off x="5967667" y="5441087"/>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9FA096D-D5A1-1FA0-A71A-FE65273CC18A}"/>
                </a:ext>
              </a:extLst>
            </p:cNvPr>
            <p:cNvSpPr/>
            <p:nvPr/>
          </p:nvSpPr>
          <p:spPr>
            <a:xfrm>
              <a:off x="5783449" y="5509132"/>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42CE344-7075-4027-F5E8-73B3DE09B8AD}"/>
                </a:ext>
              </a:extLst>
            </p:cNvPr>
            <p:cNvSpPr/>
            <p:nvPr/>
          </p:nvSpPr>
          <p:spPr>
            <a:xfrm>
              <a:off x="6050604" y="51494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BDAB882-CE15-3184-0CDC-D668B854B33A}"/>
                </a:ext>
              </a:extLst>
            </p:cNvPr>
            <p:cNvSpPr/>
            <p:nvPr/>
          </p:nvSpPr>
          <p:spPr>
            <a:xfrm>
              <a:off x="6206161" y="498426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2"/>
                  </a:cubicBezTo>
                  <a:cubicBezTo>
                    <a:pt x="9849" y="21229"/>
                    <a:pt x="14435" y="17407"/>
                    <a:pt x="15582" y="12055"/>
                  </a:cubicBezTo>
                  <a:cubicBezTo>
                    <a:pt x="16729" y="6320"/>
                    <a:pt x="14435" y="969"/>
                    <a:pt x="10231" y="204"/>
                  </a:cubicBezTo>
                  <a:close/>
                </a:path>
              </a:pathLst>
            </a:custGeom>
            <a:solidFill>
              <a:srgbClr val="29ABE2"/>
            </a:solidFill>
            <a:ln w="381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47F8CCA-32B4-16C2-0B19-875B0BCC9669}"/>
                </a:ext>
              </a:extLst>
            </p:cNvPr>
            <p:cNvSpPr/>
            <p:nvPr/>
          </p:nvSpPr>
          <p:spPr>
            <a:xfrm>
              <a:off x="6018119" y="5247274"/>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321"/>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1D86179-47E0-0993-70D8-72D319824822}"/>
                </a:ext>
              </a:extLst>
            </p:cNvPr>
            <p:cNvSpPr/>
            <p:nvPr/>
          </p:nvSpPr>
          <p:spPr>
            <a:xfrm>
              <a:off x="6388088" y="551333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40A0E6-F875-C1B3-A4C3-3EF46EE5EE25}"/>
                </a:ext>
              </a:extLst>
            </p:cNvPr>
            <p:cNvSpPr/>
            <p:nvPr/>
          </p:nvSpPr>
          <p:spPr>
            <a:xfrm>
              <a:off x="6543641" y="5348194"/>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484A3BE-ED03-6981-58EB-502AC6A2D465}"/>
                </a:ext>
              </a:extLst>
            </p:cNvPr>
            <p:cNvSpPr/>
            <p:nvPr/>
          </p:nvSpPr>
          <p:spPr>
            <a:xfrm>
              <a:off x="6355599" y="5611199"/>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BC5C84F-3447-0C4E-65B0-6ED7C55BF0AD}"/>
                </a:ext>
              </a:extLst>
            </p:cNvPr>
            <p:cNvSpPr/>
            <p:nvPr/>
          </p:nvSpPr>
          <p:spPr>
            <a:xfrm>
              <a:off x="6243997" y="5575265"/>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CE1C067-7994-734C-0D15-B63C4DFB95B5}"/>
                </a:ext>
              </a:extLst>
            </p:cNvPr>
            <p:cNvSpPr/>
            <p:nvPr/>
          </p:nvSpPr>
          <p:spPr>
            <a:xfrm>
              <a:off x="6164881" y="5672745"/>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1351"/>
                    <a:pt x="10233" y="204"/>
                  </a:cubicBezTo>
                  <a:close/>
                </a:path>
              </a:pathLst>
            </a:custGeom>
            <a:solidFill>
              <a:srgbClr val="29ABE2"/>
            </a:solidFill>
            <a:ln w="381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A0A747A-B6D9-3AF9-6CA8-2DC0F703C7DA}"/>
                </a:ext>
              </a:extLst>
            </p:cNvPr>
            <p:cNvSpPr/>
            <p:nvPr/>
          </p:nvSpPr>
          <p:spPr>
            <a:xfrm>
              <a:off x="6190109" y="551027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D1F627C-3631-AB10-831E-9F029D87C091}"/>
                </a:ext>
              </a:extLst>
            </p:cNvPr>
            <p:cNvSpPr/>
            <p:nvPr/>
          </p:nvSpPr>
          <p:spPr>
            <a:xfrm>
              <a:off x="6466821" y="5152088"/>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1859FFF-DA21-5D1C-B750-C4FFE469A556}"/>
                </a:ext>
              </a:extLst>
            </p:cNvPr>
            <p:cNvSpPr/>
            <p:nvPr/>
          </p:nvSpPr>
          <p:spPr>
            <a:xfrm>
              <a:off x="6455353" y="5246509"/>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969"/>
                    <a:pt x="10233" y="204"/>
                  </a:cubicBezTo>
                  <a:close/>
                </a:path>
              </a:pathLst>
            </a:custGeom>
            <a:solidFill>
              <a:srgbClr val="29ABE2"/>
            </a:solidFill>
            <a:ln w="381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272CFE8-7CCC-40BC-1389-780373E64694}"/>
                </a:ext>
              </a:extLst>
            </p:cNvPr>
            <p:cNvSpPr/>
            <p:nvPr/>
          </p:nvSpPr>
          <p:spPr>
            <a:xfrm>
              <a:off x="6840612" y="5111567"/>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3"/>
                  </a:cubicBezTo>
                  <a:cubicBezTo>
                    <a:pt x="9849" y="21229"/>
                    <a:pt x="14435" y="17406"/>
                    <a:pt x="15582" y="12055"/>
                  </a:cubicBezTo>
                  <a:cubicBezTo>
                    <a:pt x="16729" y="6703"/>
                    <a:pt x="14435" y="1351"/>
                    <a:pt x="10231" y="204"/>
                  </a:cubicBezTo>
                  <a:close/>
                </a:path>
              </a:pathLst>
            </a:custGeom>
            <a:solidFill>
              <a:srgbClr val="29ABE2"/>
            </a:solidFill>
            <a:ln w="381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667D78D-1CD3-EAA8-59ED-4095330EF2E4}"/>
                </a:ext>
              </a:extLst>
            </p:cNvPr>
            <p:cNvSpPr/>
            <p:nvPr/>
          </p:nvSpPr>
          <p:spPr>
            <a:xfrm>
              <a:off x="6937688" y="5187639"/>
              <a:ext cx="15676" cy="20286"/>
            </a:xfrm>
            <a:custGeom>
              <a:avLst/>
              <a:gdLst>
                <a:gd name="connsiteX0" fmla="*/ 10233 w 15676"/>
                <a:gd name="connsiteY0" fmla="*/ 204 h 20286"/>
                <a:gd name="connsiteX1" fmla="*/ 296 w 15676"/>
                <a:gd name="connsiteY1" fmla="*/ 8232 h 20286"/>
                <a:gd name="connsiteX2" fmla="*/ 5265 w 15676"/>
                <a:gd name="connsiteY2" fmla="*/ 20083 h 20286"/>
                <a:gd name="connsiteX3" fmla="*/ 15202 w 15676"/>
                <a:gd name="connsiteY3" fmla="*/ 12054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2136E2-BFED-E760-375E-2E416AF86A9F}"/>
                </a:ext>
              </a:extLst>
            </p:cNvPr>
            <p:cNvSpPr/>
            <p:nvPr/>
          </p:nvSpPr>
          <p:spPr>
            <a:xfrm>
              <a:off x="6814238" y="517617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B8FB339-5EA6-261E-0D0A-1B61F3603FD6}"/>
                </a:ext>
              </a:extLst>
            </p:cNvPr>
            <p:cNvSpPr/>
            <p:nvPr/>
          </p:nvSpPr>
          <p:spPr>
            <a:xfrm>
              <a:off x="5827399" y="572588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F6AE277-98D5-48EE-23AA-1190EB32A43F}"/>
                </a:ext>
              </a:extLst>
            </p:cNvPr>
            <p:cNvSpPr/>
            <p:nvPr/>
          </p:nvSpPr>
          <p:spPr>
            <a:xfrm>
              <a:off x="5825871" y="565898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2"/>
                  </a:cubicBezTo>
                  <a:cubicBezTo>
                    <a:pt x="9469" y="21229"/>
                    <a:pt x="14055" y="17407"/>
                    <a:pt x="15202" y="12055"/>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295F7E2-D84C-E1FB-FF58-DE9A74A56C4B}"/>
                </a:ext>
              </a:extLst>
            </p:cNvPr>
            <p:cNvSpPr/>
            <p:nvPr/>
          </p:nvSpPr>
          <p:spPr>
            <a:xfrm>
              <a:off x="5947794" y="569147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2A78630-725B-CD1E-FB64-7160745EC260}"/>
                </a:ext>
              </a:extLst>
            </p:cNvPr>
            <p:cNvSpPr/>
            <p:nvPr/>
          </p:nvSpPr>
          <p:spPr>
            <a:xfrm>
              <a:off x="6514976" y="561387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8C52503-6D39-0BB5-799D-5D0A7295BDEB}"/>
                </a:ext>
              </a:extLst>
            </p:cNvPr>
            <p:cNvSpPr/>
            <p:nvPr/>
          </p:nvSpPr>
          <p:spPr>
            <a:xfrm>
              <a:off x="6526442" y="5464406"/>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21EAA61-6655-DAEE-C5B6-5EE1542FFEBD}"/>
                </a:ext>
              </a:extLst>
            </p:cNvPr>
            <p:cNvSpPr/>
            <p:nvPr/>
          </p:nvSpPr>
          <p:spPr>
            <a:xfrm>
              <a:off x="6584154" y="56066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321"/>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681C97C-DC33-A001-9546-071D4B4FB463}"/>
                </a:ext>
              </a:extLst>
            </p:cNvPr>
            <p:cNvSpPr/>
            <p:nvPr/>
          </p:nvSpPr>
          <p:spPr>
            <a:xfrm>
              <a:off x="6622376" y="5819156"/>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DECE8AB-6F0F-BF7B-5E01-1270142B7E11}"/>
                </a:ext>
              </a:extLst>
            </p:cNvPr>
            <p:cNvSpPr/>
            <p:nvPr/>
          </p:nvSpPr>
          <p:spPr>
            <a:xfrm>
              <a:off x="6717541" y="5877262"/>
              <a:ext cx="15677" cy="20286"/>
            </a:xfrm>
            <a:custGeom>
              <a:avLst/>
              <a:gdLst>
                <a:gd name="connsiteX0" fmla="*/ 10234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4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4" y="204"/>
                  </a:moveTo>
                  <a:cubicBezTo>
                    <a:pt x="6029" y="-943"/>
                    <a:pt x="1443" y="2880"/>
                    <a:pt x="296" y="8232"/>
                  </a:cubicBezTo>
                  <a:cubicBezTo>
                    <a:pt x="-850" y="13584"/>
                    <a:pt x="1443" y="18936"/>
                    <a:pt x="5265" y="20082"/>
                  </a:cubicBezTo>
                  <a:cubicBezTo>
                    <a:pt x="9087" y="21229"/>
                    <a:pt x="14056" y="17407"/>
                    <a:pt x="15202" y="12055"/>
                  </a:cubicBezTo>
                  <a:cubicBezTo>
                    <a:pt x="16731" y="6320"/>
                    <a:pt x="14438" y="1351"/>
                    <a:pt x="10234" y="204"/>
                  </a:cubicBezTo>
                  <a:close/>
                </a:path>
              </a:pathLst>
            </a:custGeom>
            <a:solidFill>
              <a:srgbClr val="29ABE2"/>
            </a:solidFill>
            <a:ln w="381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AB84F76-74A3-6085-A60C-B3CC1DE434FA}"/>
                </a:ext>
              </a:extLst>
            </p:cNvPr>
            <p:cNvSpPr/>
            <p:nvPr/>
          </p:nvSpPr>
          <p:spPr>
            <a:xfrm>
              <a:off x="6564279" y="578819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4DBD5A7-920F-50FE-6F0B-135DC21FE3E5}"/>
                </a:ext>
              </a:extLst>
            </p:cNvPr>
            <p:cNvSpPr/>
            <p:nvPr/>
          </p:nvSpPr>
          <p:spPr>
            <a:xfrm>
              <a:off x="5525080" y="53627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05E47AD-62BF-F867-DBC0-B2977DD3A245}"/>
                </a:ext>
              </a:extLst>
            </p:cNvPr>
            <p:cNvSpPr/>
            <p:nvPr/>
          </p:nvSpPr>
          <p:spPr>
            <a:xfrm>
              <a:off x="5694394" y="527900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4FB2823-13F1-310F-C874-DAB8A76B70BD}"/>
                </a:ext>
              </a:extLst>
            </p:cNvPr>
            <p:cNvSpPr/>
            <p:nvPr/>
          </p:nvSpPr>
          <p:spPr>
            <a:xfrm>
              <a:off x="5804470" y="5350106"/>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551C57E-4EBA-754B-7389-D45E0A92AFC0}"/>
                </a:ext>
              </a:extLst>
            </p:cNvPr>
            <p:cNvSpPr/>
            <p:nvPr/>
          </p:nvSpPr>
          <p:spPr>
            <a:xfrm>
              <a:off x="6995400" y="5151323"/>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8A78908-4E31-3D3F-C873-D647D8FD3924}"/>
                </a:ext>
              </a:extLst>
            </p:cNvPr>
            <p:cNvSpPr/>
            <p:nvPr/>
          </p:nvSpPr>
          <p:spPr>
            <a:xfrm>
              <a:off x="7215547" y="516279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D81A1AE-A683-8DC0-BB2A-957C092A1112}"/>
                </a:ext>
              </a:extLst>
            </p:cNvPr>
            <p:cNvSpPr/>
            <p:nvPr/>
          </p:nvSpPr>
          <p:spPr>
            <a:xfrm>
              <a:off x="7147900" y="5223955"/>
              <a:ext cx="15728" cy="20286"/>
            </a:xfrm>
            <a:custGeom>
              <a:avLst/>
              <a:gdLst>
                <a:gd name="connsiteX0" fmla="*/ 10231 w 15728"/>
                <a:gd name="connsiteY0" fmla="*/ 204 h 20286"/>
                <a:gd name="connsiteX1" fmla="*/ 294 w 15728"/>
                <a:gd name="connsiteY1" fmla="*/ 8232 h 20286"/>
                <a:gd name="connsiteX2" fmla="*/ 5645 w 15728"/>
                <a:gd name="connsiteY2" fmla="*/ 20083 h 20286"/>
                <a:gd name="connsiteX3" fmla="*/ 15582 w 15728"/>
                <a:gd name="connsiteY3" fmla="*/ 12054 h 20286"/>
                <a:gd name="connsiteX4" fmla="*/ 10231 w 1572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8" h="20286">
                  <a:moveTo>
                    <a:pt x="10231" y="204"/>
                  </a:moveTo>
                  <a:cubicBezTo>
                    <a:pt x="6027" y="-943"/>
                    <a:pt x="1441" y="2880"/>
                    <a:pt x="294" y="8232"/>
                  </a:cubicBezTo>
                  <a:cubicBezTo>
                    <a:pt x="-853" y="13584"/>
                    <a:pt x="1441" y="18936"/>
                    <a:pt x="5645" y="20083"/>
                  </a:cubicBezTo>
                  <a:cubicBezTo>
                    <a:pt x="9849" y="21229"/>
                    <a:pt x="14435" y="17406"/>
                    <a:pt x="15582" y="12054"/>
                  </a:cubicBezTo>
                  <a:cubicBezTo>
                    <a:pt x="16346" y="6320"/>
                    <a:pt x="14053" y="1351"/>
                    <a:pt x="10231" y="204"/>
                  </a:cubicBezTo>
                  <a:close/>
                </a:path>
              </a:pathLst>
            </a:custGeom>
            <a:solidFill>
              <a:srgbClr val="29ABE2"/>
            </a:solidFill>
            <a:ln w="381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6972B08-8A32-EDB3-93E5-95767F24B737}"/>
                </a:ext>
              </a:extLst>
            </p:cNvPr>
            <p:cNvSpPr/>
            <p:nvPr/>
          </p:nvSpPr>
          <p:spPr>
            <a:xfrm>
              <a:off x="6610143" y="58199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F74025A-6D4A-8566-A48E-DCE1CFD91A1C}"/>
                </a:ext>
              </a:extLst>
            </p:cNvPr>
            <p:cNvSpPr/>
            <p:nvPr/>
          </p:nvSpPr>
          <p:spPr>
            <a:xfrm>
              <a:off x="6751175" y="5578324"/>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320"/>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59111C2-67D4-B003-BEE7-BEB4B48EB781}"/>
                </a:ext>
              </a:extLst>
            </p:cNvPr>
            <p:cNvSpPr/>
            <p:nvPr/>
          </p:nvSpPr>
          <p:spPr>
            <a:xfrm>
              <a:off x="6759966" y="5782840"/>
              <a:ext cx="15676" cy="20286"/>
            </a:xfrm>
            <a:custGeom>
              <a:avLst/>
              <a:gdLst>
                <a:gd name="connsiteX0" fmla="*/ 10233 w 15676"/>
                <a:gd name="connsiteY0" fmla="*/ 204 h 20286"/>
                <a:gd name="connsiteX1" fmla="*/ 296 w 15676"/>
                <a:gd name="connsiteY1" fmla="*/ 8232 h 20286"/>
                <a:gd name="connsiteX2" fmla="*/ 5265 w 15676"/>
                <a:gd name="connsiteY2" fmla="*/ 20082 h 20286"/>
                <a:gd name="connsiteX3" fmla="*/ 15202 w 15676"/>
                <a:gd name="connsiteY3" fmla="*/ 12055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E979ABE-ED4E-1E5C-4122-2DE37843B430}"/>
                </a:ext>
              </a:extLst>
            </p:cNvPr>
            <p:cNvSpPr/>
            <p:nvPr/>
          </p:nvSpPr>
          <p:spPr>
            <a:xfrm>
              <a:off x="6198133" y="577634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420E92-4A47-3EC2-FCF6-364CA5D4AC6B}"/>
                </a:ext>
              </a:extLst>
            </p:cNvPr>
            <p:cNvSpPr/>
            <p:nvPr/>
          </p:nvSpPr>
          <p:spPr>
            <a:xfrm>
              <a:off x="6536381" y="5876115"/>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639DB88-E98C-86C5-DEAD-55DBB778732E}"/>
                </a:ext>
              </a:extLst>
            </p:cNvPr>
            <p:cNvSpPr/>
            <p:nvPr/>
          </p:nvSpPr>
          <p:spPr>
            <a:xfrm>
              <a:off x="6527971" y="593154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grpSp>
      <p:grpSp>
        <p:nvGrpSpPr>
          <p:cNvPr id="199" name="Group 198">
            <a:extLst>
              <a:ext uri="{FF2B5EF4-FFF2-40B4-BE49-F238E27FC236}">
                <a16:creationId xmlns:a16="http://schemas.microsoft.com/office/drawing/2014/main" id="{4B84919B-BBF9-E645-E834-99DE166823FF}"/>
              </a:ext>
            </a:extLst>
          </p:cNvPr>
          <p:cNvGrpSpPr/>
          <p:nvPr/>
        </p:nvGrpSpPr>
        <p:grpSpPr>
          <a:xfrm>
            <a:off x="10484630" y="57150"/>
            <a:ext cx="2553138" cy="2747357"/>
            <a:chOff x="7921122" y="3017458"/>
            <a:chExt cx="2553138" cy="2747357"/>
          </a:xfrm>
          <a:effectLst>
            <a:glow rad="12700">
              <a:srgbClr val="29ABE2">
                <a:alpha val="40000"/>
              </a:srgbClr>
            </a:glow>
          </a:effectLst>
        </p:grpSpPr>
        <p:sp>
          <p:nvSpPr>
            <p:cNvPr id="200" name="Freeform 199">
              <a:extLst>
                <a:ext uri="{FF2B5EF4-FFF2-40B4-BE49-F238E27FC236}">
                  <a16:creationId xmlns:a16="http://schemas.microsoft.com/office/drawing/2014/main" id="{B06116C0-822A-48D9-ECEE-BE2DA67BD3F3}"/>
                </a:ext>
              </a:extLst>
            </p:cNvPr>
            <p:cNvSpPr/>
            <p:nvPr/>
          </p:nvSpPr>
          <p:spPr>
            <a:xfrm>
              <a:off x="9455201" y="4411584"/>
              <a:ext cx="486539" cy="146410"/>
            </a:xfrm>
            <a:custGeom>
              <a:avLst/>
              <a:gdLst>
                <a:gd name="connsiteX0" fmla="*/ 0 w 486539"/>
                <a:gd name="connsiteY0" fmla="*/ 146411 h 146410"/>
                <a:gd name="connsiteX1" fmla="*/ 486539 w 486539"/>
                <a:gd name="connsiteY1" fmla="*/ 0 h 146410"/>
                <a:gd name="connsiteX2" fmla="*/ 134534 w 486539"/>
                <a:gd name="connsiteY2" fmla="*/ 56194 h 146410"/>
              </a:gdLst>
              <a:ahLst/>
              <a:cxnLst>
                <a:cxn ang="0">
                  <a:pos x="connsiteX0" y="connsiteY0"/>
                </a:cxn>
                <a:cxn ang="0">
                  <a:pos x="connsiteX1" y="connsiteY1"/>
                </a:cxn>
                <a:cxn ang="0">
                  <a:pos x="connsiteX2" y="connsiteY2"/>
                </a:cxn>
              </a:cxnLst>
              <a:rect l="l" t="t" r="r" b="b"/>
              <a:pathLst>
                <a:path w="486539" h="146410">
                  <a:moveTo>
                    <a:pt x="0" y="146411"/>
                  </a:moveTo>
                  <a:lnTo>
                    <a:pt x="486539" y="0"/>
                  </a:lnTo>
                  <a:lnTo>
                    <a:pt x="134534" y="56194"/>
                  </a:lnTo>
                  <a:close/>
                </a:path>
              </a:pathLst>
            </a:custGeom>
            <a:noFill/>
            <a:ln w="696" cap="flat">
              <a:solidFill>
                <a:srgbClr val="29ABE2"/>
              </a:solid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6D2CB385-481A-254B-DD28-49B630B031DC}"/>
                </a:ext>
              </a:extLst>
            </p:cNvPr>
            <p:cNvSpPr/>
            <p:nvPr/>
          </p:nvSpPr>
          <p:spPr>
            <a:xfrm>
              <a:off x="9158614" y="4273582"/>
              <a:ext cx="192245" cy="177375"/>
            </a:xfrm>
            <a:custGeom>
              <a:avLst/>
              <a:gdLst>
                <a:gd name="connsiteX0" fmla="*/ 187660 w 192245"/>
                <a:gd name="connsiteY0" fmla="*/ 0 h 177375"/>
                <a:gd name="connsiteX1" fmla="*/ 0 w 192245"/>
                <a:gd name="connsiteY1" fmla="*/ 177375 h 177375"/>
                <a:gd name="connsiteX2" fmla="*/ 192246 w 192245"/>
                <a:gd name="connsiteY2" fmla="*/ 132649 h 177375"/>
              </a:gdLst>
              <a:ahLst/>
              <a:cxnLst>
                <a:cxn ang="0">
                  <a:pos x="connsiteX0" y="connsiteY0"/>
                </a:cxn>
                <a:cxn ang="0">
                  <a:pos x="connsiteX1" y="connsiteY1"/>
                </a:cxn>
                <a:cxn ang="0">
                  <a:pos x="connsiteX2" y="connsiteY2"/>
                </a:cxn>
              </a:cxnLst>
              <a:rect l="l" t="t" r="r" b="b"/>
              <a:pathLst>
                <a:path w="192245" h="177375">
                  <a:moveTo>
                    <a:pt x="187660" y="0"/>
                  </a:moveTo>
                  <a:lnTo>
                    <a:pt x="0" y="177375"/>
                  </a:lnTo>
                  <a:lnTo>
                    <a:pt x="192246" y="132649"/>
                  </a:lnTo>
                  <a:close/>
                </a:path>
              </a:pathLst>
            </a:custGeom>
            <a:noFill/>
            <a:ln w="696" cap="flat">
              <a:solidFill>
                <a:srgbClr val="29ABE2"/>
              </a:solid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E2167590-BCEC-BEF9-FFFB-413F30230789}"/>
                </a:ext>
              </a:extLst>
            </p:cNvPr>
            <p:cNvSpPr/>
            <p:nvPr/>
          </p:nvSpPr>
          <p:spPr>
            <a:xfrm>
              <a:off x="8688509" y="4108058"/>
              <a:ext cx="182308" cy="157497"/>
            </a:xfrm>
            <a:custGeom>
              <a:avLst/>
              <a:gdLst>
                <a:gd name="connsiteX0" fmla="*/ 182309 w 182308"/>
                <a:gd name="connsiteY0" fmla="*/ 157497 h 157497"/>
                <a:gd name="connsiteX1" fmla="*/ 62298 w 182308"/>
                <a:gd name="connsiteY1" fmla="*/ 0 h 157497"/>
                <a:gd name="connsiteX2" fmla="*/ 0 w 182308"/>
                <a:gd name="connsiteY2" fmla="*/ 84865 h 157497"/>
              </a:gdLst>
              <a:ahLst/>
              <a:cxnLst>
                <a:cxn ang="0">
                  <a:pos x="connsiteX0" y="connsiteY0"/>
                </a:cxn>
                <a:cxn ang="0">
                  <a:pos x="connsiteX1" y="connsiteY1"/>
                </a:cxn>
                <a:cxn ang="0">
                  <a:pos x="connsiteX2" y="connsiteY2"/>
                </a:cxn>
              </a:cxnLst>
              <a:rect l="l" t="t" r="r" b="b"/>
              <a:pathLst>
                <a:path w="182308" h="157497">
                  <a:moveTo>
                    <a:pt x="182309" y="157497"/>
                  </a:moveTo>
                  <a:lnTo>
                    <a:pt x="62298" y="0"/>
                  </a:lnTo>
                  <a:lnTo>
                    <a:pt x="0" y="84865"/>
                  </a:lnTo>
                  <a:close/>
                </a:path>
              </a:pathLst>
            </a:custGeom>
            <a:noFill/>
            <a:ln w="696" cap="flat">
              <a:solidFill>
                <a:srgbClr val="29ABE2"/>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710183C5-0344-C958-434C-959232B35BA6}"/>
                </a:ext>
              </a:extLst>
            </p:cNvPr>
            <p:cNvSpPr/>
            <p:nvPr/>
          </p:nvSpPr>
          <p:spPr>
            <a:xfrm>
              <a:off x="9650887" y="4539645"/>
              <a:ext cx="157848" cy="232422"/>
            </a:xfrm>
            <a:custGeom>
              <a:avLst/>
              <a:gdLst>
                <a:gd name="connsiteX0" fmla="*/ 93257 w 157848"/>
                <a:gd name="connsiteY0" fmla="*/ 232423 h 232422"/>
                <a:gd name="connsiteX1" fmla="*/ 157848 w 157848"/>
                <a:gd name="connsiteY1" fmla="*/ 0 h 232422"/>
                <a:gd name="connsiteX2" fmla="*/ 0 w 157848"/>
                <a:gd name="connsiteY2" fmla="*/ 175082 h 232422"/>
              </a:gdLst>
              <a:ahLst/>
              <a:cxnLst>
                <a:cxn ang="0">
                  <a:pos x="connsiteX0" y="connsiteY0"/>
                </a:cxn>
                <a:cxn ang="0">
                  <a:pos x="connsiteX1" y="connsiteY1"/>
                </a:cxn>
                <a:cxn ang="0">
                  <a:pos x="connsiteX2" y="connsiteY2"/>
                </a:cxn>
              </a:cxnLst>
              <a:rect l="l" t="t" r="r" b="b"/>
              <a:pathLst>
                <a:path w="157848" h="232422">
                  <a:moveTo>
                    <a:pt x="93257" y="232423"/>
                  </a:moveTo>
                  <a:lnTo>
                    <a:pt x="157848" y="0"/>
                  </a:lnTo>
                  <a:lnTo>
                    <a:pt x="0" y="175082"/>
                  </a:lnTo>
                  <a:close/>
                </a:path>
              </a:pathLst>
            </a:custGeom>
            <a:noFill/>
            <a:ln w="696" cap="flat">
              <a:solidFill>
                <a:srgbClr val="29ABE2"/>
              </a:solid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EA722DC0-390C-DE11-0F6C-ACAC3480F9F9}"/>
                </a:ext>
              </a:extLst>
            </p:cNvPr>
            <p:cNvSpPr/>
            <p:nvPr/>
          </p:nvSpPr>
          <p:spPr>
            <a:xfrm>
              <a:off x="9029813" y="4134052"/>
              <a:ext cx="442968" cy="478224"/>
            </a:xfrm>
            <a:custGeom>
              <a:avLst/>
              <a:gdLst>
                <a:gd name="connsiteX0" fmla="*/ 0 w 442968"/>
                <a:gd name="connsiteY0" fmla="*/ 286706 h 478224"/>
                <a:gd name="connsiteX1" fmla="*/ 70707 w 442968"/>
                <a:gd name="connsiteY1" fmla="*/ 478225 h 478224"/>
                <a:gd name="connsiteX2" fmla="*/ 442969 w 442968"/>
                <a:gd name="connsiteY2" fmla="*/ 0 h 478224"/>
              </a:gdLst>
              <a:ahLst/>
              <a:cxnLst>
                <a:cxn ang="0">
                  <a:pos x="connsiteX0" y="connsiteY0"/>
                </a:cxn>
                <a:cxn ang="0">
                  <a:pos x="connsiteX1" y="connsiteY1"/>
                </a:cxn>
                <a:cxn ang="0">
                  <a:pos x="connsiteX2" y="connsiteY2"/>
                </a:cxn>
              </a:cxnLst>
              <a:rect l="l" t="t" r="r" b="b"/>
              <a:pathLst>
                <a:path w="442968" h="478224">
                  <a:moveTo>
                    <a:pt x="0" y="286706"/>
                  </a:moveTo>
                  <a:lnTo>
                    <a:pt x="70707" y="478225"/>
                  </a:lnTo>
                  <a:lnTo>
                    <a:pt x="442969" y="0"/>
                  </a:lnTo>
                  <a:close/>
                </a:path>
              </a:pathLst>
            </a:custGeom>
            <a:noFill/>
            <a:ln w="696" cap="flat">
              <a:solidFill>
                <a:srgbClr val="29ABE2"/>
              </a:solidFill>
              <a:prstDash val="solid"/>
              <a:miter/>
            </a:ln>
          </p:spPr>
          <p:txBody>
            <a:bodyPr rtlCol="0" anchor="ctr"/>
            <a:lstStyle/>
            <a:p>
              <a:endParaRPr lang="en-US"/>
            </a:p>
          </p:txBody>
        </p:sp>
        <p:grpSp>
          <p:nvGrpSpPr>
            <p:cNvPr id="205" name="Graphic 4">
              <a:extLst>
                <a:ext uri="{FF2B5EF4-FFF2-40B4-BE49-F238E27FC236}">
                  <a16:creationId xmlns:a16="http://schemas.microsoft.com/office/drawing/2014/main" id="{A1AB73A7-3685-4C9C-2C87-F3C0B132B46C}"/>
                </a:ext>
              </a:extLst>
            </p:cNvPr>
            <p:cNvGrpSpPr/>
            <p:nvPr/>
          </p:nvGrpSpPr>
          <p:grpSpPr>
            <a:xfrm>
              <a:off x="7921122" y="3017458"/>
              <a:ext cx="1459913" cy="1322678"/>
              <a:chOff x="6227927" y="2459963"/>
              <a:chExt cx="1459913" cy="1322678"/>
            </a:xfrm>
          </p:grpSpPr>
          <p:grpSp>
            <p:nvGrpSpPr>
              <p:cNvPr id="234" name="Graphic 4">
                <a:extLst>
                  <a:ext uri="{FF2B5EF4-FFF2-40B4-BE49-F238E27FC236}">
                    <a16:creationId xmlns:a16="http://schemas.microsoft.com/office/drawing/2014/main" id="{03A9D108-EF1B-1ED9-A0F5-6E3365A3927A}"/>
                  </a:ext>
                </a:extLst>
              </p:cNvPr>
              <p:cNvGrpSpPr/>
              <p:nvPr/>
            </p:nvGrpSpPr>
            <p:grpSpPr>
              <a:xfrm>
                <a:off x="7427129" y="2727622"/>
                <a:ext cx="20420" cy="20424"/>
                <a:chOff x="7427129" y="2727622"/>
                <a:chExt cx="20420" cy="20424"/>
              </a:xfrm>
            </p:grpSpPr>
            <p:sp>
              <p:nvSpPr>
                <p:cNvPr id="313" name="Freeform 312">
                  <a:extLst>
                    <a:ext uri="{FF2B5EF4-FFF2-40B4-BE49-F238E27FC236}">
                      <a16:creationId xmlns:a16="http://schemas.microsoft.com/office/drawing/2014/main" id="{02E5984F-BB09-CEE7-8CFC-15E3A08CA3E5}"/>
                    </a:ext>
                  </a:extLst>
                </p:cNvPr>
                <p:cNvSpPr/>
                <p:nvPr/>
              </p:nvSpPr>
              <p:spPr>
                <a:xfrm rot="-2328823">
                  <a:off x="7430077" y="2730571"/>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74D65088-58E7-41F1-56FE-724BE4E664AA}"/>
                    </a:ext>
                  </a:extLst>
                </p:cNvPr>
                <p:cNvSpPr/>
                <p:nvPr/>
              </p:nvSpPr>
              <p:spPr>
                <a:xfrm>
                  <a:off x="7430312" y="2730639"/>
                  <a:ext cx="14032" cy="14034"/>
                </a:xfrm>
                <a:custGeom>
                  <a:avLst/>
                  <a:gdLst>
                    <a:gd name="connsiteX0" fmla="*/ 12558 w 14032"/>
                    <a:gd name="connsiteY0" fmla="*/ 2621 h 14034"/>
                    <a:gd name="connsiteX1" fmla="*/ 2621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9882" y="-437"/>
                        <a:pt x="5678" y="-819"/>
                        <a:pt x="2621" y="1475"/>
                      </a:cubicBezTo>
                      <a:cubicBezTo>
                        <a:pt x="-437" y="4151"/>
                        <a:pt x="-819" y="8355"/>
                        <a:pt x="1474" y="11414"/>
                      </a:cubicBezTo>
                      <a:cubicBezTo>
                        <a:pt x="4149" y="14472"/>
                        <a:pt x="8354"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35" name="Graphic 4">
                <a:extLst>
                  <a:ext uri="{FF2B5EF4-FFF2-40B4-BE49-F238E27FC236}">
                    <a16:creationId xmlns:a16="http://schemas.microsoft.com/office/drawing/2014/main" id="{E24CA7F7-810C-24A4-9179-F6FE5A44A6E7}"/>
                  </a:ext>
                </a:extLst>
              </p:cNvPr>
              <p:cNvGrpSpPr/>
              <p:nvPr/>
            </p:nvGrpSpPr>
            <p:grpSpPr>
              <a:xfrm>
                <a:off x="7524725" y="3009937"/>
                <a:ext cx="18806" cy="18810"/>
                <a:chOff x="7524725" y="3009937"/>
                <a:chExt cx="18806" cy="18810"/>
              </a:xfrm>
            </p:grpSpPr>
            <p:sp>
              <p:nvSpPr>
                <p:cNvPr id="311" name="Freeform 310">
                  <a:extLst>
                    <a:ext uri="{FF2B5EF4-FFF2-40B4-BE49-F238E27FC236}">
                      <a16:creationId xmlns:a16="http://schemas.microsoft.com/office/drawing/2014/main" id="{6E1FB4A2-B45D-9962-331B-EE07EF5BD805}"/>
                    </a:ext>
                  </a:extLst>
                </p:cNvPr>
                <p:cNvSpPr/>
                <p:nvPr/>
              </p:nvSpPr>
              <p:spPr>
                <a:xfrm rot="-2328072">
                  <a:off x="7527440" y="3012653"/>
                  <a:ext cx="13376" cy="13379"/>
                </a:xfrm>
                <a:custGeom>
                  <a:avLst/>
                  <a:gdLst>
                    <a:gd name="connsiteX0" fmla="*/ 0 w 13376"/>
                    <a:gd name="connsiteY0" fmla="*/ 0 h 13379"/>
                    <a:gd name="connsiteX1" fmla="*/ 13376 w 13376"/>
                    <a:gd name="connsiteY1" fmla="*/ 0 h 13379"/>
                    <a:gd name="connsiteX2" fmla="*/ 13376 w 13376"/>
                    <a:gd name="connsiteY2" fmla="*/ 13379 h 13379"/>
                    <a:gd name="connsiteX3" fmla="*/ 0 w 13376"/>
                    <a:gd name="connsiteY3" fmla="*/ 13379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6" y="0"/>
                      </a:lnTo>
                      <a:lnTo>
                        <a:pt x="13376" y="13379"/>
                      </a:lnTo>
                      <a:lnTo>
                        <a:pt x="0" y="13379"/>
                      </a:lnTo>
                      <a:close/>
                    </a:path>
                  </a:pathLst>
                </a:custGeom>
                <a:noFill/>
                <a:ln w="3819"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59EAA40A-DFEA-1930-8574-CC23E0D702FD}"/>
                    </a:ext>
                  </a:extLst>
                </p:cNvPr>
                <p:cNvSpPr/>
                <p:nvPr/>
              </p:nvSpPr>
              <p:spPr>
                <a:xfrm>
                  <a:off x="7527390" y="3012757"/>
                  <a:ext cx="13649" cy="13652"/>
                </a:xfrm>
                <a:custGeom>
                  <a:avLst/>
                  <a:gdLst>
                    <a:gd name="connsiteX0" fmla="*/ 12175 w 13649"/>
                    <a:gd name="connsiteY0" fmla="*/ 2621 h 13652"/>
                    <a:gd name="connsiteX1" fmla="*/ 2620 w 13649"/>
                    <a:gd name="connsiteY1" fmla="*/ 1474 h 13652"/>
                    <a:gd name="connsiteX2" fmla="*/ 1474 w 13649"/>
                    <a:gd name="connsiteY2" fmla="*/ 11031 h 13652"/>
                    <a:gd name="connsiteX3" fmla="*/ 11029 w 13649"/>
                    <a:gd name="connsiteY3" fmla="*/ 12178 h 13652"/>
                    <a:gd name="connsiteX4" fmla="*/ 12175 w 13649"/>
                    <a:gd name="connsiteY4" fmla="*/ 2621 h 1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 h="13652">
                      <a:moveTo>
                        <a:pt x="12175" y="2621"/>
                      </a:moveTo>
                      <a:cubicBezTo>
                        <a:pt x="9882" y="-437"/>
                        <a:pt x="5678" y="-819"/>
                        <a:pt x="2620" y="1474"/>
                      </a:cubicBezTo>
                      <a:cubicBezTo>
                        <a:pt x="-437" y="3768"/>
                        <a:pt x="-819" y="7973"/>
                        <a:pt x="1474" y="11031"/>
                      </a:cubicBezTo>
                      <a:cubicBezTo>
                        <a:pt x="3767" y="14089"/>
                        <a:pt x="7971" y="14472"/>
                        <a:pt x="11029" y="12178"/>
                      </a:cubicBezTo>
                      <a:cubicBezTo>
                        <a:pt x="14086" y="9885"/>
                        <a:pt x="14469" y="5297"/>
                        <a:pt x="12175" y="2621"/>
                      </a:cubicBezTo>
                      <a:close/>
                    </a:path>
                  </a:pathLst>
                </a:custGeom>
                <a:solidFill>
                  <a:srgbClr val="29ABE2"/>
                </a:solidFill>
                <a:ln w="3819" cap="flat">
                  <a:noFill/>
                  <a:prstDash val="solid"/>
                  <a:miter/>
                </a:ln>
              </p:spPr>
              <p:txBody>
                <a:bodyPr rtlCol="0" anchor="ctr"/>
                <a:lstStyle/>
                <a:p>
                  <a:endParaRPr lang="en-US"/>
                </a:p>
              </p:txBody>
            </p:sp>
          </p:grpSp>
          <p:grpSp>
            <p:nvGrpSpPr>
              <p:cNvPr id="236" name="Graphic 4">
                <a:extLst>
                  <a:ext uri="{FF2B5EF4-FFF2-40B4-BE49-F238E27FC236}">
                    <a16:creationId xmlns:a16="http://schemas.microsoft.com/office/drawing/2014/main" id="{9A364755-489C-5FA4-9803-ED479DA30CAB}"/>
                  </a:ext>
                </a:extLst>
              </p:cNvPr>
              <p:cNvGrpSpPr/>
              <p:nvPr/>
            </p:nvGrpSpPr>
            <p:grpSpPr>
              <a:xfrm>
                <a:off x="7458294" y="2982602"/>
                <a:ext cx="16657" cy="16660"/>
                <a:chOff x="7458294" y="2982602"/>
                <a:chExt cx="16657" cy="16660"/>
              </a:xfrm>
            </p:grpSpPr>
            <p:sp>
              <p:nvSpPr>
                <p:cNvPr id="309" name="Freeform 308">
                  <a:extLst>
                    <a:ext uri="{FF2B5EF4-FFF2-40B4-BE49-F238E27FC236}">
                      <a16:creationId xmlns:a16="http://schemas.microsoft.com/office/drawing/2014/main" id="{8F3E0CFF-C7F9-7EF8-5F19-3B638DAE48A6}"/>
                    </a:ext>
                  </a:extLst>
                </p:cNvPr>
                <p:cNvSpPr/>
                <p:nvPr/>
              </p:nvSpPr>
              <p:spPr>
                <a:xfrm rot="-2327588">
                  <a:off x="7460698" y="2985008"/>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EBC7396A-EC19-1B5F-B787-5000562ED221}"/>
                    </a:ext>
                  </a:extLst>
                </p:cNvPr>
                <p:cNvSpPr/>
                <p:nvPr/>
              </p:nvSpPr>
              <p:spPr>
                <a:xfrm>
                  <a:off x="7460474" y="2984820"/>
                  <a:ext cx="12184" cy="12186"/>
                </a:xfrm>
                <a:custGeom>
                  <a:avLst/>
                  <a:gdLst>
                    <a:gd name="connsiteX0" fmla="*/ 10679 w 12184"/>
                    <a:gd name="connsiteY0" fmla="*/ 2271 h 12186"/>
                    <a:gd name="connsiteX1" fmla="*/ 2270 w 12184"/>
                    <a:gd name="connsiteY1" fmla="*/ 1506 h 12186"/>
                    <a:gd name="connsiteX2" fmla="*/ 1506 w 12184"/>
                    <a:gd name="connsiteY2" fmla="*/ 9916 h 12186"/>
                    <a:gd name="connsiteX3" fmla="*/ 9914 w 12184"/>
                    <a:gd name="connsiteY3" fmla="*/ 10681 h 12186"/>
                    <a:gd name="connsiteX4" fmla="*/ 10679 w 12184"/>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 h="12186">
                      <a:moveTo>
                        <a:pt x="10679" y="2271"/>
                      </a:moveTo>
                      <a:cubicBezTo>
                        <a:pt x="8768" y="-405"/>
                        <a:pt x="4946" y="-788"/>
                        <a:pt x="2270" y="1506"/>
                      </a:cubicBezTo>
                      <a:cubicBezTo>
                        <a:pt x="-405" y="3417"/>
                        <a:pt x="-787" y="7240"/>
                        <a:pt x="1506" y="9916"/>
                      </a:cubicBezTo>
                      <a:cubicBezTo>
                        <a:pt x="3417" y="12592"/>
                        <a:pt x="7239" y="12974"/>
                        <a:pt x="9914" y="10681"/>
                      </a:cubicBezTo>
                      <a:cubicBezTo>
                        <a:pt x="12590" y="8387"/>
                        <a:pt x="12972" y="4946"/>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37" name="Graphic 4">
                <a:extLst>
                  <a:ext uri="{FF2B5EF4-FFF2-40B4-BE49-F238E27FC236}">
                    <a16:creationId xmlns:a16="http://schemas.microsoft.com/office/drawing/2014/main" id="{2CACA473-0A6B-58BD-E87F-0B1EFF62D7CB}"/>
                  </a:ext>
                </a:extLst>
              </p:cNvPr>
              <p:cNvGrpSpPr/>
              <p:nvPr/>
            </p:nvGrpSpPr>
            <p:grpSpPr>
              <a:xfrm>
                <a:off x="7146844" y="2459963"/>
                <a:ext cx="21493" cy="21497"/>
                <a:chOff x="7146844" y="2459963"/>
                <a:chExt cx="21493" cy="21497"/>
              </a:xfrm>
            </p:grpSpPr>
            <p:sp>
              <p:nvSpPr>
                <p:cNvPr id="307" name="Freeform 306">
                  <a:extLst>
                    <a:ext uri="{FF2B5EF4-FFF2-40B4-BE49-F238E27FC236}">
                      <a16:creationId xmlns:a16="http://schemas.microsoft.com/office/drawing/2014/main" id="{BCEF3280-99A3-5DDF-45EB-BABE23120154}"/>
                    </a:ext>
                  </a:extLst>
                </p:cNvPr>
                <p:cNvSpPr/>
                <p:nvPr/>
              </p:nvSpPr>
              <p:spPr>
                <a:xfrm rot="-2328555">
                  <a:off x="7149947" y="2463067"/>
                  <a:ext cx="15287" cy="15290"/>
                </a:xfrm>
                <a:custGeom>
                  <a:avLst/>
                  <a:gdLst>
                    <a:gd name="connsiteX0" fmla="*/ 0 w 15287"/>
                    <a:gd name="connsiteY0" fmla="*/ 0 h 15290"/>
                    <a:gd name="connsiteX1" fmla="*/ 15287 w 15287"/>
                    <a:gd name="connsiteY1" fmla="*/ 0 h 15290"/>
                    <a:gd name="connsiteX2" fmla="*/ 15287 w 15287"/>
                    <a:gd name="connsiteY2" fmla="*/ 15290 h 15290"/>
                    <a:gd name="connsiteX3" fmla="*/ 0 w 15287"/>
                    <a:gd name="connsiteY3" fmla="*/ 15290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7" y="0"/>
                      </a:lnTo>
                      <a:lnTo>
                        <a:pt x="15287" y="15290"/>
                      </a:lnTo>
                      <a:lnTo>
                        <a:pt x="0" y="15290"/>
                      </a:lnTo>
                      <a:close/>
                    </a:path>
                  </a:pathLst>
                </a:custGeom>
                <a:noFill/>
                <a:ln w="3819"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A40379B8-8799-EA94-52C3-31C9D0C15D79}"/>
                    </a:ext>
                  </a:extLst>
                </p:cNvPr>
                <p:cNvSpPr/>
                <p:nvPr/>
              </p:nvSpPr>
              <p:spPr>
                <a:xfrm>
                  <a:off x="7149878" y="246276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7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8"/>
                        <a:pt x="6342" y="-920"/>
                        <a:pt x="2902" y="1756"/>
                      </a:cubicBezTo>
                      <a:cubicBezTo>
                        <a:pt x="-537" y="4432"/>
                        <a:pt x="-920" y="9019"/>
                        <a:pt x="1756" y="12460"/>
                      </a:cubicBezTo>
                      <a:cubicBezTo>
                        <a:pt x="4431" y="15900"/>
                        <a:pt x="9017" y="16283"/>
                        <a:pt x="12457" y="13607"/>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38" name="Graphic 4">
                <a:extLst>
                  <a:ext uri="{FF2B5EF4-FFF2-40B4-BE49-F238E27FC236}">
                    <a16:creationId xmlns:a16="http://schemas.microsoft.com/office/drawing/2014/main" id="{DDD6ADDD-3690-543B-2AE3-EEE4CDFB5B71}"/>
                  </a:ext>
                </a:extLst>
              </p:cNvPr>
              <p:cNvGrpSpPr/>
              <p:nvPr/>
            </p:nvGrpSpPr>
            <p:grpSpPr>
              <a:xfrm>
                <a:off x="7664197" y="3427937"/>
                <a:ext cx="23642" cy="23647"/>
                <a:chOff x="7664197" y="3427937"/>
                <a:chExt cx="23642" cy="23647"/>
              </a:xfrm>
            </p:grpSpPr>
            <p:sp>
              <p:nvSpPr>
                <p:cNvPr id="305" name="Freeform 304">
                  <a:extLst>
                    <a:ext uri="{FF2B5EF4-FFF2-40B4-BE49-F238E27FC236}">
                      <a16:creationId xmlns:a16="http://schemas.microsoft.com/office/drawing/2014/main" id="{F16366EF-4C2B-C807-578E-F985554A214C}"/>
                    </a:ext>
                  </a:extLst>
                </p:cNvPr>
                <p:cNvSpPr/>
                <p:nvPr/>
              </p:nvSpPr>
              <p:spPr>
                <a:xfrm rot="-2329038">
                  <a:off x="7667611" y="3431351"/>
                  <a:ext cx="16815" cy="16819"/>
                </a:xfrm>
                <a:custGeom>
                  <a:avLst/>
                  <a:gdLst>
                    <a:gd name="connsiteX0" fmla="*/ 0 w 16815"/>
                    <a:gd name="connsiteY0" fmla="*/ 0 h 16819"/>
                    <a:gd name="connsiteX1" fmla="*/ 16816 w 16815"/>
                    <a:gd name="connsiteY1" fmla="*/ 0 h 16819"/>
                    <a:gd name="connsiteX2" fmla="*/ 16816 w 16815"/>
                    <a:gd name="connsiteY2" fmla="*/ 16819 h 16819"/>
                    <a:gd name="connsiteX3" fmla="*/ 0 w 16815"/>
                    <a:gd name="connsiteY3" fmla="*/ 16819 h 16819"/>
                  </a:gdLst>
                  <a:ahLst/>
                  <a:cxnLst>
                    <a:cxn ang="0">
                      <a:pos x="connsiteX0" y="connsiteY0"/>
                    </a:cxn>
                    <a:cxn ang="0">
                      <a:pos x="connsiteX1" y="connsiteY1"/>
                    </a:cxn>
                    <a:cxn ang="0">
                      <a:pos x="connsiteX2" y="connsiteY2"/>
                    </a:cxn>
                    <a:cxn ang="0">
                      <a:pos x="connsiteX3" y="connsiteY3"/>
                    </a:cxn>
                  </a:cxnLst>
                  <a:rect l="l" t="t" r="r" b="b"/>
                  <a:pathLst>
                    <a:path w="16815" h="16819">
                      <a:moveTo>
                        <a:pt x="0" y="0"/>
                      </a:moveTo>
                      <a:lnTo>
                        <a:pt x="16816" y="0"/>
                      </a:lnTo>
                      <a:lnTo>
                        <a:pt x="16816" y="16819"/>
                      </a:lnTo>
                      <a:lnTo>
                        <a:pt x="0" y="16819"/>
                      </a:lnTo>
                      <a:close/>
                    </a:path>
                  </a:pathLst>
                </a:custGeom>
                <a:noFill/>
                <a:ln w="3819"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8D0E219E-8B8A-B273-D55E-F8270DA86EAD}"/>
                    </a:ext>
                  </a:extLst>
                </p:cNvPr>
                <p:cNvSpPr/>
                <p:nvPr/>
              </p:nvSpPr>
              <p:spPr>
                <a:xfrm>
                  <a:off x="7667980" y="3431289"/>
                  <a:ext cx="16825" cy="16828"/>
                </a:xfrm>
                <a:custGeom>
                  <a:avLst/>
                  <a:gdLst>
                    <a:gd name="connsiteX0" fmla="*/ 14910 w 16825"/>
                    <a:gd name="connsiteY0" fmla="*/ 3063 h 16828"/>
                    <a:gd name="connsiteX1" fmla="*/ 3062 w 16825"/>
                    <a:gd name="connsiteY1" fmla="*/ 1916 h 16828"/>
                    <a:gd name="connsiteX2" fmla="*/ 1916 w 16825"/>
                    <a:gd name="connsiteY2" fmla="*/ 13766 h 16828"/>
                    <a:gd name="connsiteX3" fmla="*/ 13764 w 16825"/>
                    <a:gd name="connsiteY3" fmla="*/ 14913 h 16828"/>
                    <a:gd name="connsiteX4" fmla="*/ 14910 w 16825"/>
                    <a:gd name="connsiteY4" fmla="*/ 3063 h 1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5" h="16828">
                      <a:moveTo>
                        <a:pt x="14910" y="3063"/>
                      </a:moveTo>
                      <a:cubicBezTo>
                        <a:pt x="11853" y="-378"/>
                        <a:pt x="6884" y="-1142"/>
                        <a:pt x="3062" y="1916"/>
                      </a:cubicBezTo>
                      <a:cubicBezTo>
                        <a:pt x="-378" y="4974"/>
                        <a:pt x="-1142" y="9944"/>
                        <a:pt x="1916" y="13766"/>
                      </a:cubicBezTo>
                      <a:cubicBezTo>
                        <a:pt x="4973" y="17207"/>
                        <a:pt x="9942" y="17971"/>
                        <a:pt x="13764" y="14913"/>
                      </a:cubicBezTo>
                      <a:cubicBezTo>
                        <a:pt x="17204" y="11855"/>
                        <a:pt x="17968" y="6886"/>
                        <a:pt x="14910" y="3063"/>
                      </a:cubicBezTo>
                      <a:close/>
                    </a:path>
                  </a:pathLst>
                </a:custGeom>
                <a:solidFill>
                  <a:srgbClr val="29ABE2"/>
                </a:solidFill>
                <a:ln w="3819" cap="flat">
                  <a:noFill/>
                  <a:prstDash val="solid"/>
                  <a:miter/>
                </a:ln>
              </p:spPr>
              <p:txBody>
                <a:bodyPr rtlCol="0" anchor="ctr"/>
                <a:lstStyle/>
                <a:p>
                  <a:endParaRPr lang="en-US"/>
                </a:p>
              </p:txBody>
            </p:sp>
          </p:grpSp>
          <p:grpSp>
            <p:nvGrpSpPr>
              <p:cNvPr id="239" name="Graphic 4">
                <a:extLst>
                  <a:ext uri="{FF2B5EF4-FFF2-40B4-BE49-F238E27FC236}">
                    <a16:creationId xmlns:a16="http://schemas.microsoft.com/office/drawing/2014/main" id="{C0C9E42E-914F-1370-7C28-51C9844A3CD4}"/>
                  </a:ext>
                </a:extLst>
              </p:cNvPr>
              <p:cNvGrpSpPr/>
              <p:nvPr/>
            </p:nvGrpSpPr>
            <p:grpSpPr>
              <a:xfrm>
                <a:off x="7321575" y="2840658"/>
                <a:ext cx="22568" cy="22572"/>
                <a:chOff x="7321575" y="2840658"/>
                <a:chExt cx="22568" cy="22572"/>
              </a:xfrm>
            </p:grpSpPr>
            <p:sp>
              <p:nvSpPr>
                <p:cNvPr id="303" name="Freeform 302">
                  <a:extLst>
                    <a:ext uri="{FF2B5EF4-FFF2-40B4-BE49-F238E27FC236}">
                      <a16:creationId xmlns:a16="http://schemas.microsoft.com/office/drawing/2014/main" id="{7D35EA33-58CE-5AFC-818A-E453937545F4}"/>
                    </a:ext>
                  </a:extLst>
                </p:cNvPr>
                <p:cNvSpPr/>
                <p:nvPr/>
              </p:nvSpPr>
              <p:spPr>
                <a:xfrm rot="-2327588">
                  <a:off x="7324833" y="2843916"/>
                  <a:ext cx="16052" cy="16055"/>
                </a:xfrm>
                <a:custGeom>
                  <a:avLst/>
                  <a:gdLst>
                    <a:gd name="connsiteX0" fmla="*/ 0 w 16052"/>
                    <a:gd name="connsiteY0" fmla="*/ 0 h 16055"/>
                    <a:gd name="connsiteX1" fmla="*/ 16052 w 16052"/>
                    <a:gd name="connsiteY1" fmla="*/ 0 h 16055"/>
                    <a:gd name="connsiteX2" fmla="*/ 16052 w 16052"/>
                    <a:gd name="connsiteY2" fmla="*/ 16055 h 16055"/>
                    <a:gd name="connsiteX3" fmla="*/ 0 w 16052"/>
                    <a:gd name="connsiteY3" fmla="*/ 16055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2" y="0"/>
                      </a:lnTo>
                      <a:lnTo>
                        <a:pt x="16052" y="16055"/>
                      </a:lnTo>
                      <a:lnTo>
                        <a:pt x="0" y="16055"/>
                      </a:lnTo>
                      <a:close/>
                    </a:path>
                  </a:pathLst>
                </a:custGeom>
                <a:noFill/>
                <a:ln w="3819"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04656A0B-A054-BEB5-0FB9-A1AA6C1E1398}"/>
                    </a:ext>
                  </a:extLst>
                </p:cNvPr>
                <p:cNvSpPr/>
                <p:nvPr/>
              </p:nvSpPr>
              <p:spPr>
                <a:xfrm>
                  <a:off x="7324925" y="2843511"/>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39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39" y="13989"/>
                      </a:cubicBezTo>
                      <a:cubicBezTo>
                        <a:pt x="16279" y="11313"/>
                        <a:pt x="16661"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0" name="Graphic 4">
                <a:extLst>
                  <a:ext uri="{FF2B5EF4-FFF2-40B4-BE49-F238E27FC236}">
                    <a16:creationId xmlns:a16="http://schemas.microsoft.com/office/drawing/2014/main" id="{6819D585-06AA-C662-F652-6B3E1358EAE7}"/>
                  </a:ext>
                </a:extLst>
              </p:cNvPr>
              <p:cNvGrpSpPr/>
              <p:nvPr/>
            </p:nvGrpSpPr>
            <p:grpSpPr>
              <a:xfrm>
                <a:off x="7439781" y="3080731"/>
                <a:ext cx="24181" cy="24186"/>
                <a:chOff x="7439781" y="3080731"/>
                <a:chExt cx="24181" cy="24186"/>
              </a:xfrm>
            </p:grpSpPr>
            <p:sp>
              <p:nvSpPr>
                <p:cNvPr id="301" name="Freeform 300">
                  <a:extLst>
                    <a:ext uri="{FF2B5EF4-FFF2-40B4-BE49-F238E27FC236}">
                      <a16:creationId xmlns:a16="http://schemas.microsoft.com/office/drawing/2014/main" id="{0FD03801-D7D5-7ED5-175C-6B5630C2DD84}"/>
                    </a:ext>
                  </a:extLst>
                </p:cNvPr>
                <p:cNvSpPr/>
                <p:nvPr/>
              </p:nvSpPr>
              <p:spPr>
                <a:xfrm rot="-2328823">
                  <a:off x="7443272" y="3084223"/>
                  <a:ext cx="17199" cy="17202"/>
                </a:xfrm>
                <a:custGeom>
                  <a:avLst/>
                  <a:gdLst>
                    <a:gd name="connsiteX0" fmla="*/ 0 w 17199"/>
                    <a:gd name="connsiteY0" fmla="*/ 0 h 17202"/>
                    <a:gd name="connsiteX1" fmla="*/ 17199 w 17199"/>
                    <a:gd name="connsiteY1" fmla="*/ 0 h 17202"/>
                    <a:gd name="connsiteX2" fmla="*/ 17199 w 17199"/>
                    <a:gd name="connsiteY2" fmla="*/ 17203 h 17202"/>
                    <a:gd name="connsiteX3" fmla="*/ 0 w 17199"/>
                    <a:gd name="connsiteY3" fmla="*/ 17203 h 17202"/>
                  </a:gdLst>
                  <a:ahLst/>
                  <a:cxnLst>
                    <a:cxn ang="0">
                      <a:pos x="connsiteX0" y="connsiteY0"/>
                    </a:cxn>
                    <a:cxn ang="0">
                      <a:pos x="connsiteX1" y="connsiteY1"/>
                    </a:cxn>
                    <a:cxn ang="0">
                      <a:pos x="connsiteX2" y="connsiteY2"/>
                    </a:cxn>
                    <a:cxn ang="0">
                      <a:pos x="connsiteX3" y="connsiteY3"/>
                    </a:cxn>
                  </a:cxnLst>
                  <a:rect l="l" t="t" r="r" b="b"/>
                  <a:pathLst>
                    <a:path w="17199" h="17202">
                      <a:moveTo>
                        <a:pt x="0" y="0"/>
                      </a:moveTo>
                      <a:lnTo>
                        <a:pt x="17199" y="0"/>
                      </a:lnTo>
                      <a:lnTo>
                        <a:pt x="17199" y="17203"/>
                      </a:lnTo>
                      <a:lnTo>
                        <a:pt x="0" y="17203"/>
                      </a:lnTo>
                      <a:close/>
                    </a:path>
                  </a:pathLst>
                </a:custGeom>
                <a:noFill/>
                <a:ln w="3819"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B3205F89-61D5-5963-FFC8-DD88D0978983}"/>
                    </a:ext>
                  </a:extLst>
                </p:cNvPr>
                <p:cNvSpPr/>
                <p:nvPr/>
              </p:nvSpPr>
              <p:spPr>
                <a:xfrm>
                  <a:off x="7443124" y="3084443"/>
                  <a:ext cx="17170" cy="17457"/>
                </a:xfrm>
                <a:custGeom>
                  <a:avLst/>
                  <a:gdLst>
                    <a:gd name="connsiteX0" fmla="*/ 15415 w 17170"/>
                    <a:gd name="connsiteY0" fmla="*/ 3186 h 17457"/>
                    <a:gd name="connsiteX1" fmla="*/ 3185 w 17170"/>
                    <a:gd name="connsiteY1" fmla="*/ 2039 h 17457"/>
                    <a:gd name="connsiteX2" fmla="*/ 2038 w 17170"/>
                    <a:gd name="connsiteY2" fmla="*/ 14271 h 17457"/>
                    <a:gd name="connsiteX3" fmla="*/ 14269 w 17170"/>
                    <a:gd name="connsiteY3" fmla="*/ 15418 h 17457"/>
                    <a:gd name="connsiteX4" fmla="*/ 15415 w 17170"/>
                    <a:gd name="connsiteY4" fmla="*/ 3186 h 1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0" h="17457">
                      <a:moveTo>
                        <a:pt x="15415" y="3186"/>
                      </a:moveTo>
                      <a:cubicBezTo>
                        <a:pt x="12358" y="-637"/>
                        <a:pt x="7007" y="-1019"/>
                        <a:pt x="3185" y="2039"/>
                      </a:cubicBezTo>
                      <a:cubicBezTo>
                        <a:pt x="-637" y="5097"/>
                        <a:pt x="-1019" y="10449"/>
                        <a:pt x="2038" y="14271"/>
                      </a:cubicBezTo>
                      <a:cubicBezTo>
                        <a:pt x="5096" y="18094"/>
                        <a:pt x="10447" y="18477"/>
                        <a:pt x="14269" y="15418"/>
                      </a:cubicBezTo>
                      <a:cubicBezTo>
                        <a:pt x="17708" y="11978"/>
                        <a:pt x="18091" y="6626"/>
                        <a:pt x="15415" y="3186"/>
                      </a:cubicBezTo>
                      <a:close/>
                    </a:path>
                  </a:pathLst>
                </a:custGeom>
                <a:solidFill>
                  <a:srgbClr val="29ABE2"/>
                </a:solidFill>
                <a:ln w="3819" cap="flat">
                  <a:noFill/>
                  <a:prstDash val="solid"/>
                  <a:miter/>
                </a:ln>
              </p:spPr>
              <p:txBody>
                <a:bodyPr rtlCol="0" anchor="ctr"/>
                <a:lstStyle/>
                <a:p>
                  <a:endParaRPr lang="en-US"/>
                </a:p>
              </p:txBody>
            </p:sp>
          </p:grpSp>
          <p:grpSp>
            <p:nvGrpSpPr>
              <p:cNvPr id="241" name="Graphic 4">
                <a:extLst>
                  <a:ext uri="{FF2B5EF4-FFF2-40B4-BE49-F238E27FC236}">
                    <a16:creationId xmlns:a16="http://schemas.microsoft.com/office/drawing/2014/main" id="{0B0E44AD-457E-9DAC-7530-3F576677B06C}"/>
                  </a:ext>
                </a:extLst>
              </p:cNvPr>
              <p:cNvGrpSpPr/>
              <p:nvPr/>
            </p:nvGrpSpPr>
            <p:grpSpPr>
              <a:xfrm>
                <a:off x="7600472" y="3465481"/>
                <a:ext cx="27405" cy="27411"/>
                <a:chOff x="7600472" y="3465481"/>
                <a:chExt cx="27405" cy="27411"/>
              </a:xfrm>
            </p:grpSpPr>
            <p:sp>
              <p:nvSpPr>
                <p:cNvPr id="299" name="Freeform 298">
                  <a:extLst>
                    <a:ext uri="{FF2B5EF4-FFF2-40B4-BE49-F238E27FC236}">
                      <a16:creationId xmlns:a16="http://schemas.microsoft.com/office/drawing/2014/main" id="{79458664-ADCE-1DEC-EAEF-48D94B3D5DB3}"/>
                    </a:ext>
                  </a:extLst>
                </p:cNvPr>
                <p:cNvSpPr/>
                <p:nvPr/>
              </p:nvSpPr>
              <p:spPr>
                <a:xfrm rot="-2328339">
                  <a:off x="7604429" y="3469439"/>
                  <a:ext cx="19492" cy="19496"/>
                </a:xfrm>
                <a:custGeom>
                  <a:avLst/>
                  <a:gdLst>
                    <a:gd name="connsiteX0" fmla="*/ 0 w 19492"/>
                    <a:gd name="connsiteY0" fmla="*/ 0 h 19496"/>
                    <a:gd name="connsiteX1" fmla="*/ 19493 w 19492"/>
                    <a:gd name="connsiteY1" fmla="*/ 0 h 19496"/>
                    <a:gd name="connsiteX2" fmla="*/ 19493 w 19492"/>
                    <a:gd name="connsiteY2" fmla="*/ 19497 h 19496"/>
                    <a:gd name="connsiteX3" fmla="*/ 0 w 19492"/>
                    <a:gd name="connsiteY3" fmla="*/ 19497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7"/>
                      </a:lnTo>
                      <a:lnTo>
                        <a:pt x="0" y="19497"/>
                      </a:lnTo>
                      <a:close/>
                    </a:path>
                  </a:pathLst>
                </a:custGeom>
                <a:noFill/>
                <a:ln w="3819"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A531384C-7D7A-D350-B10D-AD5F336BB939}"/>
                    </a:ext>
                  </a:extLst>
                </p:cNvPr>
                <p:cNvSpPr/>
                <p:nvPr/>
              </p:nvSpPr>
              <p:spPr>
                <a:xfrm>
                  <a:off x="7604285" y="346888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4400"/>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2" name="Graphic 4">
                <a:extLst>
                  <a:ext uri="{FF2B5EF4-FFF2-40B4-BE49-F238E27FC236}">
                    <a16:creationId xmlns:a16="http://schemas.microsoft.com/office/drawing/2014/main" id="{B681420E-759B-05FF-DBCF-5787BEE220D3}"/>
                  </a:ext>
                </a:extLst>
              </p:cNvPr>
              <p:cNvGrpSpPr/>
              <p:nvPr/>
            </p:nvGrpSpPr>
            <p:grpSpPr>
              <a:xfrm>
                <a:off x="7081725" y="2657022"/>
                <a:ext cx="27405" cy="27411"/>
                <a:chOff x="7081725" y="2657022"/>
                <a:chExt cx="27405" cy="27411"/>
              </a:xfrm>
            </p:grpSpPr>
            <p:sp>
              <p:nvSpPr>
                <p:cNvPr id="297" name="Freeform 296">
                  <a:extLst>
                    <a:ext uri="{FF2B5EF4-FFF2-40B4-BE49-F238E27FC236}">
                      <a16:creationId xmlns:a16="http://schemas.microsoft.com/office/drawing/2014/main" id="{B48FDE25-12CE-250A-5283-5D320F3FD362}"/>
                    </a:ext>
                  </a:extLst>
                </p:cNvPr>
                <p:cNvSpPr/>
                <p:nvPr/>
              </p:nvSpPr>
              <p:spPr>
                <a:xfrm rot="-2328823">
                  <a:off x="7085682" y="2660979"/>
                  <a:ext cx="19492" cy="19496"/>
                </a:xfrm>
                <a:custGeom>
                  <a:avLst/>
                  <a:gdLst>
                    <a:gd name="connsiteX0" fmla="*/ 0 w 19492"/>
                    <a:gd name="connsiteY0" fmla="*/ 0 h 19496"/>
                    <a:gd name="connsiteX1" fmla="*/ 19493 w 19492"/>
                    <a:gd name="connsiteY1" fmla="*/ 0 h 19496"/>
                    <a:gd name="connsiteX2" fmla="*/ 19493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6"/>
                      </a:lnTo>
                      <a:lnTo>
                        <a:pt x="0" y="19496"/>
                      </a:lnTo>
                      <a:close/>
                    </a:path>
                  </a:pathLst>
                </a:custGeom>
                <a:noFill/>
                <a:ln w="3819"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1015A56-7195-8E4E-2721-387902A8B0A3}"/>
                    </a:ext>
                  </a:extLst>
                </p:cNvPr>
                <p:cNvSpPr/>
                <p:nvPr/>
              </p:nvSpPr>
              <p:spPr>
                <a:xfrm>
                  <a:off x="7085258" y="2660755"/>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3"/>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3" name="Graphic 4">
                <a:extLst>
                  <a:ext uri="{FF2B5EF4-FFF2-40B4-BE49-F238E27FC236}">
                    <a16:creationId xmlns:a16="http://schemas.microsoft.com/office/drawing/2014/main" id="{D4BCC4E8-520E-1C2C-B7D8-7ABF288CE561}"/>
                  </a:ext>
                </a:extLst>
              </p:cNvPr>
              <p:cNvGrpSpPr/>
              <p:nvPr/>
            </p:nvGrpSpPr>
            <p:grpSpPr>
              <a:xfrm>
                <a:off x="7026993" y="2668220"/>
                <a:ext cx="22569" cy="22574"/>
                <a:chOff x="7026993" y="2668220"/>
                <a:chExt cx="22569" cy="22574"/>
              </a:xfrm>
            </p:grpSpPr>
            <p:sp>
              <p:nvSpPr>
                <p:cNvPr id="295" name="Freeform 294">
                  <a:extLst>
                    <a:ext uri="{FF2B5EF4-FFF2-40B4-BE49-F238E27FC236}">
                      <a16:creationId xmlns:a16="http://schemas.microsoft.com/office/drawing/2014/main" id="{69C05BB0-BCFC-8E50-78E8-B47641E69AA8}"/>
                    </a:ext>
                  </a:extLst>
                </p:cNvPr>
                <p:cNvSpPr/>
                <p:nvPr/>
              </p:nvSpPr>
              <p:spPr>
                <a:xfrm rot="-2328823">
                  <a:off x="7030252" y="2671479"/>
                  <a:ext cx="16052" cy="16055"/>
                </a:xfrm>
                <a:custGeom>
                  <a:avLst/>
                  <a:gdLst>
                    <a:gd name="connsiteX0" fmla="*/ 0 w 16052"/>
                    <a:gd name="connsiteY0" fmla="*/ 0 h 16055"/>
                    <a:gd name="connsiteX1" fmla="*/ 16053 w 16052"/>
                    <a:gd name="connsiteY1" fmla="*/ 0 h 16055"/>
                    <a:gd name="connsiteX2" fmla="*/ 16053 w 16052"/>
                    <a:gd name="connsiteY2" fmla="*/ 16056 h 16055"/>
                    <a:gd name="connsiteX3" fmla="*/ 0 w 16052"/>
                    <a:gd name="connsiteY3" fmla="*/ 16056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3" y="0"/>
                      </a:lnTo>
                      <a:lnTo>
                        <a:pt x="16053" y="16056"/>
                      </a:lnTo>
                      <a:lnTo>
                        <a:pt x="0" y="16056"/>
                      </a:lnTo>
                      <a:close/>
                    </a:path>
                  </a:pathLst>
                </a:custGeom>
                <a:noFill/>
                <a:ln w="3819"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FD4800B1-8AB3-CF88-2015-EE6A57B38AF0}"/>
                    </a:ext>
                  </a:extLst>
                </p:cNvPr>
                <p:cNvSpPr/>
                <p:nvPr/>
              </p:nvSpPr>
              <p:spPr>
                <a:xfrm>
                  <a:off x="7030250" y="2671487"/>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40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40" y="13989"/>
                      </a:cubicBezTo>
                      <a:cubicBezTo>
                        <a:pt x="16279" y="11695"/>
                        <a:pt x="16662"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4" name="Graphic 4">
                <a:extLst>
                  <a:ext uri="{FF2B5EF4-FFF2-40B4-BE49-F238E27FC236}">
                    <a16:creationId xmlns:a16="http://schemas.microsoft.com/office/drawing/2014/main" id="{58D61158-DD67-4E4B-85E6-E93FFA8F5F12}"/>
                  </a:ext>
                </a:extLst>
              </p:cNvPr>
              <p:cNvGrpSpPr/>
              <p:nvPr/>
            </p:nvGrpSpPr>
            <p:grpSpPr>
              <a:xfrm>
                <a:off x="7093988" y="2940978"/>
                <a:ext cx="16121" cy="16124"/>
                <a:chOff x="7093988" y="2940978"/>
                <a:chExt cx="16121" cy="16124"/>
              </a:xfrm>
            </p:grpSpPr>
            <p:sp>
              <p:nvSpPr>
                <p:cNvPr id="293" name="Freeform 292">
                  <a:extLst>
                    <a:ext uri="{FF2B5EF4-FFF2-40B4-BE49-F238E27FC236}">
                      <a16:creationId xmlns:a16="http://schemas.microsoft.com/office/drawing/2014/main" id="{3FB89A14-7B90-3ABE-5BF9-E10A704E8D33}"/>
                    </a:ext>
                  </a:extLst>
                </p:cNvPr>
                <p:cNvSpPr/>
                <p:nvPr/>
              </p:nvSpPr>
              <p:spPr>
                <a:xfrm rot="-2329306">
                  <a:off x="7096315" y="2943306"/>
                  <a:ext cx="11465" cy="11468"/>
                </a:xfrm>
                <a:custGeom>
                  <a:avLst/>
                  <a:gdLst>
                    <a:gd name="connsiteX0" fmla="*/ 0 w 11465"/>
                    <a:gd name="connsiteY0" fmla="*/ 0 h 11468"/>
                    <a:gd name="connsiteX1" fmla="*/ 11466 w 11465"/>
                    <a:gd name="connsiteY1" fmla="*/ 0 h 11468"/>
                    <a:gd name="connsiteX2" fmla="*/ 11466 w 11465"/>
                    <a:gd name="connsiteY2" fmla="*/ 11468 h 11468"/>
                    <a:gd name="connsiteX3" fmla="*/ 0 w 11465"/>
                    <a:gd name="connsiteY3" fmla="*/ 11468 h 11468"/>
                  </a:gdLst>
                  <a:ahLst/>
                  <a:cxnLst>
                    <a:cxn ang="0">
                      <a:pos x="connsiteX0" y="connsiteY0"/>
                    </a:cxn>
                    <a:cxn ang="0">
                      <a:pos x="connsiteX1" y="connsiteY1"/>
                    </a:cxn>
                    <a:cxn ang="0">
                      <a:pos x="connsiteX2" y="connsiteY2"/>
                    </a:cxn>
                    <a:cxn ang="0">
                      <a:pos x="connsiteX3" y="connsiteY3"/>
                    </a:cxn>
                  </a:cxnLst>
                  <a:rect l="l" t="t" r="r" b="b"/>
                  <a:pathLst>
                    <a:path w="11465" h="11468">
                      <a:moveTo>
                        <a:pt x="0" y="0"/>
                      </a:moveTo>
                      <a:lnTo>
                        <a:pt x="11466" y="0"/>
                      </a:lnTo>
                      <a:lnTo>
                        <a:pt x="11466" y="11468"/>
                      </a:lnTo>
                      <a:lnTo>
                        <a:pt x="0" y="11468"/>
                      </a:lnTo>
                      <a:close/>
                    </a:path>
                  </a:pathLst>
                </a:custGeom>
                <a:noFill/>
                <a:ln w="3819"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293F9F88-E9F2-05E3-73FC-57C6D44FC86D}"/>
                    </a:ext>
                  </a:extLst>
                </p:cNvPr>
                <p:cNvSpPr/>
                <p:nvPr/>
              </p:nvSpPr>
              <p:spPr>
                <a:xfrm>
                  <a:off x="7096238" y="2942770"/>
                  <a:ext cx="11520" cy="11804"/>
                </a:xfrm>
                <a:custGeom>
                  <a:avLst/>
                  <a:gdLst>
                    <a:gd name="connsiteX0" fmla="*/ 10296 w 11520"/>
                    <a:gd name="connsiteY0" fmla="*/ 2271 h 11804"/>
                    <a:gd name="connsiteX1" fmla="*/ 2270 w 11520"/>
                    <a:gd name="connsiteY1" fmla="*/ 1506 h 11804"/>
                    <a:gd name="connsiteX2" fmla="*/ 1506 w 11520"/>
                    <a:gd name="connsiteY2" fmla="*/ 9534 h 11804"/>
                    <a:gd name="connsiteX3" fmla="*/ 9532 w 11520"/>
                    <a:gd name="connsiteY3" fmla="*/ 10298 h 11804"/>
                    <a:gd name="connsiteX4" fmla="*/ 10296 w 11520"/>
                    <a:gd name="connsiteY4" fmla="*/ 2271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 h="11804">
                      <a:moveTo>
                        <a:pt x="10296" y="2271"/>
                      </a:moveTo>
                      <a:cubicBezTo>
                        <a:pt x="8385" y="-405"/>
                        <a:pt x="4563" y="-788"/>
                        <a:pt x="2270" y="1506"/>
                      </a:cubicBezTo>
                      <a:cubicBezTo>
                        <a:pt x="-405" y="3417"/>
                        <a:pt x="-787" y="7240"/>
                        <a:pt x="1506" y="9534"/>
                      </a:cubicBezTo>
                      <a:cubicBezTo>
                        <a:pt x="3417" y="12210"/>
                        <a:pt x="7239" y="12592"/>
                        <a:pt x="9532" y="10298"/>
                      </a:cubicBezTo>
                      <a:cubicBezTo>
                        <a:pt x="11825" y="8387"/>
                        <a:pt x="12207" y="4946"/>
                        <a:pt x="10296" y="2271"/>
                      </a:cubicBezTo>
                      <a:close/>
                    </a:path>
                  </a:pathLst>
                </a:custGeom>
                <a:solidFill>
                  <a:srgbClr val="29ABE2"/>
                </a:solidFill>
                <a:ln w="3819" cap="flat">
                  <a:noFill/>
                  <a:prstDash val="solid"/>
                  <a:miter/>
                </a:ln>
              </p:spPr>
              <p:txBody>
                <a:bodyPr rtlCol="0" anchor="ctr"/>
                <a:lstStyle/>
                <a:p>
                  <a:endParaRPr lang="en-US"/>
                </a:p>
              </p:txBody>
            </p:sp>
          </p:grpSp>
          <p:grpSp>
            <p:nvGrpSpPr>
              <p:cNvPr id="245" name="Graphic 4">
                <a:extLst>
                  <a:ext uri="{FF2B5EF4-FFF2-40B4-BE49-F238E27FC236}">
                    <a16:creationId xmlns:a16="http://schemas.microsoft.com/office/drawing/2014/main" id="{B87CC203-5AC9-841F-E20F-9ED74BAF69C9}"/>
                  </a:ext>
                </a:extLst>
              </p:cNvPr>
              <p:cNvGrpSpPr/>
              <p:nvPr/>
            </p:nvGrpSpPr>
            <p:grpSpPr>
              <a:xfrm>
                <a:off x="7321311" y="3510088"/>
                <a:ext cx="21494" cy="21499"/>
                <a:chOff x="7321311" y="3510088"/>
                <a:chExt cx="21494" cy="21499"/>
              </a:xfrm>
            </p:grpSpPr>
            <p:sp>
              <p:nvSpPr>
                <p:cNvPr id="291" name="Freeform 290">
                  <a:extLst>
                    <a:ext uri="{FF2B5EF4-FFF2-40B4-BE49-F238E27FC236}">
                      <a16:creationId xmlns:a16="http://schemas.microsoft.com/office/drawing/2014/main" id="{B6A1E902-215B-4AA0-97EC-87FBA8DF51A6}"/>
                    </a:ext>
                  </a:extLst>
                </p:cNvPr>
                <p:cNvSpPr/>
                <p:nvPr/>
              </p:nvSpPr>
              <p:spPr>
                <a:xfrm rot="-2329306">
                  <a:off x="7324415" y="3513192"/>
                  <a:ext cx="15287" cy="15290"/>
                </a:xfrm>
                <a:custGeom>
                  <a:avLst/>
                  <a:gdLst>
                    <a:gd name="connsiteX0" fmla="*/ 0 w 15287"/>
                    <a:gd name="connsiteY0" fmla="*/ 0 h 15290"/>
                    <a:gd name="connsiteX1" fmla="*/ 15288 w 15287"/>
                    <a:gd name="connsiteY1" fmla="*/ 0 h 15290"/>
                    <a:gd name="connsiteX2" fmla="*/ 15288 w 15287"/>
                    <a:gd name="connsiteY2" fmla="*/ 15291 h 15290"/>
                    <a:gd name="connsiteX3" fmla="*/ 0 w 15287"/>
                    <a:gd name="connsiteY3" fmla="*/ 15291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8" y="0"/>
                      </a:lnTo>
                      <a:lnTo>
                        <a:pt x="15288" y="15291"/>
                      </a:lnTo>
                      <a:lnTo>
                        <a:pt x="0" y="15291"/>
                      </a:lnTo>
                      <a:close/>
                    </a:path>
                  </a:pathLst>
                </a:custGeom>
                <a:noFill/>
                <a:ln w="3819"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D96DA709-1A05-EDAE-D2A7-AC6ED45BB4C8}"/>
                    </a:ext>
                  </a:extLst>
                </p:cNvPr>
                <p:cNvSpPr/>
                <p:nvPr/>
              </p:nvSpPr>
              <p:spPr>
                <a:xfrm>
                  <a:off x="7324161" y="351325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6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7"/>
                        <a:pt x="6342" y="-920"/>
                        <a:pt x="2902" y="1756"/>
                      </a:cubicBezTo>
                      <a:cubicBezTo>
                        <a:pt x="-538" y="4432"/>
                        <a:pt x="-920" y="9019"/>
                        <a:pt x="1756" y="12460"/>
                      </a:cubicBezTo>
                      <a:cubicBezTo>
                        <a:pt x="4431" y="15900"/>
                        <a:pt x="9017" y="16282"/>
                        <a:pt x="12457" y="13606"/>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46" name="Graphic 4">
                <a:extLst>
                  <a:ext uri="{FF2B5EF4-FFF2-40B4-BE49-F238E27FC236}">
                    <a16:creationId xmlns:a16="http://schemas.microsoft.com/office/drawing/2014/main" id="{383E680B-9008-E1EB-2834-3B232B773F2F}"/>
                  </a:ext>
                </a:extLst>
              </p:cNvPr>
              <p:cNvGrpSpPr/>
              <p:nvPr/>
            </p:nvGrpSpPr>
            <p:grpSpPr>
              <a:xfrm>
                <a:off x="7151636" y="3681470"/>
                <a:ext cx="27941" cy="27946"/>
                <a:chOff x="7151636" y="3681470"/>
                <a:chExt cx="27941" cy="27946"/>
              </a:xfrm>
            </p:grpSpPr>
            <p:sp>
              <p:nvSpPr>
                <p:cNvPr id="289" name="Freeform 288">
                  <a:extLst>
                    <a:ext uri="{FF2B5EF4-FFF2-40B4-BE49-F238E27FC236}">
                      <a16:creationId xmlns:a16="http://schemas.microsoft.com/office/drawing/2014/main" id="{409DE955-D553-B9C5-A15F-B71938EB1B0A}"/>
                    </a:ext>
                  </a:extLst>
                </p:cNvPr>
                <p:cNvSpPr/>
                <p:nvPr/>
              </p:nvSpPr>
              <p:spPr>
                <a:xfrm rot="-2328072">
                  <a:off x="7155670" y="3685505"/>
                  <a:ext cx="19873" cy="19877"/>
                </a:xfrm>
                <a:custGeom>
                  <a:avLst/>
                  <a:gdLst>
                    <a:gd name="connsiteX0" fmla="*/ 0 w 19873"/>
                    <a:gd name="connsiteY0" fmla="*/ 0 h 19877"/>
                    <a:gd name="connsiteX1" fmla="*/ 19874 w 19873"/>
                    <a:gd name="connsiteY1" fmla="*/ 0 h 19877"/>
                    <a:gd name="connsiteX2" fmla="*/ 19874 w 19873"/>
                    <a:gd name="connsiteY2" fmla="*/ 19878 h 19877"/>
                    <a:gd name="connsiteX3" fmla="*/ 0 w 19873"/>
                    <a:gd name="connsiteY3" fmla="*/ 19878 h 19877"/>
                  </a:gdLst>
                  <a:ahLst/>
                  <a:cxnLst>
                    <a:cxn ang="0">
                      <a:pos x="connsiteX0" y="connsiteY0"/>
                    </a:cxn>
                    <a:cxn ang="0">
                      <a:pos x="connsiteX1" y="connsiteY1"/>
                    </a:cxn>
                    <a:cxn ang="0">
                      <a:pos x="connsiteX2" y="connsiteY2"/>
                    </a:cxn>
                    <a:cxn ang="0">
                      <a:pos x="connsiteX3" y="connsiteY3"/>
                    </a:cxn>
                  </a:cxnLst>
                  <a:rect l="l" t="t" r="r" b="b"/>
                  <a:pathLst>
                    <a:path w="19873" h="19877">
                      <a:moveTo>
                        <a:pt x="0" y="0"/>
                      </a:moveTo>
                      <a:lnTo>
                        <a:pt x="19874" y="0"/>
                      </a:lnTo>
                      <a:lnTo>
                        <a:pt x="19874" y="19878"/>
                      </a:lnTo>
                      <a:lnTo>
                        <a:pt x="0" y="19878"/>
                      </a:lnTo>
                      <a:close/>
                    </a:path>
                  </a:pathLst>
                </a:custGeom>
                <a:noFill/>
                <a:ln w="3819"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ABC730EB-BD6F-2FBA-3E42-45BC5B983287}"/>
                    </a:ext>
                  </a:extLst>
                </p:cNvPr>
                <p:cNvSpPr/>
                <p:nvPr/>
              </p:nvSpPr>
              <p:spPr>
                <a:xfrm>
                  <a:off x="7155965" y="3685632"/>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4"/>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7" name="Graphic 4">
                <a:extLst>
                  <a:ext uri="{FF2B5EF4-FFF2-40B4-BE49-F238E27FC236}">
                    <a16:creationId xmlns:a16="http://schemas.microsoft.com/office/drawing/2014/main" id="{E0C51A86-3C94-6744-AE8F-B6F1B6E4236D}"/>
                  </a:ext>
                </a:extLst>
              </p:cNvPr>
              <p:cNvGrpSpPr/>
              <p:nvPr/>
            </p:nvGrpSpPr>
            <p:grpSpPr>
              <a:xfrm>
                <a:off x="6890126" y="3499970"/>
                <a:ext cx="17194" cy="17198"/>
                <a:chOff x="6890126" y="3499970"/>
                <a:chExt cx="17194" cy="17198"/>
              </a:xfrm>
            </p:grpSpPr>
            <p:sp>
              <p:nvSpPr>
                <p:cNvPr id="287" name="Freeform 286">
                  <a:extLst>
                    <a:ext uri="{FF2B5EF4-FFF2-40B4-BE49-F238E27FC236}">
                      <a16:creationId xmlns:a16="http://schemas.microsoft.com/office/drawing/2014/main" id="{C597E8A1-70C9-649C-FE98-68406D2072EF}"/>
                    </a:ext>
                  </a:extLst>
                </p:cNvPr>
                <p:cNvSpPr/>
                <p:nvPr/>
              </p:nvSpPr>
              <p:spPr>
                <a:xfrm rot="-2329038">
                  <a:off x="6892608" y="3502453"/>
                  <a:ext cx="12229" cy="12232"/>
                </a:xfrm>
                <a:custGeom>
                  <a:avLst/>
                  <a:gdLst>
                    <a:gd name="connsiteX0" fmla="*/ 0 w 12229"/>
                    <a:gd name="connsiteY0" fmla="*/ 0 h 12232"/>
                    <a:gd name="connsiteX1" fmla="*/ 12229 w 12229"/>
                    <a:gd name="connsiteY1" fmla="*/ 0 h 12232"/>
                    <a:gd name="connsiteX2" fmla="*/ 12229 w 12229"/>
                    <a:gd name="connsiteY2" fmla="*/ 12232 h 12232"/>
                    <a:gd name="connsiteX3" fmla="*/ 0 w 12229"/>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29" h="12232">
                      <a:moveTo>
                        <a:pt x="0" y="0"/>
                      </a:moveTo>
                      <a:lnTo>
                        <a:pt x="12229" y="0"/>
                      </a:lnTo>
                      <a:lnTo>
                        <a:pt x="12229" y="12232"/>
                      </a:lnTo>
                      <a:lnTo>
                        <a:pt x="0" y="12232"/>
                      </a:lnTo>
                      <a:close/>
                    </a:path>
                  </a:pathLst>
                </a:custGeom>
                <a:noFill/>
                <a:ln w="3819"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1E8ADED8-3995-A960-CEA4-F5B58119AFCF}"/>
                    </a:ext>
                  </a:extLst>
                </p:cNvPr>
                <p:cNvSpPr/>
                <p:nvPr/>
              </p:nvSpPr>
              <p:spPr>
                <a:xfrm>
                  <a:off x="6892908" y="3502419"/>
                  <a:ext cx="12284" cy="12568"/>
                </a:xfrm>
                <a:custGeom>
                  <a:avLst/>
                  <a:gdLst>
                    <a:gd name="connsiteX0" fmla="*/ 11061 w 12284"/>
                    <a:gd name="connsiteY0" fmla="*/ 2271 h 12568"/>
                    <a:gd name="connsiteX1" fmla="*/ 2270 w 12284"/>
                    <a:gd name="connsiteY1" fmla="*/ 1506 h 12568"/>
                    <a:gd name="connsiteX2" fmla="*/ 1506 w 12284"/>
                    <a:gd name="connsiteY2" fmla="*/ 10299 h 12568"/>
                    <a:gd name="connsiteX3" fmla="*/ 10296 w 12284"/>
                    <a:gd name="connsiteY3" fmla="*/ 11063 h 12568"/>
                    <a:gd name="connsiteX4" fmla="*/ 11061 w 12284"/>
                    <a:gd name="connsiteY4" fmla="*/ 2271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12568">
                      <a:moveTo>
                        <a:pt x="11061" y="2271"/>
                      </a:moveTo>
                      <a:cubicBezTo>
                        <a:pt x="8768" y="-405"/>
                        <a:pt x="4946" y="-788"/>
                        <a:pt x="2270" y="1506"/>
                      </a:cubicBezTo>
                      <a:cubicBezTo>
                        <a:pt x="-405" y="3800"/>
                        <a:pt x="-787" y="7623"/>
                        <a:pt x="1506" y="10299"/>
                      </a:cubicBezTo>
                      <a:cubicBezTo>
                        <a:pt x="3799" y="12974"/>
                        <a:pt x="7621" y="13357"/>
                        <a:pt x="10296" y="11063"/>
                      </a:cubicBezTo>
                      <a:cubicBezTo>
                        <a:pt x="12590" y="8769"/>
                        <a:pt x="12972" y="4947"/>
                        <a:pt x="11061" y="2271"/>
                      </a:cubicBezTo>
                      <a:close/>
                    </a:path>
                  </a:pathLst>
                </a:custGeom>
                <a:solidFill>
                  <a:srgbClr val="29ABE2"/>
                </a:solidFill>
                <a:ln w="3819" cap="flat">
                  <a:noFill/>
                  <a:prstDash val="solid"/>
                  <a:miter/>
                </a:ln>
              </p:spPr>
              <p:txBody>
                <a:bodyPr rtlCol="0" anchor="ctr"/>
                <a:lstStyle/>
                <a:p>
                  <a:endParaRPr lang="en-US"/>
                </a:p>
              </p:txBody>
            </p:sp>
          </p:grpSp>
          <p:grpSp>
            <p:nvGrpSpPr>
              <p:cNvPr id="248" name="Graphic 4">
                <a:extLst>
                  <a:ext uri="{FF2B5EF4-FFF2-40B4-BE49-F238E27FC236}">
                    <a16:creationId xmlns:a16="http://schemas.microsoft.com/office/drawing/2014/main" id="{3DC12A6E-CC9D-53B4-598D-B1730C0F61D2}"/>
                  </a:ext>
                </a:extLst>
              </p:cNvPr>
              <p:cNvGrpSpPr/>
              <p:nvPr/>
            </p:nvGrpSpPr>
            <p:grpSpPr>
              <a:xfrm>
                <a:off x="6925698" y="3752006"/>
                <a:ext cx="30630" cy="30636"/>
                <a:chOff x="6925698" y="3752006"/>
                <a:chExt cx="30630" cy="30636"/>
              </a:xfrm>
            </p:grpSpPr>
            <p:sp>
              <p:nvSpPr>
                <p:cNvPr id="285" name="Freeform 284">
                  <a:extLst>
                    <a:ext uri="{FF2B5EF4-FFF2-40B4-BE49-F238E27FC236}">
                      <a16:creationId xmlns:a16="http://schemas.microsoft.com/office/drawing/2014/main" id="{163BB69C-DE0D-3137-7E4C-1D7380016848}"/>
                    </a:ext>
                  </a:extLst>
                </p:cNvPr>
                <p:cNvSpPr/>
                <p:nvPr/>
              </p:nvSpPr>
              <p:spPr>
                <a:xfrm rot="-2328823">
                  <a:off x="6930120" y="3756429"/>
                  <a:ext cx="21785" cy="21789"/>
                </a:xfrm>
                <a:custGeom>
                  <a:avLst/>
                  <a:gdLst>
                    <a:gd name="connsiteX0" fmla="*/ 0 w 21785"/>
                    <a:gd name="connsiteY0" fmla="*/ 0 h 21789"/>
                    <a:gd name="connsiteX1" fmla="*/ 21785 w 21785"/>
                    <a:gd name="connsiteY1" fmla="*/ 0 h 21789"/>
                    <a:gd name="connsiteX2" fmla="*/ 21785 w 21785"/>
                    <a:gd name="connsiteY2" fmla="*/ 21790 h 21789"/>
                    <a:gd name="connsiteX3" fmla="*/ 0 w 21785"/>
                    <a:gd name="connsiteY3" fmla="*/ 21790 h 21789"/>
                  </a:gdLst>
                  <a:ahLst/>
                  <a:cxnLst>
                    <a:cxn ang="0">
                      <a:pos x="connsiteX0" y="connsiteY0"/>
                    </a:cxn>
                    <a:cxn ang="0">
                      <a:pos x="connsiteX1" y="connsiteY1"/>
                    </a:cxn>
                    <a:cxn ang="0">
                      <a:pos x="connsiteX2" y="connsiteY2"/>
                    </a:cxn>
                    <a:cxn ang="0">
                      <a:pos x="connsiteX3" y="connsiteY3"/>
                    </a:cxn>
                  </a:cxnLst>
                  <a:rect l="l" t="t" r="r" b="b"/>
                  <a:pathLst>
                    <a:path w="21785" h="21789">
                      <a:moveTo>
                        <a:pt x="0" y="0"/>
                      </a:moveTo>
                      <a:lnTo>
                        <a:pt x="21785" y="0"/>
                      </a:lnTo>
                      <a:lnTo>
                        <a:pt x="21785" y="21790"/>
                      </a:lnTo>
                      <a:lnTo>
                        <a:pt x="0" y="21790"/>
                      </a:lnTo>
                      <a:close/>
                    </a:path>
                  </a:pathLst>
                </a:custGeom>
                <a:noFill/>
                <a:ln w="381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5D25051A-78C5-8B2E-C4D3-0D3023903D22}"/>
                    </a:ext>
                  </a:extLst>
                </p:cNvPr>
                <p:cNvSpPr/>
                <p:nvPr/>
              </p:nvSpPr>
              <p:spPr>
                <a:xfrm>
                  <a:off x="6930186" y="3756455"/>
                  <a:ext cx="21711" cy="21715"/>
                </a:xfrm>
                <a:custGeom>
                  <a:avLst/>
                  <a:gdLst>
                    <a:gd name="connsiteX0" fmla="*/ 19264 w 21711"/>
                    <a:gd name="connsiteY0" fmla="*/ 3977 h 21715"/>
                    <a:gd name="connsiteX1" fmla="*/ 3976 w 21711"/>
                    <a:gd name="connsiteY1" fmla="*/ 2448 h 21715"/>
                    <a:gd name="connsiteX2" fmla="*/ 2447 w 21711"/>
                    <a:gd name="connsiteY2" fmla="*/ 17739 h 21715"/>
                    <a:gd name="connsiteX3" fmla="*/ 17735 w 21711"/>
                    <a:gd name="connsiteY3" fmla="*/ 19268 h 21715"/>
                    <a:gd name="connsiteX4" fmla="*/ 19264 w 21711"/>
                    <a:gd name="connsiteY4" fmla="*/ 3977 h 2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 h="21715">
                      <a:moveTo>
                        <a:pt x="19264" y="3977"/>
                      </a:moveTo>
                      <a:cubicBezTo>
                        <a:pt x="15442" y="-611"/>
                        <a:pt x="8562" y="-1375"/>
                        <a:pt x="3976" y="2448"/>
                      </a:cubicBezTo>
                      <a:cubicBezTo>
                        <a:pt x="-611" y="6270"/>
                        <a:pt x="-1375" y="13151"/>
                        <a:pt x="2447" y="17739"/>
                      </a:cubicBezTo>
                      <a:cubicBezTo>
                        <a:pt x="6269" y="22326"/>
                        <a:pt x="13148" y="23090"/>
                        <a:pt x="17735" y="19268"/>
                      </a:cubicBezTo>
                      <a:cubicBezTo>
                        <a:pt x="22321" y="15827"/>
                        <a:pt x="23086" y="8946"/>
                        <a:pt x="19264" y="3977"/>
                      </a:cubicBezTo>
                      <a:close/>
                    </a:path>
                  </a:pathLst>
                </a:custGeom>
                <a:solidFill>
                  <a:srgbClr val="29ABE2"/>
                </a:solidFill>
                <a:ln w="3819" cap="flat">
                  <a:noFill/>
                  <a:prstDash val="solid"/>
                  <a:miter/>
                </a:ln>
              </p:spPr>
              <p:txBody>
                <a:bodyPr rtlCol="0" anchor="ctr"/>
                <a:lstStyle/>
                <a:p>
                  <a:endParaRPr lang="en-US"/>
                </a:p>
              </p:txBody>
            </p:sp>
          </p:grpSp>
          <p:grpSp>
            <p:nvGrpSpPr>
              <p:cNvPr id="249" name="Graphic 4">
                <a:extLst>
                  <a:ext uri="{FF2B5EF4-FFF2-40B4-BE49-F238E27FC236}">
                    <a16:creationId xmlns:a16="http://schemas.microsoft.com/office/drawing/2014/main" id="{2CDBC0B6-677E-C62A-784E-DD82F639E37C}"/>
                  </a:ext>
                </a:extLst>
              </p:cNvPr>
              <p:cNvGrpSpPr/>
              <p:nvPr/>
            </p:nvGrpSpPr>
            <p:grpSpPr>
              <a:xfrm>
                <a:off x="6736534" y="3027539"/>
                <a:ext cx="27943" cy="27948"/>
                <a:chOff x="6736534" y="3027539"/>
                <a:chExt cx="27943" cy="27948"/>
              </a:xfrm>
            </p:grpSpPr>
            <p:sp>
              <p:nvSpPr>
                <p:cNvPr id="283" name="Freeform 282">
                  <a:extLst>
                    <a:ext uri="{FF2B5EF4-FFF2-40B4-BE49-F238E27FC236}">
                      <a16:creationId xmlns:a16="http://schemas.microsoft.com/office/drawing/2014/main" id="{72348B44-13E5-A5F9-84A3-75E5D37A854A}"/>
                    </a:ext>
                  </a:extLst>
                </p:cNvPr>
                <p:cNvSpPr/>
                <p:nvPr/>
              </p:nvSpPr>
              <p:spPr>
                <a:xfrm rot="-2328339">
                  <a:off x="6740568" y="3031574"/>
                  <a:ext cx="19874" cy="19878"/>
                </a:xfrm>
                <a:custGeom>
                  <a:avLst/>
                  <a:gdLst>
                    <a:gd name="connsiteX0" fmla="*/ 0 w 19874"/>
                    <a:gd name="connsiteY0" fmla="*/ 0 h 19878"/>
                    <a:gd name="connsiteX1" fmla="*/ 19875 w 19874"/>
                    <a:gd name="connsiteY1" fmla="*/ 0 h 19878"/>
                    <a:gd name="connsiteX2" fmla="*/ 19875 w 19874"/>
                    <a:gd name="connsiteY2" fmla="*/ 19879 h 19878"/>
                    <a:gd name="connsiteX3" fmla="*/ 0 w 19874"/>
                    <a:gd name="connsiteY3" fmla="*/ 19879 h 19878"/>
                  </a:gdLst>
                  <a:ahLst/>
                  <a:cxnLst>
                    <a:cxn ang="0">
                      <a:pos x="connsiteX0" y="connsiteY0"/>
                    </a:cxn>
                    <a:cxn ang="0">
                      <a:pos x="connsiteX1" y="connsiteY1"/>
                    </a:cxn>
                    <a:cxn ang="0">
                      <a:pos x="connsiteX2" y="connsiteY2"/>
                    </a:cxn>
                    <a:cxn ang="0">
                      <a:pos x="connsiteX3" y="connsiteY3"/>
                    </a:cxn>
                  </a:cxnLst>
                  <a:rect l="l" t="t" r="r" b="b"/>
                  <a:pathLst>
                    <a:path w="19874" h="19878">
                      <a:moveTo>
                        <a:pt x="0" y="0"/>
                      </a:moveTo>
                      <a:lnTo>
                        <a:pt x="19875" y="0"/>
                      </a:lnTo>
                      <a:lnTo>
                        <a:pt x="19875" y="19879"/>
                      </a:lnTo>
                      <a:lnTo>
                        <a:pt x="0" y="19879"/>
                      </a:lnTo>
                      <a:close/>
                    </a:path>
                  </a:pathLst>
                </a:custGeom>
                <a:noFill/>
                <a:ln w="381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6FEF7FED-D2EA-11FC-99BA-0AE245BB7DF8}"/>
                    </a:ext>
                  </a:extLst>
                </p:cNvPr>
                <p:cNvSpPr/>
                <p:nvPr/>
              </p:nvSpPr>
              <p:spPr>
                <a:xfrm>
                  <a:off x="6740514" y="3031561"/>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3"/>
                        <a:pt x="2166" y="15929"/>
                      </a:cubicBezTo>
                      <a:cubicBezTo>
                        <a:pt x="5606" y="20134"/>
                        <a:pt x="11721" y="20898"/>
                        <a:pt x="15926"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0" name="Graphic 4">
                <a:extLst>
                  <a:ext uri="{FF2B5EF4-FFF2-40B4-BE49-F238E27FC236}">
                    <a16:creationId xmlns:a16="http://schemas.microsoft.com/office/drawing/2014/main" id="{844F097C-30B9-FCDE-BF9F-AD30886AABEE}"/>
                  </a:ext>
                </a:extLst>
              </p:cNvPr>
              <p:cNvGrpSpPr/>
              <p:nvPr/>
            </p:nvGrpSpPr>
            <p:grpSpPr>
              <a:xfrm>
                <a:off x="6685480" y="2909175"/>
                <a:ext cx="19882" cy="19886"/>
                <a:chOff x="6685480" y="2909175"/>
                <a:chExt cx="19882" cy="19886"/>
              </a:xfrm>
            </p:grpSpPr>
            <p:sp>
              <p:nvSpPr>
                <p:cNvPr id="281" name="Freeform 280">
                  <a:extLst>
                    <a:ext uri="{FF2B5EF4-FFF2-40B4-BE49-F238E27FC236}">
                      <a16:creationId xmlns:a16="http://schemas.microsoft.com/office/drawing/2014/main" id="{2D26BEB5-4444-6F1D-96B8-641AFC62AB95}"/>
                    </a:ext>
                  </a:extLst>
                </p:cNvPr>
                <p:cNvSpPr/>
                <p:nvPr/>
              </p:nvSpPr>
              <p:spPr>
                <a:xfrm rot="-2328823">
                  <a:off x="6688351" y="2912046"/>
                  <a:ext cx="14141" cy="14144"/>
                </a:xfrm>
                <a:custGeom>
                  <a:avLst/>
                  <a:gdLst>
                    <a:gd name="connsiteX0" fmla="*/ 0 w 14141"/>
                    <a:gd name="connsiteY0" fmla="*/ 0 h 14144"/>
                    <a:gd name="connsiteX1" fmla="*/ 14141 w 14141"/>
                    <a:gd name="connsiteY1" fmla="*/ 0 h 14144"/>
                    <a:gd name="connsiteX2" fmla="*/ 14141 w 14141"/>
                    <a:gd name="connsiteY2" fmla="*/ 14144 h 14144"/>
                    <a:gd name="connsiteX3" fmla="*/ 0 w 14141"/>
                    <a:gd name="connsiteY3" fmla="*/ 14144 h 14144"/>
                  </a:gdLst>
                  <a:ahLst/>
                  <a:cxnLst>
                    <a:cxn ang="0">
                      <a:pos x="connsiteX0" y="connsiteY0"/>
                    </a:cxn>
                    <a:cxn ang="0">
                      <a:pos x="connsiteX1" y="connsiteY1"/>
                    </a:cxn>
                    <a:cxn ang="0">
                      <a:pos x="connsiteX2" y="connsiteY2"/>
                    </a:cxn>
                    <a:cxn ang="0">
                      <a:pos x="connsiteX3" y="connsiteY3"/>
                    </a:cxn>
                  </a:cxnLst>
                  <a:rect l="l" t="t" r="r" b="b"/>
                  <a:pathLst>
                    <a:path w="14141" h="14144">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0D7DC8F3-4A2A-220F-03F9-2F5BE6B469B4}"/>
                    </a:ext>
                  </a:extLst>
                </p:cNvPr>
                <p:cNvSpPr/>
                <p:nvPr/>
              </p:nvSpPr>
              <p:spPr>
                <a:xfrm>
                  <a:off x="6688463" y="2912219"/>
                  <a:ext cx="14032" cy="14034"/>
                </a:xfrm>
                <a:custGeom>
                  <a:avLst/>
                  <a:gdLst>
                    <a:gd name="connsiteX0" fmla="*/ 12558 w 14032"/>
                    <a:gd name="connsiteY0" fmla="*/ 2621 h 14034"/>
                    <a:gd name="connsiteX1" fmla="*/ 2620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4" y="-437"/>
                        <a:pt x="5678" y="-819"/>
                        <a:pt x="2620" y="1475"/>
                      </a:cubicBezTo>
                      <a:cubicBezTo>
                        <a:pt x="-437" y="3768"/>
                        <a:pt x="-819" y="8355"/>
                        <a:pt x="1474" y="11414"/>
                      </a:cubicBezTo>
                      <a:cubicBezTo>
                        <a:pt x="3767" y="14472"/>
                        <a:pt x="8353"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1" name="Graphic 4">
                <a:extLst>
                  <a:ext uri="{FF2B5EF4-FFF2-40B4-BE49-F238E27FC236}">
                    <a16:creationId xmlns:a16="http://schemas.microsoft.com/office/drawing/2014/main" id="{2D7CBA08-CBD3-F437-F509-4363DD690569}"/>
                  </a:ext>
                </a:extLst>
              </p:cNvPr>
              <p:cNvGrpSpPr/>
              <p:nvPr/>
            </p:nvGrpSpPr>
            <p:grpSpPr>
              <a:xfrm>
                <a:off x="6582674" y="2725272"/>
                <a:ext cx="16657" cy="16660"/>
                <a:chOff x="6582674" y="2725272"/>
                <a:chExt cx="16657" cy="16660"/>
              </a:xfrm>
            </p:grpSpPr>
            <p:sp>
              <p:nvSpPr>
                <p:cNvPr id="279" name="Freeform 278">
                  <a:extLst>
                    <a:ext uri="{FF2B5EF4-FFF2-40B4-BE49-F238E27FC236}">
                      <a16:creationId xmlns:a16="http://schemas.microsoft.com/office/drawing/2014/main" id="{C6196107-6354-B25B-B6E0-9892ABC17608}"/>
                    </a:ext>
                  </a:extLst>
                </p:cNvPr>
                <p:cNvSpPr/>
                <p:nvPr/>
              </p:nvSpPr>
              <p:spPr>
                <a:xfrm rot="-2328555">
                  <a:off x="6585079" y="2727678"/>
                  <a:ext cx="11847" cy="11849"/>
                </a:xfrm>
                <a:custGeom>
                  <a:avLst/>
                  <a:gdLst>
                    <a:gd name="connsiteX0" fmla="*/ 0 w 11847"/>
                    <a:gd name="connsiteY0" fmla="*/ 0 h 11849"/>
                    <a:gd name="connsiteX1" fmla="*/ 11847 w 11847"/>
                    <a:gd name="connsiteY1" fmla="*/ 0 h 11849"/>
                    <a:gd name="connsiteX2" fmla="*/ 11847 w 11847"/>
                    <a:gd name="connsiteY2" fmla="*/ 11850 h 11849"/>
                    <a:gd name="connsiteX3" fmla="*/ 0 w 11847"/>
                    <a:gd name="connsiteY3" fmla="*/ 11850 h 11849"/>
                  </a:gdLst>
                  <a:ahLst/>
                  <a:cxnLst>
                    <a:cxn ang="0">
                      <a:pos x="connsiteX0" y="connsiteY0"/>
                    </a:cxn>
                    <a:cxn ang="0">
                      <a:pos x="connsiteX1" y="connsiteY1"/>
                    </a:cxn>
                    <a:cxn ang="0">
                      <a:pos x="connsiteX2" y="connsiteY2"/>
                    </a:cxn>
                    <a:cxn ang="0">
                      <a:pos x="connsiteX3" y="connsiteY3"/>
                    </a:cxn>
                  </a:cxnLst>
                  <a:rect l="l" t="t" r="r" b="b"/>
                  <a:pathLst>
                    <a:path w="11847" h="11849">
                      <a:moveTo>
                        <a:pt x="0" y="0"/>
                      </a:moveTo>
                      <a:lnTo>
                        <a:pt x="11847" y="0"/>
                      </a:lnTo>
                      <a:lnTo>
                        <a:pt x="11847" y="11850"/>
                      </a:lnTo>
                      <a:lnTo>
                        <a:pt x="0" y="11850"/>
                      </a:lnTo>
                      <a:close/>
                    </a:path>
                  </a:pathLst>
                </a:custGeom>
                <a:noFill/>
                <a:ln w="381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27A8EAA3-EE60-3CCD-876A-2A4B5B7A414F}"/>
                    </a:ext>
                  </a:extLst>
                </p:cNvPr>
                <p:cNvSpPr/>
                <p:nvPr/>
              </p:nvSpPr>
              <p:spPr>
                <a:xfrm>
                  <a:off x="6585238" y="2727549"/>
                  <a:ext cx="11519" cy="11804"/>
                </a:xfrm>
                <a:custGeom>
                  <a:avLst/>
                  <a:gdLst>
                    <a:gd name="connsiteX0" fmla="*/ 10296 w 11519"/>
                    <a:gd name="connsiteY0" fmla="*/ 2270 h 11804"/>
                    <a:gd name="connsiteX1" fmla="*/ 2270 w 11519"/>
                    <a:gd name="connsiteY1" fmla="*/ 1506 h 11804"/>
                    <a:gd name="connsiteX2" fmla="*/ 1506 w 11519"/>
                    <a:gd name="connsiteY2" fmla="*/ 9534 h 11804"/>
                    <a:gd name="connsiteX3" fmla="*/ 9532 w 11519"/>
                    <a:gd name="connsiteY3" fmla="*/ 10298 h 11804"/>
                    <a:gd name="connsiteX4" fmla="*/ 10296 w 11519"/>
                    <a:gd name="connsiteY4" fmla="*/ 2270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9" h="11804">
                      <a:moveTo>
                        <a:pt x="10296" y="2270"/>
                      </a:moveTo>
                      <a:cubicBezTo>
                        <a:pt x="8385" y="-405"/>
                        <a:pt x="4563" y="-788"/>
                        <a:pt x="2270" y="1506"/>
                      </a:cubicBezTo>
                      <a:cubicBezTo>
                        <a:pt x="-405" y="3417"/>
                        <a:pt x="-788" y="7240"/>
                        <a:pt x="1506" y="9534"/>
                      </a:cubicBezTo>
                      <a:cubicBezTo>
                        <a:pt x="3417" y="12210"/>
                        <a:pt x="7239" y="12592"/>
                        <a:pt x="9532" y="10298"/>
                      </a:cubicBezTo>
                      <a:cubicBezTo>
                        <a:pt x="11825" y="8769"/>
                        <a:pt x="12207" y="4946"/>
                        <a:pt x="10296" y="2270"/>
                      </a:cubicBezTo>
                      <a:close/>
                    </a:path>
                  </a:pathLst>
                </a:custGeom>
                <a:solidFill>
                  <a:srgbClr val="29ABE2"/>
                </a:solidFill>
                <a:ln w="3819" cap="flat">
                  <a:noFill/>
                  <a:prstDash val="solid"/>
                  <a:miter/>
                </a:ln>
              </p:spPr>
              <p:txBody>
                <a:bodyPr rtlCol="0" anchor="ctr"/>
                <a:lstStyle/>
                <a:p>
                  <a:endParaRPr lang="en-US"/>
                </a:p>
              </p:txBody>
            </p:sp>
          </p:grpSp>
          <p:grpSp>
            <p:nvGrpSpPr>
              <p:cNvPr id="252" name="Graphic 4">
                <a:extLst>
                  <a:ext uri="{FF2B5EF4-FFF2-40B4-BE49-F238E27FC236}">
                    <a16:creationId xmlns:a16="http://schemas.microsoft.com/office/drawing/2014/main" id="{EE35DDA7-8A49-D814-4908-596E372F64C6}"/>
                  </a:ext>
                </a:extLst>
              </p:cNvPr>
              <p:cNvGrpSpPr/>
              <p:nvPr/>
            </p:nvGrpSpPr>
            <p:grpSpPr>
              <a:xfrm>
                <a:off x="6641155" y="3306109"/>
                <a:ext cx="31704" cy="31711"/>
                <a:chOff x="6641155" y="3306109"/>
                <a:chExt cx="31704" cy="31711"/>
              </a:xfrm>
            </p:grpSpPr>
            <p:sp>
              <p:nvSpPr>
                <p:cNvPr id="277" name="Freeform 276">
                  <a:extLst>
                    <a:ext uri="{FF2B5EF4-FFF2-40B4-BE49-F238E27FC236}">
                      <a16:creationId xmlns:a16="http://schemas.microsoft.com/office/drawing/2014/main" id="{56D01DEA-FEBD-2FEB-19D2-DDA5A642969E}"/>
                    </a:ext>
                  </a:extLst>
                </p:cNvPr>
                <p:cNvSpPr/>
                <p:nvPr/>
              </p:nvSpPr>
              <p:spPr>
                <a:xfrm rot="-2328823">
                  <a:off x="6645732" y="3310688"/>
                  <a:ext cx="22550" cy="22554"/>
                </a:xfrm>
                <a:custGeom>
                  <a:avLst/>
                  <a:gdLst>
                    <a:gd name="connsiteX0" fmla="*/ 0 w 22550"/>
                    <a:gd name="connsiteY0" fmla="*/ 0 h 22554"/>
                    <a:gd name="connsiteX1" fmla="*/ 22550 w 22550"/>
                    <a:gd name="connsiteY1" fmla="*/ 0 h 22554"/>
                    <a:gd name="connsiteX2" fmla="*/ 22550 w 22550"/>
                    <a:gd name="connsiteY2" fmla="*/ 22555 h 22554"/>
                    <a:gd name="connsiteX3" fmla="*/ 0 w 22550"/>
                    <a:gd name="connsiteY3" fmla="*/ 22555 h 22554"/>
                  </a:gdLst>
                  <a:ahLst/>
                  <a:cxnLst>
                    <a:cxn ang="0">
                      <a:pos x="connsiteX0" y="connsiteY0"/>
                    </a:cxn>
                    <a:cxn ang="0">
                      <a:pos x="connsiteX1" y="connsiteY1"/>
                    </a:cxn>
                    <a:cxn ang="0">
                      <a:pos x="connsiteX2" y="connsiteY2"/>
                    </a:cxn>
                    <a:cxn ang="0">
                      <a:pos x="connsiteX3" y="connsiteY3"/>
                    </a:cxn>
                  </a:cxnLst>
                  <a:rect l="l" t="t" r="r" b="b"/>
                  <a:pathLst>
                    <a:path w="22550" h="22554">
                      <a:moveTo>
                        <a:pt x="0" y="0"/>
                      </a:moveTo>
                      <a:lnTo>
                        <a:pt x="22550" y="0"/>
                      </a:lnTo>
                      <a:lnTo>
                        <a:pt x="22550" y="22555"/>
                      </a:lnTo>
                      <a:lnTo>
                        <a:pt x="0" y="22555"/>
                      </a:lnTo>
                      <a:close/>
                    </a:path>
                  </a:pathLst>
                </a:custGeom>
                <a:noFill/>
                <a:ln w="381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07D8750D-F13A-475D-026B-53F7506983EF}"/>
                    </a:ext>
                  </a:extLst>
                </p:cNvPr>
                <p:cNvSpPr/>
                <p:nvPr/>
              </p:nvSpPr>
              <p:spPr>
                <a:xfrm>
                  <a:off x="6645548" y="3310441"/>
                  <a:ext cx="22375" cy="22661"/>
                </a:xfrm>
                <a:custGeom>
                  <a:avLst/>
                  <a:gdLst>
                    <a:gd name="connsiteX0" fmla="*/ 19928 w 22375"/>
                    <a:gd name="connsiteY0" fmla="*/ 4259 h 22661"/>
                    <a:gd name="connsiteX1" fmla="*/ 4258 w 22375"/>
                    <a:gd name="connsiteY1" fmla="*/ 2730 h 22661"/>
                    <a:gd name="connsiteX2" fmla="*/ 2729 w 22375"/>
                    <a:gd name="connsiteY2" fmla="*/ 18403 h 22661"/>
                    <a:gd name="connsiteX3" fmla="*/ 18399 w 22375"/>
                    <a:gd name="connsiteY3" fmla="*/ 19932 h 22661"/>
                    <a:gd name="connsiteX4" fmla="*/ 19928 w 22375"/>
                    <a:gd name="connsiteY4" fmla="*/ 4259 h 2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5" h="22661">
                      <a:moveTo>
                        <a:pt x="19928" y="4259"/>
                      </a:moveTo>
                      <a:cubicBezTo>
                        <a:pt x="16106" y="-711"/>
                        <a:pt x="8844" y="-1476"/>
                        <a:pt x="4258" y="2730"/>
                      </a:cubicBezTo>
                      <a:cubicBezTo>
                        <a:pt x="-711" y="6552"/>
                        <a:pt x="-1475" y="13815"/>
                        <a:pt x="2729" y="18403"/>
                      </a:cubicBezTo>
                      <a:cubicBezTo>
                        <a:pt x="6551" y="23372"/>
                        <a:pt x="13813" y="24137"/>
                        <a:pt x="18399" y="19932"/>
                      </a:cubicBezTo>
                      <a:cubicBezTo>
                        <a:pt x="22986" y="16109"/>
                        <a:pt x="23750" y="8846"/>
                        <a:pt x="19928" y="4259"/>
                      </a:cubicBezTo>
                      <a:close/>
                    </a:path>
                  </a:pathLst>
                </a:custGeom>
                <a:solidFill>
                  <a:srgbClr val="29ABE2"/>
                </a:solidFill>
                <a:ln w="3819"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2D4FA2A4-2B0E-6CB1-3DE1-1B7DBFFB44EA}"/>
                  </a:ext>
                </a:extLst>
              </p:cNvPr>
              <p:cNvGrpSpPr/>
              <p:nvPr/>
            </p:nvGrpSpPr>
            <p:grpSpPr>
              <a:xfrm>
                <a:off x="6526176" y="3013301"/>
                <a:ext cx="17195" cy="17199"/>
                <a:chOff x="6526176" y="3013301"/>
                <a:chExt cx="17195" cy="17199"/>
              </a:xfrm>
            </p:grpSpPr>
            <p:sp>
              <p:nvSpPr>
                <p:cNvPr id="275" name="Freeform 274">
                  <a:extLst>
                    <a:ext uri="{FF2B5EF4-FFF2-40B4-BE49-F238E27FC236}">
                      <a16:creationId xmlns:a16="http://schemas.microsoft.com/office/drawing/2014/main" id="{4FA4EC83-0A07-B7E3-8B39-13F936184BA5}"/>
                    </a:ext>
                  </a:extLst>
                </p:cNvPr>
                <p:cNvSpPr/>
                <p:nvPr/>
              </p:nvSpPr>
              <p:spPr>
                <a:xfrm rot="-2328339">
                  <a:off x="6528659" y="3015784"/>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FEA984C-753D-4300-9BBE-10576EE28F85}"/>
                    </a:ext>
                  </a:extLst>
                </p:cNvPr>
                <p:cNvSpPr/>
                <p:nvPr/>
              </p:nvSpPr>
              <p:spPr>
                <a:xfrm>
                  <a:off x="6528672" y="3015784"/>
                  <a:ext cx="12063" cy="12186"/>
                </a:xfrm>
                <a:custGeom>
                  <a:avLst/>
                  <a:gdLst>
                    <a:gd name="connsiteX0" fmla="*/ 10679 w 12063"/>
                    <a:gd name="connsiteY0" fmla="*/ 2271 h 12186"/>
                    <a:gd name="connsiteX1" fmla="*/ 2270 w 12063"/>
                    <a:gd name="connsiteY1" fmla="*/ 1506 h 12186"/>
                    <a:gd name="connsiteX2" fmla="*/ 1506 w 12063"/>
                    <a:gd name="connsiteY2" fmla="*/ 9916 h 12186"/>
                    <a:gd name="connsiteX3" fmla="*/ 9914 w 12063"/>
                    <a:gd name="connsiteY3" fmla="*/ 10681 h 12186"/>
                    <a:gd name="connsiteX4" fmla="*/ 10679 w 12063"/>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 h="12186">
                      <a:moveTo>
                        <a:pt x="10679" y="2271"/>
                      </a:moveTo>
                      <a:cubicBezTo>
                        <a:pt x="8385" y="-405"/>
                        <a:pt x="4563" y="-788"/>
                        <a:pt x="2270" y="1506"/>
                      </a:cubicBezTo>
                      <a:cubicBezTo>
                        <a:pt x="-405" y="3800"/>
                        <a:pt x="-787" y="7623"/>
                        <a:pt x="1506" y="9916"/>
                      </a:cubicBezTo>
                      <a:cubicBezTo>
                        <a:pt x="3799" y="12592"/>
                        <a:pt x="7621" y="12974"/>
                        <a:pt x="9914" y="10681"/>
                      </a:cubicBezTo>
                      <a:cubicBezTo>
                        <a:pt x="12207" y="8769"/>
                        <a:pt x="12972" y="4947"/>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54" name="Graphic 4">
                <a:extLst>
                  <a:ext uri="{FF2B5EF4-FFF2-40B4-BE49-F238E27FC236}">
                    <a16:creationId xmlns:a16="http://schemas.microsoft.com/office/drawing/2014/main" id="{8E91DD42-9E44-5D87-715E-5E83C64808F5}"/>
                  </a:ext>
                </a:extLst>
              </p:cNvPr>
              <p:cNvGrpSpPr/>
              <p:nvPr/>
            </p:nvGrpSpPr>
            <p:grpSpPr>
              <a:xfrm>
                <a:off x="6515570" y="3172233"/>
                <a:ext cx="27405" cy="27411"/>
                <a:chOff x="6515570" y="3172233"/>
                <a:chExt cx="27405" cy="27411"/>
              </a:xfrm>
            </p:grpSpPr>
            <p:sp>
              <p:nvSpPr>
                <p:cNvPr id="273" name="Freeform 272">
                  <a:extLst>
                    <a:ext uri="{FF2B5EF4-FFF2-40B4-BE49-F238E27FC236}">
                      <a16:creationId xmlns:a16="http://schemas.microsoft.com/office/drawing/2014/main" id="{F88B7CF8-4CB6-D5A8-3AC1-ED4DEF5B85CC}"/>
                    </a:ext>
                  </a:extLst>
                </p:cNvPr>
                <p:cNvSpPr/>
                <p:nvPr/>
              </p:nvSpPr>
              <p:spPr>
                <a:xfrm rot="-2328823">
                  <a:off x="6519527" y="3176190"/>
                  <a:ext cx="19492" cy="19496"/>
                </a:xfrm>
                <a:custGeom>
                  <a:avLst/>
                  <a:gdLst>
                    <a:gd name="connsiteX0" fmla="*/ 0 w 19492"/>
                    <a:gd name="connsiteY0" fmla="*/ 0 h 19496"/>
                    <a:gd name="connsiteX1" fmla="*/ 19492 w 19492"/>
                    <a:gd name="connsiteY1" fmla="*/ 0 h 19496"/>
                    <a:gd name="connsiteX2" fmla="*/ 19492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2" y="0"/>
                      </a:lnTo>
                      <a:lnTo>
                        <a:pt x="19492" y="19496"/>
                      </a:lnTo>
                      <a:lnTo>
                        <a:pt x="0" y="19496"/>
                      </a:lnTo>
                      <a:close/>
                    </a:path>
                  </a:pathLst>
                </a:custGeom>
                <a:noFill/>
                <a:ln w="381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EA7A72A5-2424-6153-8084-3E2BDA3CAD2D}"/>
                    </a:ext>
                  </a:extLst>
                </p:cNvPr>
                <p:cNvSpPr/>
                <p:nvPr/>
              </p:nvSpPr>
              <p:spPr>
                <a:xfrm>
                  <a:off x="6519221" y="317644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3635"/>
                        <a:pt x="20894" y="7519"/>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5" name="Graphic 4">
                <a:extLst>
                  <a:ext uri="{FF2B5EF4-FFF2-40B4-BE49-F238E27FC236}">
                    <a16:creationId xmlns:a16="http://schemas.microsoft.com/office/drawing/2014/main" id="{3291C48F-6C54-CCDC-9DEF-C31582A6B548}"/>
                  </a:ext>
                </a:extLst>
              </p:cNvPr>
              <p:cNvGrpSpPr/>
              <p:nvPr/>
            </p:nvGrpSpPr>
            <p:grpSpPr>
              <a:xfrm>
                <a:off x="6598367" y="3701061"/>
                <a:ext cx="19882" cy="19886"/>
                <a:chOff x="6598367" y="3701061"/>
                <a:chExt cx="19882" cy="19886"/>
              </a:xfrm>
            </p:grpSpPr>
            <p:sp>
              <p:nvSpPr>
                <p:cNvPr id="271" name="Freeform 270">
                  <a:extLst>
                    <a:ext uri="{FF2B5EF4-FFF2-40B4-BE49-F238E27FC236}">
                      <a16:creationId xmlns:a16="http://schemas.microsoft.com/office/drawing/2014/main" id="{EE41F4C0-5B1E-91AA-2A23-394C9B075704}"/>
                    </a:ext>
                  </a:extLst>
                </p:cNvPr>
                <p:cNvSpPr/>
                <p:nvPr/>
              </p:nvSpPr>
              <p:spPr>
                <a:xfrm rot="-2327856">
                  <a:off x="6601237" y="3703932"/>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35899DB7-D07F-7A56-C18A-0863E7F0C981}"/>
                    </a:ext>
                  </a:extLst>
                </p:cNvPr>
                <p:cNvSpPr/>
                <p:nvPr/>
              </p:nvSpPr>
              <p:spPr>
                <a:xfrm>
                  <a:off x="6600939" y="3703909"/>
                  <a:ext cx="14032" cy="14034"/>
                </a:xfrm>
                <a:custGeom>
                  <a:avLst/>
                  <a:gdLst>
                    <a:gd name="connsiteX0" fmla="*/ 12558 w 14032"/>
                    <a:gd name="connsiteY0" fmla="*/ 2621 h 14034"/>
                    <a:gd name="connsiteX1" fmla="*/ 2621 w 14032"/>
                    <a:gd name="connsiteY1" fmla="*/ 1474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5" y="-437"/>
                        <a:pt x="5678" y="-819"/>
                        <a:pt x="2621" y="1474"/>
                      </a:cubicBezTo>
                      <a:cubicBezTo>
                        <a:pt x="-437" y="3768"/>
                        <a:pt x="-819" y="8355"/>
                        <a:pt x="1474" y="11414"/>
                      </a:cubicBezTo>
                      <a:cubicBezTo>
                        <a:pt x="3767" y="14472"/>
                        <a:pt x="8354" y="14854"/>
                        <a:pt x="11411" y="12560"/>
                      </a:cubicBezTo>
                      <a:cubicBezTo>
                        <a:pt x="14469" y="9885"/>
                        <a:pt x="14851" y="5680"/>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6" name="Graphic 4">
                <a:extLst>
                  <a:ext uri="{FF2B5EF4-FFF2-40B4-BE49-F238E27FC236}">
                    <a16:creationId xmlns:a16="http://schemas.microsoft.com/office/drawing/2014/main" id="{D88D827B-117D-999D-DC18-BD639541F259}"/>
                  </a:ext>
                </a:extLst>
              </p:cNvPr>
              <p:cNvGrpSpPr/>
              <p:nvPr/>
            </p:nvGrpSpPr>
            <p:grpSpPr>
              <a:xfrm>
                <a:off x="6443891" y="3316596"/>
                <a:ext cx="31167" cy="31173"/>
                <a:chOff x="6443891" y="3316596"/>
                <a:chExt cx="31167" cy="31173"/>
              </a:xfrm>
            </p:grpSpPr>
            <p:sp>
              <p:nvSpPr>
                <p:cNvPr id="269" name="Freeform 268">
                  <a:extLst>
                    <a:ext uri="{FF2B5EF4-FFF2-40B4-BE49-F238E27FC236}">
                      <a16:creationId xmlns:a16="http://schemas.microsoft.com/office/drawing/2014/main" id="{5B405B52-D733-5799-575B-20AD6C9924C5}"/>
                    </a:ext>
                  </a:extLst>
                </p:cNvPr>
                <p:cNvSpPr/>
                <p:nvPr/>
              </p:nvSpPr>
              <p:spPr>
                <a:xfrm rot="-2328823">
                  <a:off x="6448391" y="3321097"/>
                  <a:ext cx="22167" cy="22172"/>
                </a:xfrm>
                <a:custGeom>
                  <a:avLst/>
                  <a:gdLst>
                    <a:gd name="connsiteX0" fmla="*/ 0 w 22167"/>
                    <a:gd name="connsiteY0" fmla="*/ 0 h 22172"/>
                    <a:gd name="connsiteX1" fmla="*/ 22168 w 22167"/>
                    <a:gd name="connsiteY1" fmla="*/ 0 h 22172"/>
                    <a:gd name="connsiteX2" fmla="*/ 22168 w 22167"/>
                    <a:gd name="connsiteY2" fmla="*/ 22172 h 22172"/>
                    <a:gd name="connsiteX3" fmla="*/ 0 w 22167"/>
                    <a:gd name="connsiteY3" fmla="*/ 22172 h 22172"/>
                  </a:gdLst>
                  <a:ahLst/>
                  <a:cxnLst>
                    <a:cxn ang="0">
                      <a:pos x="connsiteX0" y="connsiteY0"/>
                    </a:cxn>
                    <a:cxn ang="0">
                      <a:pos x="connsiteX1" y="connsiteY1"/>
                    </a:cxn>
                    <a:cxn ang="0">
                      <a:pos x="connsiteX2" y="connsiteY2"/>
                    </a:cxn>
                    <a:cxn ang="0">
                      <a:pos x="connsiteX3" y="connsiteY3"/>
                    </a:cxn>
                  </a:cxnLst>
                  <a:rect l="l" t="t" r="r" b="b"/>
                  <a:pathLst>
                    <a:path w="22167" h="22172">
                      <a:moveTo>
                        <a:pt x="0" y="0"/>
                      </a:moveTo>
                      <a:lnTo>
                        <a:pt x="22168" y="0"/>
                      </a:lnTo>
                      <a:lnTo>
                        <a:pt x="22168" y="22172"/>
                      </a:lnTo>
                      <a:lnTo>
                        <a:pt x="0" y="22172"/>
                      </a:lnTo>
                      <a:close/>
                    </a:path>
                  </a:pathLst>
                </a:custGeom>
                <a:noFill/>
                <a:ln w="381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02EEFA28-C4C3-461F-F81A-E54DC8240C7F}"/>
                    </a:ext>
                  </a:extLst>
                </p:cNvPr>
                <p:cNvSpPr/>
                <p:nvPr/>
              </p:nvSpPr>
              <p:spPr>
                <a:xfrm>
                  <a:off x="6447951" y="3321302"/>
                  <a:ext cx="22374" cy="22345"/>
                </a:xfrm>
                <a:custGeom>
                  <a:avLst/>
                  <a:gdLst>
                    <a:gd name="connsiteX0" fmla="*/ 19928 w 22374"/>
                    <a:gd name="connsiteY0" fmla="*/ 4101 h 22345"/>
                    <a:gd name="connsiteX1" fmla="*/ 4258 w 22374"/>
                    <a:gd name="connsiteY1" fmla="*/ 2572 h 22345"/>
                    <a:gd name="connsiteX2" fmla="*/ 2729 w 22374"/>
                    <a:gd name="connsiteY2" fmla="*/ 18245 h 22345"/>
                    <a:gd name="connsiteX3" fmla="*/ 18399 w 22374"/>
                    <a:gd name="connsiteY3" fmla="*/ 19774 h 22345"/>
                    <a:gd name="connsiteX4" fmla="*/ 19928 w 22374"/>
                    <a:gd name="connsiteY4" fmla="*/ 4101 h 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4" h="22345">
                      <a:moveTo>
                        <a:pt x="19928" y="4101"/>
                      </a:moveTo>
                      <a:cubicBezTo>
                        <a:pt x="16106" y="-869"/>
                        <a:pt x="9226" y="-1251"/>
                        <a:pt x="4258" y="2572"/>
                      </a:cubicBezTo>
                      <a:cubicBezTo>
                        <a:pt x="-711" y="6394"/>
                        <a:pt x="-1475" y="13275"/>
                        <a:pt x="2729" y="18245"/>
                      </a:cubicBezTo>
                      <a:cubicBezTo>
                        <a:pt x="6551" y="23215"/>
                        <a:pt x="13430" y="23597"/>
                        <a:pt x="18399" y="19774"/>
                      </a:cubicBezTo>
                      <a:cubicBezTo>
                        <a:pt x="22985" y="15951"/>
                        <a:pt x="23750" y="8688"/>
                        <a:pt x="19928" y="4101"/>
                      </a:cubicBezTo>
                      <a:close/>
                    </a:path>
                  </a:pathLst>
                </a:custGeom>
                <a:solidFill>
                  <a:srgbClr val="29ABE2"/>
                </a:solidFill>
                <a:ln w="3819" cap="flat">
                  <a:noFill/>
                  <a:prstDash val="solid"/>
                  <a:miter/>
                </a:ln>
              </p:spPr>
              <p:txBody>
                <a:bodyPr rtlCol="0" anchor="ctr"/>
                <a:lstStyle/>
                <a:p>
                  <a:endParaRPr lang="en-US"/>
                </a:p>
              </p:txBody>
            </p:sp>
          </p:grpSp>
          <p:grpSp>
            <p:nvGrpSpPr>
              <p:cNvPr id="257" name="Graphic 4">
                <a:extLst>
                  <a:ext uri="{FF2B5EF4-FFF2-40B4-BE49-F238E27FC236}">
                    <a16:creationId xmlns:a16="http://schemas.microsoft.com/office/drawing/2014/main" id="{A2568907-452C-FED8-1EB5-A002B8915093}"/>
                  </a:ext>
                </a:extLst>
              </p:cNvPr>
              <p:cNvGrpSpPr/>
              <p:nvPr/>
            </p:nvGrpSpPr>
            <p:grpSpPr>
              <a:xfrm>
                <a:off x="6308232" y="2877565"/>
                <a:ext cx="29018" cy="29023"/>
                <a:chOff x="6308232" y="2877565"/>
                <a:chExt cx="29018" cy="29023"/>
              </a:xfrm>
            </p:grpSpPr>
            <p:sp>
              <p:nvSpPr>
                <p:cNvPr id="267" name="Freeform 266">
                  <a:extLst>
                    <a:ext uri="{FF2B5EF4-FFF2-40B4-BE49-F238E27FC236}">
                      <a16:creationId xmlns:a16="http://schemas.microsoft.com/office/drawing/2014/main" id="{907DF02E-7D82-CA2F-C535-2691A8AE7D01}"/>
                    </a:ext>
                  </a:extLst>
                </p:cNvPr>
                <p:cNvSpPr/>
                <p:nvPr/>
              </p:nvSpPr>
              <p:spPr>
                <a:xfrm rot="-2328823">
                  <a:off x="6312421" y="2881755"/>
                  <a:ext cx="20639" cy="20643"/>
                </a:xfrm>
                <a:custGeom>
                  <a:avLst/>
                  <a:gdLst>
                    <a:gd name="connsiteX0" fmla="*/ 0 w 20639"/>
                    <a:gd name="connsiteY0" fmla="*/ 0 h 20643"/>
                    <a:gd name="connsiteX1" fmla="*/ 20639 w 20639"/>
                    <a:gd name="connsiteY1" fmla="*/ 0 h 20643"/>
                    <a:gd name="connsiteX2" fmla="*/ 20639 w 20639"/>
                    <a:gd name="connsiteY2" fmla="*/ 20643 h 20643"/>
                    <a:gd name="connsiteX3" fmla="*/ 0 w 20639"/>
                    <a:gd name="connsiteY3" fmla="*/ 20643 h 20643"/>
                  </a:gdLst>
                  <a:ahLst/>
                  <a:cxnLst>
                    <a:cxn ang="0">
                      <a:pos x="connsiteX0" y="connsiteY0"/>
                    </a:cxn>
                    <a:cxn ang="0">
                      <a:pos x="connsiteX1" y="connsiteY1"/>
                    </a:cxn>
                    <a:cxn ang="0">
                      <a:pos x="connsiteX2" y="connsiteY2"/>
                    </a:cxn>
                    <a:cxn ang="0">
                      <a:pos x="connsiteX3" y="connsiteY3"/>
                    </a:cxn>
                  </a:cxnLst>
                  <a:rect l="l" t="t" r="r" b="b"/>
                  <a:pathLst>
                    <a:path w="20639" h="20643">
                      <a:moveTo>
                        <a:pt x="0" y="0"/>
                      </a:moveTo>
                      <a:lnTo>
                        <a:pt x="20639" y="0"/>
                      </a:lnTo>
                      <a:lnTo>
                        <a:pt x="20639" y="20643"/>
                      </a:lnTo>
                      <a:lnTo>
                        <a:pt x="0" y="20643"/>
                      </a:lnTo>
                      <a:close/>
                    </a:path>
                  </a:pathLst>
                </a:custGeom>
                <a:noFill/>
                <a:ln w="381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82EBBC08-1BB3-4CEA-3EA8-C50FFBFCA25B}"/>
                    </a:ext>
                  </a:extLst>
                </p:cNvPr>
                <p:cNvSpPr/>
                <p:nvPr/>
              </p:nvSpPr>
              <p:spPr>
                <a:xfrm>
                  <a:off x="6312329" y="2881588"/>
                  <a:ext cx="20506" cy="20632"/>
                </a:xfrm>
                <a:custGeom>
                  <a:avLst/>
                  <a:gdLst>
                    <a:gd name="connsiteX0" fmla="*/ 18341 w 20506"/>
                    <a:gd name="connsiteY0" fmla="*/ 3818 h 20632"/>
                    <a:gd name="connsiteX1" fmla="*/ 3817 w 20506"/>
                    <a:gd name="connsiteY1" fmla="*/ 2289 h 20632"/>
                    <a:gd name="connsiteX2" fmla="*/ 2288 w 20506"/>
                    <a:gd name="connsiteY2" fmla="*/ 16815 h 20632"/>
                    <a:gd name="connsiteX3" fmla="*/ 16812 w 20506"/>
                    <a:gd name="connsiteY3" fmla="*/ 18344 h 20632"/>
                    <a:gd name="connsiteX4" fmla="*/ 18341 w 20506"/>
                    <a:gd name="connsiteY4" fmla="*/ 3818 h 2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 h="20632">
                      <a:moveTo>
                        <a:pt x="18341" y="3818"/>
                      </a:moveTo>
                      <a:cubicBezTo>
                        <a:pt x="14901" y="-770"/>
                        <a:pt x="8403" y="-1152"/>
                        <a:pt x="3817" y="2289"/>
                      </a:cubicBezTo>
                      <a:cubicBezTo>
                        <a:pt x="-769" y="5729"/>
                        <a:pt x="-1152" y="12228"/>
                        <a:pt x="2288" y="16815"/>
                      </a:cubicBezTo>
                      <a:cubicBezTo>
                        <a:pt x="5728" y="21402"/>
                        <a:pt x="12225" y="21785"/>
                        <a:pt x="16812" y="18344"/>
                      </a:cubicBezTo>
                      <a:cubicBezTo>
                        <a:pt x="21016" y="14521"/>
                        <a:pt x="21780" y="8023"/>
                        <a:pt x="18341" y="3818"/>
                      </a:cubicBezTo>
                      <a:close/>
                    </a:path>
                  </a:pathLst>
                </a:custGeom>
                <a:solidFill>
                  <a:srgbClr val="29ABE2"/>
                </a:solidFill>
                <a:ln w="3819" cap="flat">
                  <a:no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id="{5AA00417-53C6-6B07-3290-2933F12E0ACC}"/>
                  </a:ext>
                </a:extLst>
              </p:cNvPr>
              <p:cNvGrpSpPr/>
              <p:nvPr/>
            </p:nvGrpSpPr>
            <p:grpSpPr>
              <a:xfrm>
                <a:off x="6339283" y="3192048"/>
                <a:ext cx="20420" cy="20424"/>
                <a:chOff x="6339283" y="3192048"/>
                <a:chExt cx="20420" cy="20424"/>
              </a:xfrm>
            </p:grpSpPr>
            <p:sp>
              <p:nvSpPr>
                <p:cNvPr id="265" name="Freeform 264">
                  <a:extLst>
                    <a:ext uri="{FF2B5EF4-FFF2-40B4-BE49-F238E27FC236}">
                      <a16:creationId xmlns:a16="http://schemas.microsoft.com/office/drawing/2014/main" id="{D10B0395-B43B-518B-2A0B-A45541B64F92}"/>
                    </a:ext>
                  </a:extLst>
                </p:cNvPr>
                <p:cNvSpPr/>
                <p:nvPr/>
              </p:nvSpPr>
              <p:spPr>
                <a:xfrm rot="-2328823">
                  <a:off x="6342231" y="3194996"/>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C50B6FCB-04AB-2F66-1569-620631DDC924}"/>
                    </a:ext>
                  </a:extLst>
                </p:cNvPr>
                <p:cNvSpPr/>
                <p:nvPr/>
              </p:nvSpPr>
              <p:spPr>
                <a:xfrm>
                  <a:off x="6341808" y="3195102"/>
                  <a:ext cx="14695" cy="14417"/>
                </a:xfrm>
                <a:custGeom>
                  <a:avLst/>
                  <a:gdLst>
                    <a:gd name="connsiteX0" fmla="*/ 12940 w 14695"/>
                    <a:gd name="connsiteY0" fmla="*/ 2621 h 14417"/>
                    <a:gd name="connsiteX1" fmla="*/ 2621 w 14695"/>
                    <a:gd name="connsiteY1" fmla="*/ 1475 h 14417"/>
                    <a:gd name="connsiteX2" fmla="*/ 1474 w 14695"/>
                    <a:gd name="connsiteY2" fmla="*/ 11796 h 14417"/>
                    <a:gd name="connsiteX3" fmla="*/ 11794 w 14695"/>
                    <a:gd name="connsiteY3" fmla="*/ 12943 h 14417"/>
                    <a:gd name="connsiteX4" fmla="*/ 12940 w 14695"/>
                    <a:gd name="connsiteY4" fmla="*/ 2621 h 1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14417">
                      <a:moveTo>
                        <a:pt x="12940" y="2621"/>
                      </a:moveTo>
                      <a:cubicBezTo>
                        <a:pt x="10265" y="-437"/>
                        <a:pt x="6061" y="-819"/>
                        <a:pt x="2621" y="1475"/>
                      </a:cubicBezTo>
                      <a:cubicBezTo>
                        <a:pt x="-437" y="4151"/>
                        <a:pt x="-819" y="8738"/>
                        <a:pt x="1474" y="11796"/>
                      </a:cubicBezTo>
                      <a:cubicBezTo>
                        <a:pt x="4150" y="14854"/>
                        <a:pt x="8736" y="15236"/>
                        <a:pt x="11794" y="12943"/>
                      </a:cubicBezTo>
                      <a:cubicBezTo>
                        <a:pt x="15233" y="10267"/>
                        <a:pt x="15616" y="5679"/>
                        <a:pt x="12940" y="2621"/>
                      </a:cubicBezTo>
                      <a:close/>
                    </a:path>
                  </a:pathLst>
                </a:custGeom>
                <a:solidFill>
                  <a:srgbClr val="29ABE2"/>
                </a:solidFill>
                <a:ln w="3819" cap="flat">
                  <a:noFill/>
                  <a:prstDash val="solid"/>
                  <a:miter/>
                </a:ln>
              </p:spPr>
              <p:txBody>
                <a:bodyPr rtlCol="0" anchor="ctr"/>
                <a:lstStyle/>
                <a:p>
                  <a:endParaRPr lang="en-US"/>
                </a:p>
              </p:txBody>
            </p:sp>
          </p:grpSp>
          <p:grpSp>
            <p:nvGrpSpPr>
              <p:cNvPr id="259" name="Graphic 4">
                <a:extLst>
                  <a:ext uri="{FF2B5EF4-FFF2-40B4-BE49-F238E27FC236}">
                    <a16:creationId xmlns:a16="http://schemas.microsoft.com/office/drawing/2014/main" id="{16556BB9-3889-86DA-514D-4E63EA8773E5}"/>
                  </a:ext>
                </a:extLst>
              </p:cNvPr>
              <p:cNvGrpSpPr/>
              <p:nvPr/>
            </p:nvGrpSpPr>
            <p:grpSpPr>
              <a:xfrm>
                <a:off x="6227927" y="2728042"/>
                <a:ext cx="23106" cy="23111"/>
                <a:chOff x="6227927" y="2728042"/>
                <a:chExt cx="23106" cy="23111"/>
              </a:xfrm>
            </p:grpSpPr>
            <p:sp>
              <p:nvSpPr>
                <p:cNvPr id="263" name="Freeform 262">
                  <a:extLst>
                    <a:ext uri="{FF2B5EF4-FFF2-40B4-BE49-F238E27FC236}">
                      <a16:creationId xmlns:a16="http://schemas.microsoft.com/office/drawing/2014/main" id="{CD245EDD-561C-2714-1AC5-DCE60BCF72A9}"/>
                    </a:ext>
                  </a:extLst>
                </p:cNvPr>
                <p:cNvSpPr/>
                <p:nvPr/>
              </p:nvSpPr>
              <p:spPr>
                <a:xfrm rot="-2328823">
                  <a:off x="6231263" y="2731379"/>
                  <a:ext cx="16434" cy="16438"/>
                </a:xfrm>
                <a:custGeom>
                  <a:avLst/>
                  <a:gdLst>
                    <a:gd name="connsiteX0" fmla="*/ 0 w 16434"/>
                    <a:gd name="connsiteY0" fmla="*/ 0 h 16438"/>
                    <a:gd name="connsiteX1" fmla="*/ 16435 w 16434"/>
                    <a:gd name="connsiteY1" fmla="*/ 0 h 16438"/>
                    <a:gd name="connsiteX2" fmla="*/ 16435 w 16434"/>
                    <a:gd name="connsiteY2" fmla="*/ 16438 h 16438"/>
                    <a:gd name="connsiteX3" fmla="*/ 0 w 16434"/>
                    <a:gd name="connsiteY3" fmla="*/ 16438 h 16438"/>
                  </a:gdLst>
                  <a:ahLst/>
                  <a:cxnLst>
                    <a:cxn ang="0">
                      <a:pos x="connsiteX0" y="connsiteY0"/>
                    </a:cxn>
                    <a:cxn ang="0">
                      <a:pos x="connsiteX1" y="connsiteY1"/>
                    </a:cxn>
                    <a:cxn ang="0">
                      <a:pos x="connsiteX2" y="connsiteY2"/>
                    </a:cxn>
                    <a:cxn ang="0">
                      <a:pos x="connsiteX3" y="connsiteY3"/>
                    </a:cxn>
                  </a:cxnLst>
                  <a:rect l="l" t="t" r="r" b="b"/>
                  <a:pathLst>
                    <a:path w="16434" h="16438">
                      <a:moveTo>
                        <a:pt x="0" y="0"/>
                      </a:moveTo>
                      <a:lnTo>
                        <a:pt x="16435" y="0"/>
                      </a:lnTo>
                      <a:lnTo>
                        <a:pt x="16435" y="16438"/>
                      </a:lnTo>
                      <a:lnTo>
                        <a:pt x="0" y="16438"/>
                      </a:lnTo>
                      <a:close/>
                    </a:path>
                  </a:pathLst>
                </a:custGeom>
                <a:noFill/>
                <a:ln w="381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A5272C47-DEC9-8A90-AFF6-E405C0A7BC81}"/>
                    </a:ext>
                  </a:extLst>
                </p:cNvPr>
                <p:cNvSpPr/>
                <p:nvPr/>
              </p:nvSpPr>
              <p:spPr>
                <a:xfrm>
                  <a:off x="6231676" y="2731345"/>
                  <a:ext cx="16283" cy="16446"/>
                </a:xfrm>
                <a:custGeom>
                  <a:avLst/>
                  <a:gdLst>
                    <a:gd name="connsiteX0" fmla="*/ 14528 w 16283"/>
                    <a:gd name="connsiteY0" fmla="*/ 3063 h 16446"/>
                    <a:gd name="connsiteX1" fmla="*/ 3062 w 16283"/>
                    <a:gd name="connsiteY1" fmla="*/ 1916 h 16446"/>
                    <a:gd name="connsiteX2" fmla="*/ 1915 w 16283"/>
                    <a:gd name="connsiteY2" fmla="*/ 13384 h 16446"/>
                    <a:gd name="connsiteX3" fmla="*/ 13381 w 16283"/>
                    <a:gd name="connsiteY3" fmla="*/ 14531 h 16446"/>
                    <a:gd name="connsiteX4" fmla="*/ 14528 w 16283"/>
                    <a:gd name="connsiteY4" fmla="*/ 3063 h 16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 h="16446">
                      <a:moveTo>
                        <a:pt x="14528" y="3063"/>
                      </a:moveTo>
                      <a:cubicBezTo>
                        <a:pt x="11853" y="-378"/>
                        <a:pt x="6502" y="-1142"/>
                        <a:pt x="3062" y="1916"/>
                      </a:cubicBezTo>
                      <a:cubicBezTo>
                        <a:pt x="-378" y="4592"/>
                        <a:pt x="-1142" y="9943"/>
                        <a:pt x="1915" y="13384"/>
                      </a:cubicBezTo>
                      <a:cubicBezTo>
                        <a:pt x="4591" y="16825"/>
                        <a:pt x="9942" y="17589"/>
                        <a:pt x="13381" y="14531"/>
                      </a:cubicBezTo>
                      <a:cubicBezTo>
                        <a:pt x="16821" y="11855"/>
                        <a:pt x="17203" y="6885"/>
                        <a:pt x="14528" y="3063"/>
                      </a:cubicBezTo>
                      <a:close/>
                    </a:path>
                  </a:pathLst>
                </a:custGeom>
                <a:solidFill>
                  <a:srgbClr val="29ABE2"/>
                </a:solidFill>
                <a:ln w="3819" cap="flat">
                  <a:noFill/>
                  <a:prstDash val="solid"/>
                  <a:miter/>
                </a:ln>
              </p:spPr>
              <p:txBody>
                <a:bodyPr rtlCol="0" anchor="ctr"/>
                <a:lstStyle/>
                <a:p>
                  <a:endParaRPr lang="en-US"/>
                </a:p>
              </p:txBody>
            </p:sp>
          </p:grpSp>
          <p:grpSp>
            <p:nvGrpSpPr>
              <p:cNvPr id="260" name="Graphic 4">
                <a:extLst>
                  <a:ext uri="{FF2B5EF4-FFF2-40B4-BE49-F238E27FC236}">
                    <a16:creationId xmlns:a16="http://schemas.microsoft.com/office/drawing/2014/main" id="{3D09579B-B27F-B41E-A307-D08A149E165B}"/>
                  </a:ext>
                </a:extLst>
              </p:cNvPr>
              <p:cNvGrpSpPr/>
              <p:nvPr/>
            </p:nvGrpSpPr>
            <p:grpSpPr>
              <a:xfrm>
                <a:off x="6359205" y="3575083"/>
                <a:ext cx="24181" cy="24186"/>
                <a:chOff x="6359205" y="3575083"/>
                <a:chExt cx="24181" cy="24186"/>
              </a:xfrm>
            </p:grpSpPr>
            <p:sp>
              <p:nvSpPr>
                <p:cNvPr id="261" name="Freeform 260">
                  <a:extLst>
                    <a:ext uri="{FF2B5EF4-FFF2-40B4-BE49-F238E27FC236}">
                      <a16:creationId xmlns:a16="http://schemas.microsoft.com/office/drawing/2014/main" id="{AC217DF3-4F4E-5BAC-8B99-2F0D36FBBF7B}"/>
                    </a:ext>
                  </a:extLst>
                </p:cNvPr>
                <p:cNvSpPr/>
                <p:nvPr/>
              </p:nvSpPr>
              <p:spPr>
                <a:xfrm rot="-2327856">
                  <a:off x="6362696" y="3578575"/>
                  <a:ext cx="17199" cy="17203"/>
                </a:xfrm>
                <a:custGeom>
                  <a:avLst/>
                  <a:gdLst>
                    <a:gd name="connsiteX0" fmla="*/ 0 w 17199"/>
                    <a:gd name="connsiteY0" fmla="*/ 0 h 17203"/>
                    <a:gd name="connsiteX1" fmla="*/ 17200 w 17199"/>
                    <a:gd name="connsiteY1" fmla="*/ 0 h 17203"/>
                    <a:gd name="connsiteX2" fmla="*/ 17200 w 17199"/>
                    <a:gd name="connsiteY2" fmla="*/ 17203 h 17203"/>
                    <a:gd name="connsiteX3" fmla="*/ 0 w 17199"/>
                    <a:gd name="connsiteY3" fmla="*/ 17203 h 17203"/>
                  </a:gdLst>
                  <a:ahLst/>
                  <a:cxnLst>
                    <a:cxn ang="0">
                      <a:pos x="connsiteX0" y="connsiteY0"/>
                    </a:cxn>
                    <a:cxn ang="0">
                      <a:pos x="connsiteX1" y="connsiteY1"/>
                    </a:cxn>
                    <a:cxn ang="0">
                      <a:pos x="connsiteX2" y="connsiteY2"/>
                    </a:cxn>
                    <a:cxn ang="0">
                      <a:pos x="connsiteX3" y="connsiteY3"/>
                    </a:cxn>
                  </a:cxnLst>
                  <a:rect l="l" t="t" r="r" b="b"/>
                  <a:pathLst>
                    <a:path w="17199" h="17203">
                      <a:moveTo>
                        <a:pt x="0" y="0"/>
                      </a:moveTo>
                      <a:lnTo>
                        <a:pt x="17200" y="0"/>
                      </a:lnTo>
                      <a:lnTo>
                        <a:pt x="17200" y="17203"/>
                      </a:lnTo>
                      <a:lnTo>
                        <a:pt x="0" y="17203"/>
                      </a:lnTo>
                      <a:close/>
                    </a:path>
                  </a:pathLst>
                </a:custGeom>
                <a:noFill/>
                <a:ln w="381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4C9E7054-3043-86A4-0C1D-38B6D6C3A291}"/>
                    </a:ext>
                  </a:extLst>
                </p:cNvPr>
                <p:cNvSpPr/>
                <p:nvPr/>
              </p:nvSpPr>
              <p:spPr>
                <a:xfrm>
                  <a:off x="6362647" y="3578341"/>
                  <a:ext cx="16948" cy="17074"/>
                </a:xfrm>
                <a:custGeom>
                  <a:avLst/>
                  <a:gdLst>
                    <a:gd name="connsiteX0" fmla="*/ 15033 w 16948"/>
                    <a:gd name="connsiteY0" fmla="*/ 3186 h 17074"/>
                    <a:gd name="connsiteX1" fmla="*/ 3185 w 16948"/>
                    <a:gd name="connsiteY1" fmla="*/ 2039 h 17074"/>
                    <a:gd name="connsiteX2" fmla="*/ 2038 w 16948"/>
                    <a:gd name="connsiteY2" fmla="*/ 13889 h 17074"/>
                    <a:gd name="connsiteX3" fmla="*/ 13887 w 16948"/>
                    <a:gd name="connsiteY3" fmla="*/ 15036 h 17074"/>
                    <a:gd name="connsiteX4" fmla="*/ 15033 w 16948"/>
                    <a:gd name="connsiteY4" fmla="*/ 3186 h 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 h="17074">
                      <a:moveTo>
                        <a:pt x="15033" y="3186"/>
                      </a:moveTo>
                      <a:cubicBezTo>
                        <a:pt x="11976" y="-637"/>
                        <a:pt x="6625" y="-1019"/>
                        <a:pt x="3185" y="2039"/>
                      </a:cubicBezTo>
                      <a:cubicBezTo>
                        <a:pt x="-637" y="5097"/>
                        <a:pt x="-1019" y="10449"/>
                        <a:pt x="2038" y="13889"/>
                      </a:cubicBezTo>
                      <a:cubicBezTo>
                        <a:pt x="5096" y="17712"/>
                        <a:pt x="10447" y="18094"/>
                        <a:pt x="13887" y="15036"/>
                      </a:cubicBezTo>
                      <a:cubicBezTo>
                        <a:pt x="17326" y="12360"/>
                        <a:pt x="18091" y="7008"/>
                        <a:pt x="15033" y="3186"/>
                      </a:cubicBezTo>
                      <a:close/>
                    </a:path>
                  </a:pathLst>
                </a:custGeom>
                <a:solidFill>
                  <a:srgbClr val="29ABE2"/>
                </a:solidFill>
                <a:ln w="3819" cap="flat">
                  <a:noFill/>
                  <a:prstDash val="solid"/>
                  <a:miter/>
                </a:ln>
              </p:spPr>
              <p:txBody>
                <a:bodyPr rtlCol="0" anchor="ctr"/>
                <a:lstStyle/>
                <a:p>
                  <a:endParaRPr lang="en-US"/>
                </a:p>
              </p:txBody>
            </p:sp>
          </p:grpSp>
        </p:grpSp>
        <p:grpSp>
          <p:nvGrpSpPr>
            <p:cNvPr id="206" name="Graphic 4">
              <a:extLst>
                <a:ext uri="{FF2B5EF4-FFF2-40B4-BE49-F238E27FC236}">
                  <a16:creationId xmlns:a16="http://schemas.microsoft.com/office/drawing/2014/main" id="{E3D1BA6F-C4A1-BF8D-6A80-439580B08156}"/>
                </a:ext>
              </a:extLst>
            </p:cNvPr>
            <p:cNvGrpSpPr/>
            <p:nvPr/>
          </p:nvGrpSpPr>
          <p:grpSpPr>
            <a:xfrm>
              <a:off x="10452230" y="5742780"/>
              <a:ext cx="22030" cy="22035"/>
              <a:chOff x="8759035" y="5185285"/>
              <a:chExt cx="22030" cy="22035"/>
            </a:xfrm>
          </p:grpSpPr>
          <p:sp>
            <p:nvSpPr>
              <p:cNvPr id="232" name="Freeform 231">
                <a:extLst>
                  <a:ext uri="{FF2B5EF4-FFF2-40B4-BE49-F238E27FC236}">
                    <a16:creationId xmlns:a16="http://schemas.microsoft.com/office/drawing/2014/main" id="{B3788BBA-EBF5-1019-CA35-9105F834B352}"/>
                  </a:ext>
                </a:extLst>
              </p:cNvPr>
              <p:cNvSpPr/>
              <p:nvPr/>
            </p:nvSpPr>
            <p:spPr>
              <a:xfrm rot="-2328555">
                <a:off x="8762216" y="5188466"/>
                <a:ext cx="15669" cy="15672"/>
              </a:xfrm>
              <a:custGeom>
                <a:avLst/>
                <a:gdLst>
                  <a:gd name="connsiteX0" fmla="*/ 0 w 15669"/>
                  <a:gd name="connsiteY0" fmla="*/ 0 h 15672"/>
                  <a:gd name="connsiteX1" fmla="*/ 15669 w 15669"/>
                  <a:gd name="connsiteY1" fmla="*/ 0 h 15672"/>
                  <a:gd name="connsiteX2" fmla="*/ 15669 w 15669"/>
                  <a:gd name="connsiteY2" fmla="*/ 15673 h 15672"/>
                  <a:gd name="connsiteX3" fmla="*/ 0 w 15669"/>
                  <a:gd name="connsiteY3" fmla="*/ 15673 h 15672"/>
                </a:gdLst>
                <a:ahLst/>
                <a:cxnLst>
                  <a:cxn ang="0">
                    <a:pos x="connsiteX0" y="connsiteY0"/>
                  </a:cxn>
                  <a:cxn ang="0">
                    <a:pos x="connsiteX1" y="connsiteY1"/>
                  </a:cxn>
                  <a:cxn ang="0">
                    <a:pos x="connsiteX2" y="connsiteY2"/>
                  </a:cxn>
                  <a:cxn ang="0">
                    <a:pos x="connsiteX3" y="connsiteY3"/>
                  </a:cxn>
                </a:cxnLst>
                <a:rect l="l" t="t" r="r" b="b"/>
                <a:pathLst>
                  <a:path w="15669" h="15672">
                    <a:moveTo>
                      <a:pt x="0" y="0"/>
                    </a:moveTo>
                    <a:lnTo>
                      <a:pt x="15669" y="0"/>
                    </a:lnTo>
                    <a:lnTo>
                      <a:pt x="15669" y="15673"/>
                    </a:lnTo>
                    <a:lnTo>
                      <a:pt x="0" y="15673"/>
                    </a:lnTo>
                    <a:close/>
                  </a:path>
                </a:pathLst>
              </a:custGeom>
              <a:noFill/>
              <a:ln w="381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E8F37FB6-C22E-D23F-9806-FEAF55F39CC5}"/>
                  </a:ext>
                </a:extLst>
              </p:cNvPr>
              <p:cNvSpPr/>
              <p:nvPr/>
            </p:nvSpPr>
            <p:spPr>
              <a:xfrm>
                <a:off x="8762376" y="5188763"/>
                <a:ext cx="15621" cy="15744"/>
              </a:xfrm>
              <a:custGeom>
                <a:avLst/>
                <a:gdLst>
                  <a:gd name="connsiteX0" fmla="*/ 13986 w 15621"/>
                  <a:gd name="connsiteY0" fmla="*/ 2903 h 15744"/>
                  <a:gd name="connsiteX1" fmla="*/ 2902 w 15621"/>
                  <a:gd name="connsiteY1" fmla="*/ 1756 h 15744"/>
                  <a:gd name="connsiteX2" fmla="*/ 1756 w 15621"/>
                  <a:gd name="connsiteY2" fmla="*/ 12842 h 15744"/>
                  <a:gd name="connsiteX3" fmla="*/ 12839 w 15621"/>
                  <a:gd name="connsiteY3" fmla="*/ 13989 h 15744"/>
                  <a:gd name="connsiteX4" fmla="*/ 13986 w 1562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 h="15744">
                    <a:moveTo>
                      <a:pt x="13986" y="2903"/>
                    </a:moveTo>
                    <a:cubicBezTo>
                      <a:pt x="11311" y="-538"/>
                      <a:pt x="6342" y="-920"/>
                      <a:pt x="2902" y="1756"/>
                    </a:cubicBezTo>
                    <a:cubicBezTo>
                      <a:pt x="-537" y="4432"/>
                      <a:pt x="-920" y="9402"/>
                      <a:pt x="1756" y="12842"/>
                    </a:cubicBezTo>
                    <a:cubicBezTo>
                      <a:pt x="4431" y="16282"/>
                      <a:pt x="9400" y="16665"/>
                      <a:pt x="12839" y="13989"/>
                    </a:cubicBezTo>
                    <a:cubicBezTo>
                      <a:pt x="15897" y="10931"/>
                      <a:pt x="16661" y="5961"/>
                      <a:pt x="13986" y="2903"/>
                    </a:cubicBezTo>
                    <a:close/>
                  </a:path>
                </a:pathLst>
              </a:custGeom>
              <a:solidFill>
                <a:srgbClr val="29ABE2"/>
              </a:solidFill>
              <a:ln w="3819"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E726BE02-9C18-30F5-2EE4-85E40398C6AE}"/>
                </a:ext>
              </a:extLst>
            </p:cNvPr>
            <p:cNvSpPr/>
            <p:nvPr/>
          </p:nvSpPr>
          <p:spPr>
            <a:xfrm>
              <a:off x="8960436" y="4640985"/>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FBA0D004-F248-3D7F-681B-81934358FB67}"/>
                </a:ext>
              </a:extLst>
            </p:cNvPr>
            <p:cNvSpPr/>
            <p:nvPr/>
          </p:nvSpPr>
          <p:spPr>
            <a:xfrm>
              <a:off x="8775069" y="439480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E59FEF7F-56F1-F394-FAC0-FE3E23C893A6}"/>
                </a:ext>
              </a:extLst>
            </p:cNvPr>
            <p:cNvSpPr/>
            <p:nvPr/>
          </p:nvSpPr>
          <p:spPr>
            <a:xfrm>
              <a:off x="9216892" y="321816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7E8432D4-39A3-53CC-153D-1939DD834E7B}"/>
                </a:ext>
              </a:extLst>
            </p:cNvPr>
            <p:cNvSpPr/>
            <p:nvPr/>
          </p:nvSpPr>
          <p:spPr>
            <a:xfrm>
              <a:off x="9323525" y="397621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B02B9D57-A139-0CAA-0959-1BA05DE60462}"/>
                </a:ext>
              </a:extLst>
            </p:cNvPr>
            <p:cNvSpPr/>
            <p:nvPr/>
          </p:nvSpPr>
          <p:spPr>
            <a:xfrm>
              <a:off x="8827048" y="3867262"/>
              <a:ext cx="29535" cy="27832"/>
            </a:xfrm>
            <a:custGeom>
              <a:avLst/>
              <a:gdLst>
                <a:gd name="connsiteX0" fmla="*/ 27335 w 29535"/>
                <a:gd name="connsiteY0" fmla="*/ 3786 h 27832"/>
                <a:gd name="connsiteX1" fmla="*/ 7079 w 29535"/>
                <a:gd name="connsiteY1" fmla="*/ 4551 h 27832"/>
                <a:gd name="connsiteX2" fmla="*/ 2110 w 29535"/>
                <a:gd name="connsiteY2" fmla="*/ 24046 h 27832"/>
                <a:gd name="connsiteX3" fmla="*/ 22367 w 29535"/>
                <a:gd name="connsiteY3" fmla="*/ 23282 h 27832"/>
                <a:gd name="connsiteX4" fmla="*/ 27335 w 2953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629"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16A87E73-BEB3-5ED9-1FAB-B6249632C774}"/>
                </a:ext>
              </a:extLst>
            </p:cNvPr>
            <p:cNvSpPr/>
            <p:nvPr/>
          </p:nvSpPr>
          <p:spPr>
            <a:xfrm>
              <a:off x="9505452" y="367688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84BE4A49-9D54-7E16-EE31-038E9504A7EE}"/>
                </a:ext>
              </a:extLst>
            </p:cNvPr>
            <p:cNvSpPr/>
            <p:nvPr/>
          </p:nvSpPr>
          <p:spPr>
            <a:xfrm>
              <a:off x="9370536" y="3767106"/>
              <a:ext cx="29704" cy="27832"/>
            </a:xfrm>
            <a:custGeom>
              <a:avLst/>
              <a:gdLst>
                <a:gd name="connsiteX0" fmla="*/ 27335 w 29704"/>
                <a:gd name="connsiteY0" fmla="*/ 3786 h 27832"/>
                <a:gd name="connsiteX1" fmla="*/ 7079 w 29704"/>
                <a:gd name="connsiteY1" fmla="*/ 4551 h 27832"/>
                <a:gd name="connsiteX2" fmla="*/ 2110 w 29704"/>
                <a:gd name="connsiteY2" fmla="*/ 24047 h 27832"/>
                <a:gd name="connsiteX3" fmla="*/ 22367 w 29704"/>
                <a:gd name="connsiteY3" fmla="*/ 23282 h 27832"/>
                <a:gd name="connsiteX4" fmla="*/ 27335 w 29704"/>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4"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628" y="17930"/>
                    <a:pt x="31922" y="9138"/>
                    <a:pt x="27335" y="3786"/>
                  </a:cubicBezTo>
                  <a:close/>
                </a:path>
              </a:pathLst>
            </a:custGeom>
            <a:solidFill>
              <a:srgbClr val="29ABE2"/>
            </a:solidFill>
            <a:ln w="381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1820560-E0F5-8C5B-C5CF-F579F4656981}"/>
                </a:ext>
              </a:extLst>
            </p:cNvPr>
            <p:cNvSpPr/>
            <p:nvPr/>
          </p:nvSpPr>
          <p:spPr>
            <a:xfrm>
              <a:off x="9575012" y="4454053"/>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FEEA6459-6E7F-701A-2D69-0F196A9D2167}"/>
                </a:ext>
              </a:extLst>
            </p:cNvPr>
            <p:cNvSpPr/>
            <p:nvPr/>
          </p:nvSpPr>
          <p:spPr>
            <a:xfrm>
              <a:off x="9927018" y="4397858"/>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B046A31A-F673-789F-5F86-4F3AFF993E86}"/>
                </a:ext>
              </a:extLst>
            </p:cNvPr>
            <p:cNvSpPr/>
            <p:nvPr/>
          </p:nvSpPr>
          <p:spPr>
            <a:xfrm>
              <a:off x="9440478" y="4543887"/>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C32234E4-6FEC-7911-94E8-0EB98D4E91DD}"/>
                </a:ext>
              </a:extLst>
            </p:cNvPr>
            <p:cNvSpPr/>
            <p:nvPr/>
          </p:nvSpPr>
          <p:spPr>
            <a:xfrm>
              <a:off x="9336138" y="4392506"/>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3B4A3BF3-8601-4A76-C086-9D515B31F616}"/>
                </a:ext>
              </a:extLst>
            </p:cNvPr>
            <p:cNvSpPr/>
            <p:nvPr/>
          </p:nvSpPr>
          <p:spPr>
            <a:xfrm>
              <a:off x="9143892" y="4437232"/>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A2CA235-4F42-88AF-334A-FFC88BD153E2}"/>
                </a:ext>
              </a:extLst>
            </p:cNvPr>
            <p:cNvSpPr/>
            <p:nvPr/>
          </p:nvSpPr>
          <p:spPr>
            <a:xfrm>
              <a:off x="9331551" y="425985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DB7663C9-E1F6-4975-31D3-08475335B295}"/>
                </a:ext>
              </a:extLst>
            </p:cNvPr>
            <p:cNvSpPr/>
            <p:nvPr/>
          </p:nvSpPr>
          <p:spPr>
            <a:xfrm>
              <a:off x="8673787" y="417919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AE80B7A3-49CA-E8FD-1FCE-AE89ADFE6069}"/>
                </a:ext>
              </a:extLst>
            </p:cNvPr>
            <p:cNvSpPr/>
            <p:nvPr/>
          </p:nvSpPr>
          <p:spPr>
            <a:xfrm>
              <a:off x="8736085" y="40943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gradFill>
              <a:gsLst>
                <a:gs pos="0">
                  <a:srgbClr val="00B0F0"/>
                </a:gs>
                <a:gs pos="74000">
                  <a:srgbClr val="29ABE2"/>
                </a:gs>
              </a:gsLst>
              <a:path path="circle">
                <a:fillToRect l="100000" b="100000"/>
              </a:path>
            </a:gradFill>
            <a:ln w="381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DE4E385A-F46C-2CA9-60F6-AE51F406225D}"/>
                </a:ext>
              </a:extLst>
            </p:cNvPr>
            <p:cNvSpPr/>
            <p:nvPr/>
          </p:nvSpPr>
          <p:spPr>
            <a:xfrm>
              <a:off x="8856478" y="425182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D9896282-9AA7-030C-82A1-1421D7F048E5}"/>
                </a:ext>
              </a:extLst>
            </p:cNvPr>
            <p:cNvSpPr/>
            <p:nvPr/>
          </p:nvSpPr>
          <p:spPr>
            <a:xfrm>
              <a:off x="9636164" y="4701002"/>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8755"/>
                    <a:pt x="27335" y="3786"/>
                  </a:cubicBezTo>
                  <a:close/>
                </a:path>
              </a:pathLst>
            </a:custGeom>
            <a:solidFill>
              <a:srgbClr val="29ABE2"/>
            </a:solidFill>
            <a:ln w="381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58247E91-0F61-F555-7798-34F195BD64BD}"/>
                </a:ext>
              </a:extLst>
            </p:cNvPr>
            <p:cNvSpPr/>
            <p:nvPr/>
          </p:nvSpPr>
          <p:spPr>
            <a:xfrm>
              <a:off x="9794012" y="452592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E8F486CB-1003-15B2-10F7-050D363E352E}"/>
                </a:ext>
              </a:extLst>
            </p:cNvPr>
            <p:cNvSpPr/>
            <p:nvPr/>
          </p:nvSpPr>
          <p:spPr>
            <a:xfrm>
              <a:off x="9729421" y="4758343"/>
              <a:ext cx="29445" cy="27832"/>
            </a:xfrm>
            <a:custGeom>
              <a:avLst/>
              <a:gdLst>
                <a:gd name="connsiteX0" fmla="*/ 27336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6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6" y="3786"/>
                  </a:moveTo>
                  <a:cubicBezTo>
                    <a:pt x="23131" y="-1566"/>
                    <a:pt x="13959" y="-1184"/>
                    <a:pt x="7079" y="4551"/>
                  </a:cubicBezTo>
                  <a:cubicBezTo>
                    <a:pt x="199" y="10285"/>
                    <a:pt x="-2094" y="19077"/>
                    <a:pt x="2110" y="24046"/>
                  </a:cubicBezTo>
                  <a:cubicBezTo>
                    <a:pt x="6315" y="29398"/>
                    <a:pt x="15487" y="29016"/>
                    <a:pt x="22367" y="23282"/>
                  </a:cubicBezTo>
                  <a:cubicBezTo>
                    <a:pt x="29247" y="17548"/>
                    <a:pt x="31540" y="8755"/>
                    <a:pt x="27336" y="3786"/>
                  </a:cubicBezTo>
                  <a:close/>
                </a:path>
              </a:pathLst>
            </a:custGeom>
            <a:solidFill>
              <a:srgbClr val="29ABE2"/>
            </a:solidFill>
            <a:ln w="381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0AB0ADBC-2CD2-3CED-7F06-9B6DC662A244}"/>
                </a:ext>
              </a:extLst>
            </p:cNvPr>
            <p:cNvSpPr/>
            <p:nvPr/>
          </p:nvSpPr>
          <p:spPr>
            <a:xfrm>
              <a:off x="8646651" y="3436439"/>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6D121751-D6BB-4791-DDA3-86EBB4652395}"/>
                </a:ext>
              </a:extLst>
            </p:cNvPr>
            <p:cNvSpPr/>
            <p:nvPr/>
          </p:nvSpPr>
          <p:spPr>
            <a:xfrm>
              <a:off x="8937886" y="349530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271DF75-37B1-3A6E-FA8A-BD7DBC1BB772}"/>
                </a:ext>
              </a:extLst>
            </p:cNvPr>
            <p:cNvSpPr/>
            <p:nvPr/>
          </p:nvSpPr>
          <p:spPr>
            <a:xfrm>
              <a:off x="9005918" y="3689886"/>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77C63906-CB42-25A1-1CCC-C9B021D9CEF4}"/>
                </a:ext>
              </a:extLst>
            </p:cNvPr>
            <p:cNvSpPr/>
            <p:nvPr/>
          </p:nvSpPr>
          <p:spPr>
            <a:xfrm>
              <a:off x="9458442" y="412032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C7C0CFC-25B6-0F38-DB0E-84ADBDB474DD}"/>
                </a:ext>
              </a:extLst>
            </p:cNvPr>
            <p:cNvSpPr/>
            <p:nvPr/>
          </p:nvSpPr>
          <p:spPr>
            <a:xfrm>
              <a:off x="9085797" y="459817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647F06B5-8AC3-FECC-07A0-B01B266D0D80}"/>
                </a:ext>
              </a:extLst>
            </p:cNvPr>
            <p:cNvSpPr/>
            <p:nvPr/>
          </p:nvSpPr>
          <p:spPr>
            <a:xfrm>
              <a:off x="9015090" y="44070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grpSp>
      <p:sp>
        <p:nvSpPr>
          <p:cNvPr id="315" name="TextBox 314">
            <a:extLst>
              <a:ext uri="{FF2B5EF4-FFF2-40B4-BE49-F238E27FC236}">
                <a16:creationId xmlns:a16="http://schemas.microsoft.com/office/drawing/2014/main" id="{968BF53E-EF50-470E-936A-41C7D61DD6E2}"/>
              </a:ext>
            </a:extLst>
          </p:cNvPr>
          <p:cNvSpPr txBox="1"/>
          <p:nvPr/>
        </p:nvSpPr>
        <p:spPr>
          <a:xfrm>
            <a:off x="98534" y="2058354"/>
            <a:ext cx="6997586" cy="1754326"/>
          </a:xfrm>
          <a:prstGeom prst="rect">
            <a:avLst/>
          </a:prstGeom>
          <a:noFill/>
          <a:effectLst/>
        </p:spPr>
        <p:txBody>
          <a:bodyPr wrap="square">
            <a:spAutoFit/>
          </a:bodyPr>
          <a:lstStyle/>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(1) Starvation and predation?</a:t>
            </a:r>
          </a:p>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OR</a:t>
            </a:r>
          </a:p>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(2) </a:t>
            </a:r>
            <a:r>
              <a:rPr lang="en-US" sz="2800" b="1" kern="0" dirty="0">
                <a:solidFill>
                  <a:schemeClr val="bg1"/>
                </a:solidFill>
                <a:latin typeface="Cairo Light" pitchFamily="2" charset="-78"/>
                <a:ea typeface="Rubik"/>
                <a:cs typeface="Cairo Light" pitchFamily="2" charset="-78"/>
                <a:sym typeface="Rubik"/>
              </a:rPr>
              <a:t>Fertility </a:t>
            </a:r>
            <a:r>
              <a:rPr lang="en-US" sz="2800" b="1" kern="0" dirty="0">
                <a:solidFill>
                  <a:schemeClr val="bg1"/>
                </a:solidFill>
                <a:effectLst>
                  <a:outerShdw blurRad="38100" dist="38100" dir="2700000" algn="tl">
                    <a:srgbClr val="000000">
                      <a:alpha val="43137"/>
                    </a:srgbClr>
                  </a:outerShdw>
                </a:effectLst>
                <a:latin typeface="Cairo Light" pitchFamily="2" charset="-78"/>
                <a:ea typeface="Rubik"/>
                <a:cs typeface="Cairo Light" pitchFamily="2" charset="-78"/>
                <a:sym typeface="Rubik"/>
              </a:rPr>
              <a:t>regulation</a:t>
            </a:r>
            <a:r>
              <a:rPr lang="en-US" sz="2800" b="1" kern="0" dirty="0">
                <a:solidFill>
                  <a:schemeClr val="bg1"/>
                </a:solidFill>
                <a:latin typeface="Cairo Light" pitchFamily="2" charset="-78"/>
                <a:ea typeface="Rubik"/>
                <a:cs typeface="Cairo Light" pitchFamily="2" charset="-78"/>
                <a:sym typeface="Rubik"/>
              </a:rPr>
              <a:t>?</a:t>
            </a:r>
          </a:p>
          <a:p>
            <a:pPr lvl="0">
              <a:buClr>
                <a:srgbClr val="000000"/>
              </a:buClr>
              <a:defRPr/>
            </a:pPr>
            <a:endParaRPr lang="en-US" sz="2400" b="1"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p:txBody>
      </p:sp>
      <p:sp>
        <p:nvSpPr>
          <p:cNvPr id="316" name="TextBox 315">
            <a:extLst>
              <a:ext uri="{FF2B5EF4-FFF2-40B4-BE49-F238E27FC236}">
                <a16:creationId xmlns:a16="http://schemas.microsoft.com/office/drawing/2014/main" id="{9683962C-35FD-4DFD-9C4E-A1B902E7BD82}"/>
              </a:ext>
            </a:extLst>
          </p:cNvPr>
          <p:cNvSpPr txBox="1"/>
          <p:nvPr/>
        </p:nvSpPr>
        <p:spPr>
          <a:xfrm>
            <a:off x="102300" y="753692"/>
            <a:ext cx="11131837" cy="1077218"/>
          </a:xfrm>
          <a:prstGeom prst="rect">
            <a:avLst/>
          </a:prstGeom>
          <a:noFill/>
          <a:effectLst/>
        </p:spPr>
        <p:txBody>
          <a:bodyPr wrap="square">
            <a:spAutoFit/>
          </a:bodyPr>
          <a:lstStyle/>
          <a:p>
            <a:pPr lvl="0">
              <a:buClr>
                <a:srgbClr val="000000"/>
              </a:buClr>
              <a:defRPr/>
            </a:pPr>
            <a:r>
              <a:rPr lang="en-US" sz="32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Should ecologically sustainable population sizes of free-living animals be controlled by </a:t>
            </a:r>
          </a:p>
        </p:txBody>
      </p:sp>
      <p:pic>
        <p:nvPicPr>
          <p:cNvPr id="4" name="Рисунок 3">
            <a:extLst>
              <a:ext uri="{FF2B5EF4-FFF2-40B4-BE49-F238E27FC236}">
                <a16:creationId xmlns:a16="http://schemas.microsoft.com/office/drawing/2014/main" id="{89B61B9E-654F-4123-ACE7-73AABD59D21D}"/>
              </a:ext>
            </a:extLst>
          </p:cNvPr>
          <p:cNvPicPr>
            <a:picLocks noChangeAspect="1"/>
          </p:cNvPicPr>
          <p:nvPr/>
        </p:nvPicPr>
        <p:blipFill>
          <a:blip r:embed="rId2"/>
          <a:stretch>
            <a:fillRect/>
          </a:stretch>
        </p:blipFill>
        <p:spPr>
          <a:xfrm>
            <a:off x="5479865" y="1825245"/>
            <a:ext cx="6279893" cy="3532439"/>
          </a:xfrm>
          <a:prstGeom prst="rect">
            <a:avLst/>
          </a:prstGeom>
        </p:spPr>
      </p:pic>
      <p:sp>
        <p:nvSpPr>
          <p:cNvPr id="317" name="TextBox 316">
            <a:extLst>
              <a:ext uri="{FF2B5EF4-FFF2-40B4-BE49-F238E27FC236}">
                <a16:creationId xmlns:a16="http://schemas.microsoft.com/office/drawing/2014/main" id="{BAE0CE66-A953-4015-B264-8E7BE6E6F276}"/>
              </a:ext>
            </a:extLst>
          </p:cNvPr>
          <p:cNvSpPr txBox="1"/>
          <p:nvPr/>
        </p:nvSpPr>
        <p:spPr>
          <a:xfrm>
            <a:off x="4341452" y="5506168"/>
            <a:ext cx="7980922" cy="1203603"/>
          </a:xfrm>
          <a:prstGeom prst="rect">
            <a:avLst/>
          </a:prstGeom>
          <a:noFill/>
          <a:effectLst/>
        </p:spPr>
        <p:txBody>
          <a:bodyPr wrap="square">
            <a:spAutoFit/>
          </a:bodyPr>
          <a:lstStyle/>
          <a:p>
            <a:pPr lvl="0">
              <a:buClr>
                <a:srgbClr val="000000"/>
              </a:buClr>
              <a:defRPr/>
            </a:pP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Every year, hundreds of billions of  wild animals die from predation and starvation. </a:t>
            </a:r>
            <a:r>
              <a:rPr lang="en-US" sz="24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AI-driven fertility regulation</a:t>
            </a:r>
            <a:r>
              <a:rPr lang="en-US" sz="24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can end this cycle of horror.</a:t>
            </a:r>
          </a:p>
        </p:txBody>
      </p:sp>
    </p:spTree>
    <p:extLst>
      <p:ext uri="{BB962C8B-B14F-4D97-AF65-F5344CB8AC3E}">
        <p14:creationId xmlns:p14="http://schemas.microsoft.com/office/powerpoint/2010/main" val="2886575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03F72"/>
            </a:gs>
            <a:gs pos="35000">
              <a:srgbClr val="003F72"/>
            </a:gs>
            <a:gs pos="79000">
              <a:srgbClr val="001531"/>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46BED6-0F46-0BCD-CDDC-FB4425831719}"/>
              </a:ext>
            </a:extLst>
          </p:cNvPr>
          <p:cNvSpPr txBox="1"/>
          <p:nvPr/>
        </p:nvSpPr>
        <p:spPr>
          <a:xfrm>
            <a:off x="1889898" y="173790"/>
            <a:ext cx="7179935" cy="646331"/>
          </a:xfrm>
          <a:prstGeom prst="rect">
            <a:avLst/>
          </a:prstGeom>
          <a:noFill/>
          <a:effectLst/>
        </p:spPr>
        <p:txBody>
          <a:bodyPr wrap="square">
            <a:spAutoFit/>
          </a:bodyPr>
          <a:lstStyle>
            <a:defPPr>
              <a:defRPr lang="en-US"/>
            </a:defPPr>
            <a:lvl1pPr marR="0" lvl="0" indent="0" fontAlgn="auto">
              <a:lnSpc>
                <a:spcPct val="90000"/>
              </a:lnSpc>
              <a:spcBef>
                <a:spcPts val="0"/>
              </a:spcBef>
              <a:spcAft>
                <a:spcPts val="0"/>
              </a:spcAft>
              <a:buClr>
                <a:srgbClr val="000000"/>
              </a:buClr>
              <a:buSzTx/>
              <a:buFont typeface="Arial"/>
              <a:buNone/>
              <a:tabLst/>
              <a:defRPr kumimoji="0" sz="4000" b="1" u="none" strike="noStrike" kern="0" cap="none" spc="300" normalizeH="0" baseline="0">
                <a:ln>
                  <a:noFill/>
                </a:ln>
                <a:solidFill>
                  <a:schemeClr val="bg1"/>
                </a:solidFill>
                <a:effectLst>
                  <a:outerShdw blurRad="139700" dist="38100" dir="2700000" sx="103000" sy="103000" algn="tl" rotWithShape="0">
                    <a:prstClr val="black">
                      <a:alpha val="25376"/>
                    </a:prstClr>
                  </a:outerShdw>
                </a:effectLst>
                <a:uLnTx/>
                <a:uFillTx/>
                <a:latin typeface="Cairo" pitchFamily="2" charset="-78"/>
                <a:ea typeface="Rubik"/>
                <a:cs typeface="Cairo" pitchFamily="2" charset="-78"/>
              </a:defRPr>
            </a:lvl1pPr>
          </a:lstStyle>
          <a:p>
            <a:pPr algn="ctr"/>
            <a:r>
              <a:rPr lang="en-GB" spc="0" dirty="0">
                <a:effectLst/>
                <a:sym typeface="Rubik"/>
              </a:rPr>
              <a:t>FERTILITY REGULATION</a:t>
            </a:r>
          </a:p>
        </p:txBody>
      </p:sp>
      <p:grpSp>
        <p:nvGrpSpPr>
          <p:cNvPr id="8" name="Graphic 4">
            <a:extLst>
              <a:ext uri="{FF2B5EF4-FFF2-40B4-BE49-F238E27FC236}">
                <a16:creationId xmlns:a16="http://schemas.microsoft.com/office/drawing/2014/main" id="{BA213637-7B87-A331-DC60-2F7F672DBB9D}"/>
              </a:ext>
            </a:extLst>
          </p:cNvPr>
          <p:cNvGrpSpPr/>
          <p:nvPr/>
        </p:nvGrpSpPr>
        <p:grpSpPr>
          <a:xfrm rot="12061865">
            <a:off x="-2404425" y="5515380"/>
            <a:ext cx="5510085" cy="2685241"/>
            <a:chOff x="5100600" y="4832506"/>
            <a:chExt cx="2388199" cy="1163846"/>
          </a:xfrm>
        </p:grpSpPr>
        <p:sp>
          <p:nvSpPr>
            <p:cNvPr id="9" name="Freeform 8">
              <a:extLst>
                <a:ext uri="{FF2B5EF4-FFF2-40B4-BE49-F238E27FC236}">
                  <a16:creationId xmlns:a16="http://schemas.microsoft.com/office/drawing/2014/main" id="{31AAFF9A-C510-39C5-20EE-AA67BC945302}"/>
                </a:ext>
              </a:extLst>
            </p:cNvPr>
            <p:cNvSpPr/>
            <p:nvPr/>
          </p:nvSpPr>
          <p:spPr>
            <a:xfrm>
              <a:off x="5734821" y="4842650"/>
              <a:ext cx="139502" cy="200311"/>
            </a:xfrm>
            <a:custGeom>
              <a:avLst/>
              <a:gdLst>
                <a:gd name="connsiteX0" fmla="*/ 134916 w 139502"/>
                <a:gd name="connsiteY0" fmla="*/ 0 h 200311"/>
                <a:gd name="connsiteX1" fmla="*/ 0 w 139502"/>
                <a:gd name="connsiteY1" fmla="*/ 198400 h 200311"/>
                <a:gd name="connsiteX2" fmla="*/ 139503 w 139502"/>
                <a:gd name="connsiteY2" fmla="*/ 200311 h 200311"/>
              </a:gdLst>
              <a:ahLst/>
              <a:cxnLst>
                <a:cxn ang="0">
                  <a:pos x="connsiteX0" y="connsiteY0"/>
                </a:cxn>
                <a:cxn ang="0">
                  <a:pos x="connsiteX1" y="connsiteY1"/>
                </a:cxn>
                <a:cxn ang="0">
                  <a:pos x="connsiteX2" y="connsiteY2"/>
                </a:cxn>
              </a:cxnLst>
              <a:rect l="l" t="t" r="r" b="b"/>
              <a:pathLst>
                <a:path w="139502" h="200311">
                  <a:moveTo>
                    <a:pt x="134916" y="0"/>
                  </a:moveTo>
                  <a:lnTo>
                    <a:pt x="0" y="198400"/>
                  </a:lnTo>
                  <a:lnTo>
                    <a:pt x="139503" y="200311"/>
                  </a:lnTo>
                  <a:close/>
                </a:path>
              </a:pathLst>
            </a:custGeom>
            <a:noFill/>
            <a:ln w="734" cap="flat">
              <a:solidFill>
                <a:srgbClr val="29ABE2"/>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5C009C4-2293-6B13-93E9-BF8A99D3F8C4}"/>
                </a:ext>
              </a:extLst>
            </p:cNvPr>
            <p:cNvSpPr/>
            <p:nvPr/>
          </p:nvSpPr>
          <p:spPr>
            <a:xfrm>
              <a:off x="5791387" y="5380892"/>
              <a:ext cx="292000" cy="138765"/>
            </a:xfrm>
            <a:custGeom>
              <a:avLst/>
              <a:gdLst>
                <a:gd name="connsiteX0" fmla="*/ 0 w 292000"/>
                <a:gd name="connsiteY0" fmla="*/ 138766 h 138765"/>
                <a:gd name="connsiteX1" fmla="*/ 184220 w 292000"/>
                <a:gd name="connsiteY1" fmla="*/ 70339 h 138765"/>
                <a:gd name="connsiteX2" fmla="*/ 292000 w 292000"/>
                <a:gd name="connsiteY2" fmla="*/ 0 h 138765"/>
              </a:gdLst>
              <a:ahLst/>
              <a:cxnLst>
                <a:cxn ang="0">
                  <a:pos x="connsiteX0" y="connsiteY0"/>
                </a:cxn>
                <a:cxn ang="0">
                  <a:pos x="connsiteX1" y="connsiteY1"/>
                </a:cxn>
                <a:cxn ang="0">
                  <a:pos x="connsiteX2" y="connsiteY2"/>
                </a:cxn>
              </a:cxnLst>
              <a:rect l="l" t="t" r="r" b="b"/>
              <a:pathLst>
                <a:path w="292000" h="138765">
                  <a:moveTo>
                    <a:pt x="0" y="138766"/>
                  </a:moveTo>
                  <a:lnTo>
                    <a:pt x="184220" y="70339"/>
                  </a:lnTo>
                  <a:lnTo>
                    <a:pt x="292000" y="0"/>
                  </a:lnTo>
                  <a:close/>
                </a:path>
              </a:pathLst>
            </a:custGeom>
            <a:noFill/>
            <a:ln w="734" cap="flat">
              <a:solidFill>
                <a:srgbClr val="29ABE2"/>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111B9EA-97F7-935F-0041-5EC8AB09400A}"/>
                </a:ext>
              </a:extLst>
            </p:cNvPr>
            <p:cNvSpPr/>
            <p:nvPr/>
          </p:nvSpPr>
          <p:spPr>
            <a:xfrm>
              <a:off x="6026057" y="4994413"/>
              <a:ext cx="188042" cy="263004"/>
            </a:xfrm>
            <a:custGeom>
              <a:avLst/>
              <a:gdLst>
                <a:gd name="connsiteX0" fmla="*/ 0 w 188042"/>
                <a:gd name="connsiteY0" fmla="*/ 263005 h 263004"/>
                <a:gd name="connsiteX1" fmla="*/ 188042 w 188042"/>
                <a:gd name="connsiteY1" fmla="*/ 0 h 263004"/>
                <a:gd name="connsiteX2" fmla="*/ 32487 w 188042"/>
                <a:gd name="connsiteY2" fmla="*/ 165142 h 263004"/>
              </a:gdLst>
              <a:ahLst/>
              <a:cxnLst>
                <a:cxn ang="0">
                  <a:pos x="connsiteX0" y="connsiteY0"/>
                </a:cxn>
                <a:cxn ang="0">
                  <a:pos x="connsiteX1" y="connsiteY1"/>
                </a:cxn>
                <a:cxn ang="0">
                  <a:pos x="connsiteX2" y="connsiteY2"/>
                </a:cxn>
              </a:cxnLst>
              <a:rect l="l" t="t" r="r" b="b"/>
              <a:pathLst>
                <a:path w="188042" h="263004">
                  <a:moveTo>
                    <a:pt x="0" y="263005"/>
                  </a:moveTo>
                  <a:lnTo>
                    <a:pt x="188042" y="0"/>
                  </a:lnTo>
                  <a:lnTo>
                    <a:pt x="32487" y="165142"/>
                  </a:lnTo>
                  <a:close/>
                </a:path>
              </a:pathLst>
            </a:custGeom>
            <a:noFill/>
            <a:ln w="734" cap="flat">
              <a:solidFill>
                <a:srgbClr val="29ABE2"/>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8380980-9FFC-A092-A252-F392D5984B6F}"/>
                </a:ext>
              </a:extLst>
            </p:cNvPr>
            <p:cNvSpPr/>
            <p:nvPr/>
          </p:nvSpPr>
          <p:spPr>
            <a:xfrm>
              <a:off x="6363157" y="5358337"/>
              <a:ext cx="188041" cy="263004"/>
            </a:xfrm>
            <a:custGeom>
              <a:avLst/>
              <a:gdLst>
                <a:gd name="connsiteX0" fmla="*/ 0 w 188041"/>
                <a:gd name="connsiteY0" fmla="*/ 263005 h 263004"/>
                <a:gd name="connsiteX1" fmla="*/ 188042 w 188041"/>
                <a:gd name="connsiteY1" fmla="*/ 0 h 263004"/>
                <a:gd name="connsiteX2" fmla="*/ 32869 w 188041"/>
                <a:gd name="connsiteY2" fmla="*/ 165143 h 263004"/>
              </a:gdLst>
              <a:ahLst/>
              <a:cxnLst>
                <a:cxn ang="0">
                  <a:pos x="connsiteX0" y="connsiteY0"/>
                </a:cxn>
                <a:cxn ang="0">
                  <a:pos x="connsiteX1" y="connsiteY1"/>
                </a:cxn>
                <a:cxn ang="0">
                  <a:pos x="connsiteX2" y="connsiteY2"/>
                </a:cxn>
              </a:cxnLst>
              <a:rect l="l" t="t" r="r" b="b"/>
              <a:pathLst>
                <a:path w="188041" h="263004">
                  <a:moveTo>
                    <a:pt x="0" y="263005"/>
                  </a:moveTo>
                  <a:lnTo>
                    <a:pt x="188042" y="0"/>
                  </a:lnTo>
                  <a:lnTo>
                    <a:pt x="32869" y="165143"/>
                  </a:lnTo>
                  <a:close/>
                </a:path>
              </a:pathLst>
            </a:custGeom>
            <a:noFill/>
            <a:ln w="734" cap="flat">
              <a:solidFill>
                <a:srgbClr val="29ABE2"/>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24366C5-858D-74BE-CD54-E84EB3CC32D7}"/>
                </a:ext>
              </a:extLst>
            </p:cNvPr>
            <p:cNvSpPr/>
            <p:nvPr/>
          </p:nvSpPr>
          <p:spPr>
            <a:xfrm>
              <a:off x="6172439" y="5520804"/>
              <a:ext cx="79497" cy="162084"/>
            </a:xfrm>
            <a:custGeom>
              <a:avLst/>
              <a:gdLst>
                <a:gd name="connsiteX0" fmla="*/ 25607 w 79497"/>
                <a:gd name="connsiteY0" fmla="*/ 0 h 162084"/>
                <a:gd name="connsiteX1" fmla="*/ 0 w 79497"/>
                <a:gd name="connsiteY1" fmla="*/ 162084 h 162084"/>
                <a:gd name="connsiteX2" fmla="*/ 79497 w 79497"/>
                <a:gd name="connsiteY2" fmla="*/ 64987 h 162084"/>
              </a:gdLst>
              <a:ahLst/>
              <a:cxnLst>
                <a:cxn ang="0">
                  <a:pos x="connsiteX0" y="connsiteY0"/>
                </a:cxn>
                <a:cxn ang="0">
                  <a:pos x="connsiteX1" y="connsiteY1"/>
                </a:cxn>
                <a:cxn ang="0">
                  <a:pos x="connsiteX2" y="connsiteY2"/>
                </a:cxn>
              </a:cxnLst>
              <a:rect l="l" t="t" r="r" b="b"/>
              <a:pathLst>
                <a:path w="79497" h="162084">
                  <a:moveTo>
                    <a:pt x="25607" y="0"/>
                  </a:moveTo>
                  <a:lnTo>
                    <a:pt x="0" y="162084"/>
                  </a:lnTo>
                  <a:lnTo>
                    <a:pt x="79497" y="64987"/>
                  </a:lnTo>
                  <a:close/>
                </a:path>
              </a:pathLst>
            </a:custGeom>
            <a:noFill/>
            <a:ln w="734" cap="flat">
              <a:solidFill>
                <a:srgbClr val="29ABE2"/>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543E08-634D-491D-36B7-95E439D674BE}"/>
                </a:ext>
              </a:extLst>
            </p:cNvPr>
            <p:cNvSpPr/>
            <p:nvPr/>
          </p:nvSpPr>
          <p:spPr>
            <a:xfrm>
              <a:off x="6822178" y="5121710"/>
              <a:ext cx="123450" cy="76072"/>
            </a:xfrm>
            <a:custGeom>
              <a:avLst/>
              <a:gdLst>
                <a:gd name="connsiteX0" fmla="*/ 0 w 123450"/>
                <a:gd name="connsiteY0" fmla="*/ 64604 h 76072"/>
                <a:gd name="connsiteX1" fmla="*/ 123451 w 123450"/>
                <a:gd name="connsiteY1" fmla="*/ 76072 h 76072"/>
                <a:gd name="connsiteX2" fmla="*/ 26372 w 123450"/>
                <a:gd name="connsiteY2" fmla="*/ 0 h 76072"/>
              </a:gdLst>
              <a:ahLst/>
              <a:cxnLst>
                <a:cxn ang="0">
                  <a:pos x="connsiteX0" y="connsiteY0"/>
                </a:cxn>
                <a:cxn ang="0">
                  <a:pos x="connsiteX1" y="connsiteY1"/>
                </a:cxn>
                <a:cxn ang="0">
                  <a:pos x="connsiteX2" y="connsiteY2"/>
                </a:cxn>
              </a:cxnLst>
              <a:rect l="l" t="t" r="r" b="b"/>
              <a:pathLst>
                <a:path w="123450" h="76072">
                  <a:moveTo>
                    <a:pt x="0" y="64604"/>
                  </a:moveTo>
                  <a:lnTo>
                    <a:pt x="123451" y="76072"/>
                  </a:lnTo>
                  <a:lnTo>
                    <a:pt x="26372" y="0"/>
                  </a:lnTo>
                  <a:close/>
                </a:path>
              </a:pathLst>
            </a:custGeom>
            <a:noFill/>
            <a:ln w="734" cap="flat">
              <a:solidFill>
                <a:srgbClr val="29ABE2"/>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9ABFA87-AE86-A960-AD34-8C08854A8E33}"/>
                </a:ext>
              </a:extLst>
            </p:cNvPr>
            <p:cNvSpPr/>
            <p:nvPr/>
          </p:nvSpPr>
          <p:spPr>
            <a:xfrm>
              <a:off x="5833811" y="5669127"/>
              <a:ext cx="121921" cy="66897"/>
            </a:xfrm>
            <a:custGeom>
              <a:avLst/>
              <a:gdLst>
                <a:gd name="connsiteX0" fmla="*/ 121921 w 121921"/>
                <a:gd name="connsiteY0" fmla="*/ 32493 h 66897"/>
                <a:gd name="connsiteX1" fmla="*/ 0 w 121921"/>
                <a:gd name="connsiteY1" fmla="*/ 0 h 66897"/>
                <a:gd name="connsiteX2" fmla="*/ 1529 w 121921"/>
                <a:gd name="connsiteY2" fmla="*/ 66898 h 66897"/>
              </a:gdLst>
              <a:ahLst/>
              <a:cxnLst>
                <a:cxn ang="0">
                  <a:pos x="connsiteX0" y="connsiteY0"/>
                </a:cxn>
                <a:cxn ang="0">
                  <a:pos x="connsiteX1" y="connsiteY1"/>
                </a:cxn>
                <a:cxn ang="0">
                  <a:pos x="connsiteX2" y="connsiteY2"/>
                </a:cxn>
              </a:cxnLst>
              <a:rect l="l" t="t" r="r" b="b"/>
              <a:pathLst>
                <a:path w="121921" h="66897">
                  <a:moveTo>
                    <a:pt x="121921" y="32493"/>
                  </a:moveTo>
                  <a:lnTo>
                    <a:pt x="0" y="0"/>
                  </a:lnTo>
                  <a:lnTo>
                    <a:pt x="1529" y="66898"/>
                  </a:lnTo>
                  <a:close/>
                </a:path>
              </a:pathLst>
            </a:custGeom>
            <a:noFill/>
            <a:ln w="734" cap="flat">
              <a:solidFill>
                <a:srgbClr val="29ABE2"/>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82329E5-2B69-AB7A-F562-950D1961169B}"/>
                </a:ext>
              </a:extLst>
            </p:cNvPr>
            <p:cNvSpPr/>
            <p:nvPr/>
          </p:nvSpPr>
          <p:spPr>
            <a:xfrm>
              <a:off x="6522916" y="5474549"/>
              <a:ext cx="69177" cy="149469"/>
            </a:xfrm>
            <a:custGeom>
              <a:avLst/>
              <a:gdLst>
                <a:gd name="connsiteX0" fmla="*/ 69178 w 69177"/>
                <a:gd name="connsiteY0" fmla="*/ 142206 h 149469"/>
                <a:gd name="connsiteX1" fmla="*/ 11084 w 69177"/>
                <a:gd name="connsiteY1" fmla="*/ 0 h 149469"/>
                <a:gd name="connsiteX2" fmla="*/ 0 w 69177"/>
                <a:gd name="connsiteY2" fmla="*/ 149469 h 149469"/>
              </a:gdLst>
              <a:ahLst/>
              <a:cxnLst>
                <a:cxn ang="0">
                  <a:pos x="connsiteX0" y="connsiteY0"/>
                </a:cxn>
                <a:cxn ang="0">
                  <a:pos x="connsiteX1" y="connsiteY1"/>
                </a:cxn>
                <a:cxn ang="0">
                  <a:pos x="connsiteX2" y="connsiteY2"/>
                </a:cxn>
              </a:cxnLst>
              <a:rect l="l" t="t" r="r" b="b"/>
              <a:pathLst>
                <a:path w="69177" h="149469">
                  <a:moveTo>
                    <a:pt x="69178" y="142206"/>
                  </a:moveTo>
                  <a:lnTo>
                    <a:pt x="11084" y="0"/>
                  </a:lnTo>
                  <a:lnTo>
                    <a:pt x="0" y="149469"/>
                  </a:lnTo>
                  <a:close/>
                </a:path>
              </a:pathLst>
            </a:custGeom>
            <a:noFill/>
            <a:ln w="734" cap="flat">
              <a:solidFill>
                <a:srgbClr val="29ABE2"/>
              </a:solid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0CE971F-E561-2309-77F9-AA3DBE69C5A1}"/>
                </a:ext>
              </a:extLst>
            </p:cNvPr>
            <p:cNvSpPr/>
            <p:nvPr/>
          </p:nvSpPr>
          <p:spPr>
            <a:xfrm>
              <a:off x="6572220" y="5798335"/>
              <a:ext cx="153261" cy="89069"/>
            </a:xfrm>
            <a:custGeom>
              <a:avLst/>
              <a:gdLst>
                <a:gd name="connsiteX0" fmla="*/ 0 w 153261"/>
                <a:gd name="connsiteY0" fmla="*/ 0 h 89069"/>
                <a:gd name="connsiteX1" fmla="*/ 153262 w 153261"/>
                <a:gd name="connsiteY1" fmla="*/ 89070 h 89069"/>
                <a:gd name="connsiteX2" fmla="*/ 58094 w 153261"/>
                <a:gd name="connsiteY2" fmla="*/ 30964 h 89069"/>
              </a:gdLst>
              <a:ahLst/>
              <a:cxnLst>
                <a:cxn ang="0">
                  <a:pos x="connsiteX0" y="connsiteY0"/>
                </a:cxn>
                <a:cxn ang="0">
                  <a:pos x="connsiteX1" y="connsiteY1"/>
                </a:cxn>
                <a:cxn ang="0">
                  <a:pos x="connsiteX2" y="connsiteY2"/>
                </a:cxn>
              </a:cxnLst>
              <a:rect l="l" t="t" r="r" b="b"/>
              <a:pathLst>
                <a:path w="153261" h="89069">
                  <a:moveTo>
                    <a:pt x="0" y="0"/>
                  </a:moveTo>
                  <a:lnTo>
                    <a:pt x="153262" y="89070"/>
                  </a:lnTo>
                  <a:lnTo>
                    <a:pt x="58094" y="30964"/>
                  </a:lnTo>
                  <a:close/>
                </a:path>
              </a:pathLst>
            </a:custGeom>
            <a:noFill/>
            <a:ln w="734" cap="flat">
              <a:solidFill>
                <a:srgbClr val="29ABE2"/>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C60A7CB-1A8C-5A3F-D3C5-4D9886CE8573}"/>
                </a:ext>
              </a:extLst>
            </p:cNvPr>
            <p:cNvSpPr/>
            <p:nvPr/>
          </p:nvSpPr>
          <p:spPr>
            <a:xfrm>
              <a:off x="5532638" y="5289146"/>
              <a:ext cx="279387" cy="83718"/>
            </a:xfrm>
            <a:custGeom>
              <a:avLst/>
              <a:gdLst>
                <a:gd name="connsiteX0" fmla="*/ 279388 w 279387"/>
                <a:gd name="connsiteY0" fmla="*/ 71486 h 83718"/>
                <a:gd name="connsiteX1" fmla="*/ 169697 w 279387"/>
                <a:gd name="connsiteY1" fmla="*/ 0 h 83718"/>
                <a:gd name="connsiteX2" fmla="*/ 0 w 279387"/>
                <a:gd name="connsiteY2" fmla="*/ 83718 h 83718"/>
              </a:gdLst>
              <a:ahLst/>
              <a:cxnLst>
                <a:cxn ang="0">
                  <a:pos x="connsiteX0" y="connsiteY0"/>
                </a:cxn>
                <a:cxn ang="0">
                  <a:pos x="connsiteX1" y="connsiteY1"/>
                </a:cxn>
                <a:cxn ang="0">
                  <a:pos x="connsiteX2" y="connsiteY2"/>
                </a:cxn>
              </a:cxnLst>
              <a:rect l="l" t="t" r="r" b="b"/>
              <a:pathLst>
                <a:path w="279387" h="83718">
                  <a:moveTo>
                    <a:pt x="279388" y="71486"/>
                  </a:moveTo>
                  <a:lnTo>
                    <a:pt x="169697" y="0"/>
                  </a:lnTo>
                  <a:lnTo>
                    <a:pt x="0" y="83718"/>
                  </a:lnTo>
                  <a:close/>
                </a:path>
              </a:pathLst>
            </a:custGeom>
            <a:noFill/>
            <a:ln w="734" cap="flat">
              <a:solidFill>
                <a:srgbClr val="29ABE2"/>
              </a:solid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CFF3807-9B9C-E327-2C0D-28755E08199C}"/>
                </a:ext>
              </a:extLst>
            </p:cNvPr>
            <p:cNvSpPr/>
            <p:nvPr/>
          </p:nvSpPr>
          <p:spPr>
            <a:xfrm>
              <a:off x="7002958" y="5161466"/>
              <a:ext cx="220528" cy="72632"/>
            </a:xfrm>
            <a:custGeom>
              <a:avLst/>
              <a:gdLst>
                <a:gd name="connsiteX0" fmla="*/ 152497 w 220528"/>
                <a:gd name="connsiteY0" fmla="*/ 72632 h 72632"/>
                <a:gd name="connsiteX1" fmla="*/ 220529 w 220528"/>
                <a:gd name="connsiteY1" fmla="*/ 11468 h 72632"/>
                <a:gd name="connsiteX2" fmla="*/ 0 w 220528"/>
                <a:gd name="connsiteY2" fmla="*/ 0 h 72632"/>
              </a:gdLst>
              <a:ahLst/>
              <a:cxnLst>
                <a:cxn ang="0">
                  <a:pos x="connsiteX0" y="connsiteY0"/>
                </a:cxn>
                <a:cxn ang="0">
                  <a:pos x="connsiteX1" y="connsiteY1"/>
                </a:cxn>
                <a:cxn ang="0">
                  <a:pos x="connsiteX2" y="connsiteY2"/>
                </a:cxn>
              </a:cxnLst>
              <a:rect l="l" t="t" r="r" b="b"/>
              <a:pathLst>
                <a:path w="220528" h="72632">
                  <a:moveTo>
                    <a:pt x="152497" y="72632"/>
                  </a:moveTo>
                  <a:lnTo>
                    <a:pt x="220529" y="11468"/>
                  </a:lnTo>
                  <a:lnTo>
                    <a:pt x="0" y="0"/>
                  </a:lnTo>
                  <a:close/>
                </a:path>
              </a:pathLst>
            </a:custGeom>
            <a:noFill/>
            <a:ln w="734" cap="flat">
              <a:solidFill>
                <a:srgbClr val="29ABE2"/>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B28CAB2-9636-EAFF-4A9B-8996B0347AA9}"/>
                </a:ext>
              </a:extLst>
            </p:cNvPr>
            <p:cNvSpPr/>
            <p:nvPr/>
          </p:nvSpPr>
          <p:spPr>
            <a:xfrm>
              <a:off x="6618084" y="5588467"/>
              <a:ext cx="149822" cy="241597"/>
            </a:xfrm>
            <a:custGeom>
              <a:avLst/>
              <a:gdLst>
                <a:gd name="connsiteX0" fmla="*/ 149822 w 149822"/>
                <a:gd name="connsiteY0" fmla="*/ 204517 h 241597"/>
                <a:gd name="connsiteX1" fmla="*/ 141032 w 149822"/>
                <a:gd name="connsiteY1" fmla="*/ 0 h 241597"/>
                <a:gd name="connsiteX2" fmla="*/ 0 w 149822"/>
                <a:gd name="connsiteY2" fmla="*/ 241597 h 241597"/>
              </a:gdLst>
              <a:ahLst/>
              <a:cxnLst>
                <a:cxn ang="0">
                  <a:pos x="connsiteX0" y="connsiteY0"/>
                </a:cxn>
                <a:cxn ang="0">
                  <a:pos x="connsiteX1" y="connsiteY1"/>
                </a:cxn>
                <a:cxn ang="0">
                  <a:pos x="connsiteX2" y="connsiteY2"/>
                </a:cxn>
              </a:cxnLst>
              <a:rect l="l" t="t" r="r" b="b"/>
              <a:pathLst>
                <a:path w="149822" h="241597">
                  <a:moveTo>
                    <a:pt x="149822" y="204517"/>
                  </a:moveTo>
                  <a:lnTo>
                    <a:pt x="141032" y="0"/>
                  </a:lnTo>
                  <a:lnTo>
                    <a:pt x="0" y="241597"/>
                  </a:lnTo>
                  <a:close/>
                </a:path>
              </a:pathLst>
            </a:custGeom>
            <a:noFill/>
            <a:ln w="734" cap="flat">
              <a:solidFill>
                <a:srgbClr val="29ABE2"/>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160A929-1B05-2F45-69EF-916710A5B5D0}"/>
                </a:ext>
              </a:extLst>
            </p:cNvPr>
            <p:cNvSpPr/>
            <p:nvPr/>
          </p:nvSpPr>
          <p:spPr>
            <a:xfrm>
              <a:off x="6535911" y="5886641"/>
              <a:ext cx="100518" cy="109712"/>
            </a:xfrm>
            <a:custGeom>
              <a:avLst/>
              <a:gdLst>
                <a:gd name="connsiteX0" fmla="*/ 0 w 100518"/>
                <a:gd name="connsiteY0" fmla="*/ 55430 h 109712"/>
                <a:gd name="connsiteX1" fmla="*/ 100519 w 100518"/>
                <a:gd name="connsiteY1" fmla="*/ 109713 h 109712"/>
                <a:gd name="connsiteX2" fmla="*/ 8408 w 100518"/>
                <a:gd name="connsiteY2" fmla="*/ 0 h 109712"/>
              </a:gdLst>
              <a:ahLst/>
              <a:cxnLst>
                <a:cxn ang="0">
                  <a:pos x="connsiteX0" y="connsiteY0"/>
                </a:cxn>
                <a:cxn ang="0">
                  <a:pos x="connsiteX1" y="connsiteY1"/>
                </a:cxn>
                <a:cxn ang="0">
                  <a:pos x="connsiteX2" y="connsiteY2"/>
                </a:cxn>
              </a:cxnLst>
              <a:rect l="l" t="t" r="r" b="b"/>
              <a:pathLst>
                <a:path w="100518" h="109712">
                  <a:moveTo>
                    <a:pt x="0" y="55430"/>
                  </a:moveTo>
                  <a:lnTo>
                    <a:pt x="100519" y="109713"/>
                  </a:lnTo>
                  <a:lnTo>
                    <a:pt x="8408" y="0"/>
                  </a:lnTo>
                  <a:close/>
                </a:path>
              </a:pathLst>
            </a:custGeom>
            <a:noFill/>
            <a:ln w="734" cap="flat">
              <a:solidFill>
                <a:srgbClr val="29ABE2"/>
              </a:solid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C7296072-277C-B856-08D7-0F15E9F4919B}"/>
                </a:ext>
              </a:extLst>
            </p:cNvPr>
            <p:cNvGrpSpPr/>
            <p:nvPr/>
          </p:nvGrpSpPr>
          <p:grpSpPr>
            <a:xfrm>
              <a:off x="5100600" y="5080903"/>
              <a:ext cx="1008351" cy="880162"/>
              <a:chOff x="5100600" y="5080903"/>
              <a:chExt cx="1008351" cy="880162"/>
            </a:xfrm>
          </p:grpSpPr>
          <p:grpSp>
            <p:nvGrpSpPr>
              <p:cNvPr id="118" name="Graphic 4">
                <a:extLst>
                  <a:ext uri="{FF2B5EF4-FFF2-40B4-BE49-F238E27FC236}">
                    <a16:creationId xmlns:a16="http://schemas.microsoft.com/office/drawing/2014/main" id="{01DD0D23-D1C7-DDC2-5607-04CAD3D09242}"/>
                  </a:ext>
                </a:extLst>
              </p:cNvPr>
              <p:cNvGrpSpPr/>
              <p:nvPr/>
            </p:nvGrpSpPr>
            <p:grpSpPr>
              <a:xfrm>
                <a:off x="5702956" y="5106757"/>
                <a:ext cx="11059" cy="11061"/>
                <a:chOff x="5702956" y="5106757"/>
                <a:chExt cx="11059" cy="11061"/>
              </a:xfrm>
            </p:grpSpPr>
            <p:sp>
              <p:nvSpPr>
                <p:cNvPr id="197" name="Freeform 196">
                  <a:extLst>
                    <a:ext uri="{FF2B5EF4-FFF2-40B4-BE49-F238E27FC236}">
                      <a16:creationId xmlns:a16="http://schemas.microsoft.com/office/drawing/2014/main" id="{FEEB5CAC-74BA-8A66-1950-B15ECC70C53F}"/>
                    </a:ext>
                  </a:extLst>
                </p:cNvPr>
                <p:cNvSpPr/>
                <p:nvPr/>
              </p:nvSpPr>
              <p:spPr>
                <a:xfrm rot="-4590510">
                  <a:off x="5703900" y="5107700"/>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2126944C-2A96-CF59-869F-4C40CA82A849}"/>
                    </a:ext>
                  </a:extLst>
                </p:cNvPr>
                <p:cNvSpPr/>
                <p:nvPr/>
              </p:nvSpPr>
              <p:spPr>
                <a:xfrm>
                  <a:off x="5704049" y="5107369"/>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19" name="Graphic 4">
                <a:extLst>
                  <a:ext uri="{FF2B5EF4-FFF2-40B4-BE49-F238E27FC236}">
                    <a16:creationId xmlns:a16="http://schemas.microsoft.com/office/drawing/2014/main" id="{AEBEF999-3D36-5E0D-B302-37DF30E446B8}"/>
                  </a:ext>
                </a:extLst>
              </p:cNvPr>
              <p:cNvGrpSpPr/>
              <p:nvPr/>
            </p:nvGrpSpPr>
            <p:grpSpPr>
              <a:xfrm>
                <a:off x="5862306" y="5210629"/>
                <a:ext cx="10595" cy="10597"/>
                <a:chOff x="5862306" y="5210629"/>
                <a:chExt cx="10595" cy="10597"/>
              </a:xfrm>
            </p:grpSpPr>
            <p:sp>
              <p:nvSpPr>
                <p:cNvPr id="195" name="Freeform 194">
                  <a:extLst>
                    <a:ext uri="{FF2B5EF4-FFF2-40B4-BE49-F238E27FC236}">
                      <a16:creationId xmlns:a16="http://schemas.microsoft.com/office/drawing/2014/main" id="{CE84D98D-2AD9-DE8D-5A22-FAB38D5CE40F}"/>
                    </a:ext>
                  </a:extLst>
                </p:cNvPr>
                <p:cNvSpPr/>
                <p:nvPr/>
              </p:nvSpPr>
              <p:spPr>
                <a:xfrm rot="-4592676">
                  <a:off x="5863208" y="5211531"/>
                  <a:ext cx="8791" cy="8792"/>
                </a:xfrm>
                <a:custGeom>
                  <a:avLst/>
                  <a:gdLst>
                    <a:gd name="connsiteX0" fmla="*/ 0 w 8791"/>
                    <a:gd name="connsiteY0" fmla="*/ 0 h 8792"/>
                    <a:gd name="connsiteX1" fmla="*/ 8791 w 8791"/>
                    <a:gd name="connsiteY1" fmla="*/ 0 h 8792"/>
                    <a:gd name="connsiteX2" fmla="*/ 8791 w 8791"/>
                    <a:gd name="connsiteY2" fmla="*/ 8793 h 8792"/>
                    <a:gd name="connsiteX3" fmla="*/ 0 w 8791"/>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1"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FB31FA0F-C817-D389-5876-1FD72766E73C}"/>
                    </a:ext>
                  </a:extLst>
                </p:cNvPr>
                <p:cNvSpPr/>
                <p:nvPr/>
              </p:nvSpPr>
              <p:spPr>
                <a:xfrm>
                  <a:off x="5862786" y="5211854"/>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3130"/>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120" name="Graphic 4">
                <a:extLst>
                  <a:ext uri="{FF2B5EF4-FFF2-40B4-BE49-F238E27FC236}">
                    <a16:creationId xmlns:a16="http://schemas.microsoft.com/office/drawing/2014/main" id="{FBEC8D5C-EF33-A302-52F2-3274364AD8B5}"/>
                  </a:ext>
                </a:extLst>
              </p:cNvPr>
              <p:cNvGrpSpPr/>
              <p:nvPr/>
            </p:nvGrpSpPr>
            <p:grpSpPr>
              <a:xfrm>
                <a:off x="5817262" y="5223550"/>
                <a:ext cx="9214" cy="9215"/>
                <a:chOff x="5817262" y="5223550"/>
                <a:chExt cx="9214" cy="9215"/>
              </a:xfrm>
            </p:grpSpPr>
            <p:sp>
              <p:nvSpPr>
                <p:cNvPr id="193" name="Freeform 192">
                  <a:extLst>
                    <a:ext uri="{FF2B5EF4-FFF2-40B4-BE49-F238E27FC236}">
                      <a16:creationId xmlns:a16="http://schemas.microsoft.com/office/drawing/2014/main" id="{61E86B90-4EFF-0071-FA50-95F1761CA5CF}"/>
                    </a:ext>
                  </a:extLst>
                </p:cNvPr>
                <p:cNvSpPr/>
                <p:nvPr/>
              </p:nvSpPr>
              <p:spPr>
                <a:xfrm rot="-4591927">
                  <a:off x="5818047" y="5224335"/>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D05B82B8-80E8-0018-66E2-08B10ADD9362}"/>
                    </a:ext>
                  </a:extLst>
                </p:cNvPr>
                <p:cNvSpPr/>
                <p:nvPr/>
              </p:nvSpPr>
              <p:spPr>
                <a:xfrm>
                  <a:off x="5818067" y="5224468"/>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6" y="838"/>
                        <a:pt x="73" y="2749"/>
                      </a:cubicBezTo>
                      <a:cubicBezTo>
                        <a:pt x="-309" y="4661"/>
                        <a:pt x="838" y="6954"/>
                        <a:pt x="2749" y="7337"/>
                      </a:cubicBezTo>
                      <a:cubicBezTo>
                        <a:pt x="4660" y="7719"/>
                        <a:pt x="6953" y="6572"/>
                        <a:pt x="7335" y="4661"/>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1" name="Graphic 4">
                <a:extLst>
                  <a:ext uri="{FF2B5EF4-FFF2-40B4-BE49-F238E27FC236}">
                    <a16:creationId xmlns:a16="http://schemas.microsoft.com/office/drawing/2014/main" id="{264BE8F6-88AB-322E-7975-9F942FE854B8}"/>
                  </a:ext>
                </a:extLst>
              </p:cNvPr>
              <p:cNvGrpSpPr/>
              <p:nvPr/>
            </p:nvGrpSpPr>
            <p:grpSpPr>
              <a:xfrm>
                <a:off x="5458058" y="5080903"/>
                <a:ext cx="11518" cy="11520"/>
                <a:chOff x="5458058" y="5080903"/>
                <a:chExt cx="11518" cy="11520"/>
              </a:xfrm>
            </p:grpSpPr>
            <p:sp>
              <p:nvSpPr>
                <p:cNvPr id="191" name="Freeform 190">
                  <a:extLst>
                    <a:ext uri="{FF2B5EF4-FFF2-40B4-BE49-F238E27FC236}">
                      <a16:creationId xmlns:a16="http://schemas.microsoft.com/office/drawing/2014/main" id="{FCD322BC-B757-0941-66F6-0956BDC5DBDE}"/>
                    </a:ext>
                  </a:extLst>
                </p:cNvPr>
                <p:cNvSpPr/>
                <p:nvPr/>
              </p:nvSpPr>
              <p:spPr>
                <a:xfrm rot="-4591593">
                  <a:off x="5459040" y="5081885"/>
                  <a:ext cx="9555" cy="9557"/>
                </a:xfrm>
                <a:custGeom>
                  <a:avLst/>
                  <a:gdLst>
                    <a:gd name="connsiteX0" fmla="*/ 0 w 9555"/>
                    <a:gd name="connsiteY0" fmla="*/ 0 h 9557"/>
                    <a:gd name="connsiteX1" fmla="*/ 9555 w 9555"/>
                    <a:gd name="connsiteY1" fmla="*/ 0 h 9557"/>
                    <a:gd name="connsiteX2" fmla="*/ 9555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71FB3D5-F32D-A909-AFF4-6EC75C94E9AE}"/>
                    </a:ext>
                  </a:extLst>
                </p:cNvPr>
                <p:cNvSpPr/>
                <p:nvPr/>
              </p:nvSpPr>
              <p:spPr>
                <a:xfrm>
                  <a:off x="5459085" y="5081400"/>
                  <a:ext cx="9540" cy="9516"/>
                </a:xfrm>
                <a:custGeom>
                  <a:avLst/>
                  <a:gdLst>
                    <a:gd name="connsiteX0" fmla="*/ 5904 w 9540"/>
                    <a:gd name="connsiteY0" fmla="*/ 171 h 9516"/>
                    <a:gd name="connsiteX1" fmla="*/ 171 w 9540"/>
                    <a:gd name="connsiteY1" fmla="*/ 3611 h 9516"/>
                    <a:gd name="connsiteX2" fmla="*/ 3611 w 9540"/>
                    <a:gd name="connsiteY2" fmla="*/ 9346 h 9516"/>
                    <a:gd name="connsiteX3" fmla="*/ 9344 w 9540"/>
                    <a:gd name="connsiteY3" fmla="*/ 5905 h 9516"/>
                    <a:gd name="connsiteX4" fmla="*/ 5904 w 9540"/>
                    <a:gd name="connsiteY4" fmla="*/ 171 h 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6">
                      <a:moveTo>
                        <a:pt x="5904" y="171"/>
                      </a:moveTo>
                      <a:cubicBezTo>
                        <a:pt x="3229" y="-593"/>
                        <a:pt x="553" y="1318"/>
                        <a:pt x="171" y="3611"/>
                      </a:cubicBezTo>
                      <a:cubicBezTo>
                        <a:pt x="-593" y="6288"/>
                        <a:pt x="1318" y="8963"/>
                        <a:pt x="3611" y="9346"/>
                      </a:cubicBezTo>
                      <a:cubicBezTo>
                        <a:pt x="6286" y="10110"/>
                        <a:pt x="8962" y="8199"/>
                        <a:pt x="9344" y="5905"/>
                      </a:cubicBezTo>
                      <a:cubicBezTo>
                        <a:pt x="10108" y="3611"/>
                        <a:pt x="8579"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22" name="Graphic 4">
                <a:extLst>
                  <a:ext uri="{FF2B5EF4-FFF2-40B4-BE49-F238E27FC236}">
                    <a16:creationId xmlns:a16="http://schemas.microsoft.com/office/drawing/2014/main" id="{D8AB9857-8226-91FC-AA43-3C9ECF9A2D5C}"/>
                  </a:ext>
                </a:extLst>
              </p:cNvPr>
              <p:cNvGrpSpPr/>
              <p:nvPr/>
            </p:nvGrpSpPr>
            <p:grpSpPr>
              <a:xfrm>
                <a:off x="6096050" y="5365901"/>
                <a:ext cx="12901" cy="12904"/>
                <a:chOff x="6096050" y="5365901"/>
                <a:chExt cx="12901" cy="12904"/>
              </a:xfrm>
            </p:grpSpPr>
            <p:sp>
              <p:nvSpPr>
                <p:cNvPr id="189" name="Freeform 188">
                  <a:extLst>
                    <a:ext uri="{FF2B5EF4-FFF2-40B4-BE49-F238E27FC236}">
                      <a16:creationId xmlns:a16="http://schemas.microsoft.com/office/drawing/2014/main" id="{BBB3015D-AA6C-5658-63DC-E4C5DBED03DD}"/>
                    </a:ext>
                  </a:extLst>
                </p:cNvPr>
                <p:cNvSpPr/>
                <p:nvPr/>
              </p:nvSpPr>
              <p:spPr>
                <a:xfrm rot="-4591259">
                  <a:off x="6097150" y="5367002"/>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5F07E4CF-D787-02DF-9940-1CB822F06431}"/>
                    </a:ext>
                  </a:extLst>
                </p:cNvPr>
                <p:cNvSpPr/>
                <p:nvPr/>
              </p:nvSpPr>
              <p:spPr>
                <a:xfrm>
                  <a:off x="6096594" y="5366960"/>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8"/>
                        <a:pt x="1316" y="9727"/>
                        <a:pt x="3992" y="10491"/>
                      </a:cubicBezTo>
                      <a:cubicBezTo>
                        <a:pt x="6667" y="11256"/>
                        <a:pt x="9725" y="9344"/>
                        <a:pt x="10489" y="6668"/>
                      </a:cubicBezTo>
                      <a:cubicBezTo>
                        <a:pt x="11254" y="3610"/>
                        <a:pt x="9725" y="934"/>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id="{7BD02CDF-AB70-7B8B-9B5F-5378FEE0A3FA}"/>
                  </a:ext>
                </a:extLst>
              </p:cNvPr>
              <p:cNvGrpSpPr/>
              <p:nvPr/>
            </p:nvGrpSpPr>
            <p:grpSpPr>
              <a:xfrm>
                <a:off x="5694420" y="5204203"/>
                <a:ext cx="11980" cy="11982"/>
                <a:chOff x="5694420" y="5204203"/>
                <a:chExt cx="11980" cy="11982"/>
              </a:xfrm>
            </p:grpSpPr>
            <p:sp>
              <p:nvSpPr>
                <p:cNvPr id="187" name="Freeform 186">
                  <a:extLst>
                    <a:ext uri="{FF2B5EF4-FFF2-40B4-BE49-F238E27FC236}">
                      <a16:creationId xmlns:a16="http://schemas.microsoft.com/office/drawing/2014/main" id="{3CD3B453-109F-7D7A-2A78-54E65FFF78D4}"/>
                    </a:ext>
                  </a:extLst>
                </p:cNvPr>
                <p:cNvSpPr/>
                <p:nvPr/>
              </p:nvSpPr>
              <p:spPr>
                <a:xfrm rot="-4591259">
                  <a:off x="5695442" y="5205224"/>
                  <a:ext cx="9937" cy="9939"/>
                </a:xfrm>
                <a:custGeom>
                  <a:avLst/>
                  <a:gdLst>
                    <a:gd name="connsiteX0" fmla="*/ 0 w 9937"/>
                    <a:gd name="connsiteY0" fmla="*/ 0 h 9939"/>
                    <a:gd name="connsiteX1" fmla="*/ 9938 w 9937"/>
                    <a:gd name="connsiteY1" fmla="*/ 0 h 9939"/>
                    <a:gd name="connsiteX2" fmla="*/ 9938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8" y="0"/>
                      </a:lnTo>
                      <a:lnTo>
                        <a:pt x="9938" y="9939"/>
                      </a:lnTo>
                      <a:lnTo>
                        <a:pt x="0" y="9939"/>
                      </a:lnTo>
                      <a:close/>
                    </a:path>
                  </a:pathLst>
                </a:custGeom>
                <a:noFill/>
                <a:ln w="381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C6C774E-0AAE-7B66-D888-0DC106DB2AC9}"/>
                    </a:ext>
                  </a:extLst>
                </p:cNvPr>
                <p:cNvSpPr/>
                <p:nvPr/>
              </p:nvSpPr>
              <p:spPr>
                <a:xfrm>
                  <a:off x="5695285" y="5204876"/>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5" y="6669"/>
                        <a:pt x="1316" y="9344"/>
                        <a:pt x="3992" y="10109"/>
                      </a:cubicBezTo>
                      <a:cubicBezTo>
                        <a:pt x="6667" y="10874"/>
                        <a:pt x="9343" y="8962"/>
                        <a:pt x="10107" y="6286"/>
                      </a:cubicBezTo>
                      <a:cubicBezTo>
                        <a:pt x="10489" y="3610"/>
                        <a:pt x="8960" y="935"/>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4" name="Graphic 4">
                <a:extLst>
                  <a:ext uri="{FF2B5EF4-FFF2-40B4-BE49-F238E27FC236}">
                    <a16:creationId xmlns:a16="http://schemas.microsoft.com/office/drawing/2014/main" id="{3E7F15C8-E2A0-DCAD-2964-0B6D0C5FE7BB}"/>
                  </a:ext>
                </a:extLst>
              </p:cNvPr>
              <p:cNvGrpSpPr/>
              <p:nvPr/>
            </p:nvGrpSpPr>
            <p:grpSpPr>
              <a:xfrm>
                <a:off x="5847669" y="5278541"/>
                <a:ext cx="13360" cy="13363"/>
                <a:chOff x="5847669" y="5278541"/>
                <a:chExt cx="13360" cy="13363"/>
              </a:xfrm>
            </p:grpSpPr>
            <p:sp>
              <p:nvSpPr>
                <p:cNvPr id="185" name="Freeform 184">
                  <a:extLst>
                    <a:ext uri="{FF2B5EF4-FFF2-40B4-BE49-F238E27FC236}">
                      <a16:creationId xmlns:a16="http://schemas.microsoft.com/office/drawing/2014/main" id="{35F24096-993D-12B6-0AE8-97D888B4174C}"/>
                    </a:ext>
                  </a:extLst>
                </p:cNvPr>
                <p:cNvSpPr/>
                <p:nvPr/>
              </p:nvSpPr>
              <p:spPr>
                <a:xfrm rot="-4591927">
                  <a:off x="5848807" y="5279679"/>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25531AA-5A6E-32D2-E68B-7D505EA6C8EF}"/>
                    </a:ext>
                  </a:extLst>
                </p:cNvPr>
                <p:cNvSpPr/>
                <p:nvPr/>
              </p:nvSpPr>
              <p:spPr>
                <a:xfrm>
                  <a:off x="5848548" y="5279803"/>
                  <a:ext cx="11038" cy="11040"/>
                </a:xfrm>
                <a:custGeom>
                  <a:avLst/>
                  <a:gdLst>
                    <a:gd name="connsiteX0" fmla="*/ 6666 w 11038"/>
                    <a:gd name="connsiteY0" fmla="*/ 169 h 11040"/>
                    <a:gd name="connsiteX1" fmla="*/ 169 w 11038"/>
                    <a:gd name="connsiteY1" fmla="*/ 4374 h 11040"/>
                    <a:gd name="connsiteX2" fmla="*/ 4373 w 11038"/>
                    <a:gd name="connsiteY2" fmla="*/ 10872 h 11040"/>
                    <a:gd name="connsiteX3" fmla="*/ 10870 w 11038"/>
                    <a:gd name="connsiteY3" fmla="*/ 6667 h 11040"/>
                    <a:gd name="connsiteX4" fmla="*/ 6666 w 1103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8" h="11040">
                      <a:moveTo>
                        <a:pt x="6666" y="169"/>
                      </a:moveTo>
                      <a:cubicBezTo>
                        <a:pt x="3608" y="-596"/>
                        <a:pt x="933" y="1316"/>
                        <a:pt x="169" y="4374"/>
                      </a:cubicBezTo>
                      <a:cubicBezTo>
                        <a:pt x="-596" y="7432"/>
                        <a:pt x="1315" y="10108"/>
                        <a:pt x="4373" y="10872"/>
                      </a:cubicBezTo>
                      <a:cubicBezTo>
                        <a:pt x="7430" y="11637"/>
                        <a:pt x="10106" y="9725"/>
                        <a:pt x="10870" y="6667"/>
                      </a:cubicBezTo>
                      <a:cubicBezTo>
                        <a:pt x="11635" y="3609"/>
                        <a:pt x="9724"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125" name="Graphic 4">
                <a:extLst>
                  <a:ext uri="{FF2B5EF4-FFF2-40B4-BE49-F238E27FC236}">
                    <a16:creationId xmlns:a16="http://schemas.microsoft.com/office/drawing/2014/main" id="{B6C96E69-0F2A-A4EF-8750-2E4296076774}"/>
                  </a:ext>
                </a:extLst>
              </p:cNvPr>
              <p:cNvGrpSpPr/>
              <p:nvPr/>
            </p:nvGrpSpPr>
            <p:grpSpPr>
              <a:xfrm>
                <a:off x="6078171" y="5408946"/>
                <a:ext cx="15205" cy="15208"/>
                <a:chOff x="6078171" y="5408946"/>
                <a:chExt cx="15205" cy="15208"/>
              </a:xfrm>
            </p:grpSpPr>
            <p:sp>
              <p:nvSpPr>
                <p:cNvPr id="183" name="Freeform 182">
                  <a:extLst>
                    <a:ext uri="{FF2B5EF4-FFF2-40B4-BE49-F238E27FC236}">
                      <a16:creationId xmlns:a16="http://schemas.microsoft.com/office/drawing/2014/main" id="{99471786-39EF-FBBC-ECA8-360389215EEE}"/>
                    </a:ext>
                  </a:extLst>
                </p:cNvPr>
                <p:cNvSpPr/>
                <p:nvPr/>
              </p:nvSpPr>
              <p:spPr>
                <a:xfrm rot="-4590844">
                  <a:off x="6079468" y="5410243"/>
                  <a:ext cx="12612" cy="12614"/>
                </a:xfrm>
                <a:custGeom>
                  <a:avLst/>
                  <a:gdLst>
                    <a:gd name="connsiteX0" fmla="*/ 0 w 12612"/>
                    <a:gd name="connsiteY0" fmla="*/ 0 h 12614"/>
                    <a:gd name="connsiteX1" fmla="*/ 12612 w 12612"/>
                    <a:gd name="connsiteY1" fmla="*/ 0 h 12614"/>
                    <a:gd name="connsiteX2" fmla="*/ 12612 w 12612"/>
                    <a:gd name="connsiteY2" fmla="*/ 12615 h 12614"/>
                    <a:gd name="connsiteX3" fmla="*/ 0 w 12612"/>
                    <a:gd name="connsiteY3" fmla="*/ 12615 h 12614"/>
                  </a:gdLst>
                  <a:ahLst/>
                  <a:cxnLst>
                    <a:cxn ang="0">
                      <a:pos x="connsiteX0" y="connsiteY0"/>
                    </a:cxn>
                    <a:cxn ang="0">
                      <a:pos x="connsiteX1" y="connsiteY1"/>
                    </a:cxn>
                    <a:cxn ang="0">
                      <a:pos x="connsiteX2" y="connsiteY2"/>
                    </a:cxn>
                    <a:cxn ang="0">
                      <a:pos x="connsiteX3" y="connsiteY3"/>
                    </a:cxn>
                  </a:cxnLst>
                  <a:rect l="l" t="t" r="r" b="b"/>
                  <a:pathLst>
                    <a:path w="12612" h="12614">
                      <a:moveTo>
                        <a:pt x="0" y="0"/>
                      </a:moveTo>
                      <a:lnTo>
                        <a:pt x="12612" y="0"/>
                      </a:lnTo>
                      <a:lnTo>
                        <a:pt x="12612" y="12615"/>
                      </a:lnTo>
                      <a:lnTo>
                        <a:pt x="0" y="12615"/>
                      </a:lnTo>
                      <a:close/>
                    </a:path>
                  </a:pathLst>
                </a:custGeom>
                <a:noFill/>
                <a:ln w="381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45D582B-014C-128B-277F-6266A0A4BA53}"/>
                    </a:ext>
                  </a:extLst>
                </p:cNvPr>
                <p:cNvSpPr/>
                <p:nvPr/>
              </p:nvSpPr>
              <p:spPr>
                <a:xfrm>
                  <a:off x="6079780" y="5410160"/>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2" y="-597"/>
                        <a:pt x="932" y="1314"/>
                        <a:pt x="167" y="4755"/>
                      </a:cubicBezTo>
                      <a:cubicBezTo>
                        <a:pt x="-597" y="8195"/>
                        <a:pt x="1314" y="11636"/>
                        <a:pt x="4754" y="12400"/>
                      </a:cubicBezTo>
                      <a:cubicBezTo>
                        <a:pt x="8194" y="13164"/>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26" name="Graphic 4">
                <a:extLst>
                  <a:ext uri="{FF2B5EF4-FFF2-40B4-BE49-F238E27FC236}">
                    <a16:creationId xmlns:a16="http://schemas.microsoft.com/office/drawing/2014/main" id="{59B34F0B-9F4F-1C67-945F-313697171CE2}"/>
                  </a:ext>
                </a:extLst>
              </p:cNvPr>
              <p:cNvGrpSpPr/>
              <p:nvPr/>
            </p:nvGrpSpPr>
            <p:grpSpPr>
              <a:xfrm>
                <a:off x="5502958" y="5204441"/>
                <a:ext cx="14742" cy="14745"/>
                <a:chOff x="5502958" y="5204441"/>
                <a:chExt cx="14742" cy="14745"/>
              </a:xfrm>
            </p:grpSpPr>
            <p:sp>
              <p:nvSpPr>
                <p:cNvPr id="181" name="Freeform 180">
                  <a:extLst>
                    <a:ext uri="{FF2B5EF4-FFF2-40B4-BE49-F238E27FC236}">
                      <a16:creationId xmlns:a16="http://schemas.microsoft.com/office/drawing/2014/main" id="{A9463C45-1A84-E308-B246-7885AB2C5EED}"/>
                    </a:ext>
                  </a:extLst>
                </p:cNvPr>
                <p:cNvSpPr/>
                <p:nvPr/>
              </p:nvSpPr>
              <p:spPr>
                <a:xfrm rot="-4591927">
                  <a:off x="5504214" y="5205698"/>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4AEC61FD-9674-41DA-95B8-52F15828B918}"/>
                    </a:ext>
                  </a:extLst>
                </p:cNvPr>
                <p:cNvSpPr/>
                <p:nvPr/>
              </p:nvSpPr>
              <p:spPr>
                <a:xfrm>
                  <a:off x="5504188" y="5205260"/>
                  <a:ext cx="12182" cy="12185"/>
                </a:xfrm>
                <a:custGeom>
                  <a:avLst/>
                  <a:gdLst>
                    <a:gd name="connsiteX0" fmla="*/ 7429 w 12182"/>
                    <a:gd name="connsiteY0" fmla="*/ 167 h 12185"/>
                    <a:gd name="connsiteX1" fmla="*/ 167 w 12182"/>
                    <a:gd name="connsiteY1" fmla="*/ 4755 h 12185"/>
                    <a:gd name="connsiteX2" fmla="*/ 4754 w 12182"/>
                    <a:gd name="connsiteY2" fmla="*/ 12018 h 12185"/>
                    <a:gd name="connsiteX3" fmla="*/ 12015 w 12182"/>
                    <a:gd name="connsiteY3" fmla="*/ 7431 h 12185"/>
                    <a:gd name="connsiteX4" fmla="*/ 7429 w 12182"/>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 h="12185">
                      <a:moveTo>
                        <a:pt x="7429" y="167"/>
                      </a:moveTo>
                      <a:cubicBezTo>
                        <a:pt x="3989" y="-597"/>
                        <a:pt x="932" y="1314"/>
                        <a:pt x="167" y="4755"/>
                      </a:cubicBezTo>
                      <a:cubicBezTo>
                        <a:pt x="-597" y="8195"/>
                        <a:pt x="1314" y="11253"/>
                        <a:pt x="4754" y="12018"/>
                      </a:cubicBezTo>
                      <a:cubicBezTo>
                        <a:pt x="8193" y="12783"/>
                        <a:pt x="11251" y="10871"/>
                        <a:pt x="12015" y="7431"/>
                      </a:cubicBezTo>
                      <a:cubicBezTo>
                        <a:pt x="12780" y="4373"/>
                        <a:pt x="10869"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127" name="Graphic 4">
                <a:extLst>
                  <a:ext uri="{FF2B5EF4-FFF2-40B4-BE49-F238E27FC236}">
                    <a16:creationId xmlns:a16="http://schemas.microsoft.com/office/drawing/2014/main" id="{D0EC5EB6-D4DA-4000-1EC6-337F2CC68FA5}"/>
                  </a:ext>
                </a:extLst>
              </p:cNvPr>
              <p:cNvGrpSpPr/>
              <p:nvPr/>
            </p:nvGrpSpPr>
            <p:grpSpPr>
              <a:xfrm>
                <a:off x="5478810" y="5232027"/>
                <a:ext cx="12441" cy="12443"/>
                <a:chOff x="5478810" y="5232027"/>
                <a:chExt cx="12441" cy="12443"/>
              </a:xfrm>
            </p:grpSpPr>
            <p:sp>
              <p:nvSpPr>
                <p:cNvPr id="179" name="Freeform 178">
                  <a:extLst>
                    <a:ext uri="{FF2B5EF4-FFF2-40B4-BE49-F238E27FC236}">
                      <a16:creationId xmlns:a16="http://schemas.microsoft.com/office/drawing/2014/main" id="{23894A47-23EB-F199-F195-7E83E41946EA}"/>
                    </a:ext>
                  </a:extLst>
                </p:cNvPr>
                <p:cNvSpPr/>
                <p:nvPr/>
              </p:nvSpPr>
              <p:spPr>
                <a:xfrm rot="-4590844">
                  <a:off x="5479871" y="5233088"/>
                  <a:ext cx="10319" cy="10321"/>
                </a:xfrm>
                <a:custGeom>
                  <a:avLst/>
                  <a:gdLst>
                    <a:gd name="connsiteX0" fmla="*/ 0 w 10319"/>
                    <a:gd name="connsiteY0" fmla="*/ 0 h 10321"/>
                    <a:gd name="connsiteX1" fmla="*/ 10319 w 10319"/>
                    <a:gd name="connsiteY1" fmla="*/ 0 h 10321"/>
                    <a:gd name="connsiteX2" fmla="*/ 10319 w 10319"/>
                    <a:gd name="connsiteY2" fmla="*/ 10321 h 10321"/>
                    <a:gd name="connsiteX3" fmla="*/ 0 w 10319"/>
                    <a:gd name="connsiteY3" fmla="*/ 10321 h 10321"/>
                  </a:gdLst>
                  <a:ahLst/>
                  <a:cxnLst>
                    <a:cxn ang="0">
                      <a:pos x="connsiteX0" y="connsiteY0"/>
                    </a:cxn>
                    <a:cxn ang="0">
                      <a:pos x="connsiteX1" y="connsiteY1"/>
                    </a:cxn>
                    <a:cxn ang="0">
                      <a:pos x="connsiteX2" y="connsiteY2"/>
                    </a:cxn>
                    <a:cxn ang="0">
                      <a:pos x="connsiteX3" y="connsiteY3"/>
                    </a:cxn>
                  </a:cxnLst>
                  <a:rect l="l" t="t" r="r" b="b"/>
                  <a:pathLst>
                    <a:path w="10319" h="10321">
                      <a:moveTo>
                        <a:pt x="0" y="0"/>
                      </a:moveTo>
                      <a:lnTo>
                        <a:pt x="10319" y="0"/>
                      </a:lnTo>
                      <a:lnTo>
                        <a:pt x="10319" y="10321"/>
                      </a:lnTo>
                      <a:lnTo>
                        <a:pt x="0" y="10321"/>
                      </a:lnTo>
                      <a:close/>
                    </a:path>
                  </a:pathLst>
                </a:custGeom>
                <a:noFill/>
                <a:ln w="381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388CCE2A-B3E2-C14B-53AF-DA3BD3B4BCAD}"/>
                    </a:ext>
                  </a:extLst>
                </p:cNvPr>
                <p:cNvSpPr/>
                <p:nvPr/>
              </p:nvSpPr>
              <p:spPr>
                <a:xfrm>
                  <a:off x="5479724" y="5233164"/>
                  <a:ext cx="10276" cy="10278"/>
                </a:xfrm>
                <a:custGeom>
                  <a:avLst/>
                  <a:gdLst>
                    <a:gd name="connsiteX0" fmla="*/ 6285 w 10276"/>
                    <a:gd name="connsiteY0" fmla="*/ 170 h 10278"/>
                    <a:gd name="connsiteX1" fmla="*/ 170 w 10276"/>
                    <a:gd name="connsiteY1" fmla="*/ 3993 h 10278"/>
                    <a:gd name="connsiteX2" fmla="*/ 3992 w 10276"/>
                    <a:gd name="connsiteY2" fmla="*/ 10109 h 10278"/>
                    <a:gd name="connsiteX3" fmla="*/ 10107 w 10276"/>
                    <a:gd name="connsiteY3" fmla="*/ 6286 h 10278"/>
                    <a:gd name="connsiteX4" fmla="*/ 6285 w 10276"/>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0278">
                      <a:moveTo>
                        <a:pt x="6285" y="170"/>
                      </a:moveTo>
                      <a:cubicBezTo>
                        <a:pt x="3610" y="-595"/>
                        <a:pt x="934" y="1317"/>
                        <a:pt x="170" y="3993"/>
                      </a:cubicBezTo>
                      <a:cubicBezTo>
                        <a:pt x="-595" y="6668"/>
                        <a:pt x="1316" y="9344"/>
                        <a:pt x="3992" y="10109"/>
                      </a:cubicBezTo>
                      <a:cubicBezTo>
                        <a:pt x="6667" y="10874"/>
                        <a:pt x="9343" y="8962"/>
                        <a:pt x="10107" y="6286"/>
                      </a:cubicBezTo>
                      <a:cubicBezTo>
                        <a:pt x="10871" y="3610"/>
                        <a:pt x="8960"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8" name="Graphic 4">
                <a:extLst>
                  <a:ext uri="{FF2B5EF4-FFF2-40B4-BE49-F238E27FC236}">
                    <a16:creationId xmlns:a16="http://schemas.microsoft.com/office/drawing/2014/main" id="{C3558C11-840B-D559-3E98-E0404F8A9805}"/>
                  </a:ext>
                </a:extLst>
              </p:cNvPr>
              <p:cNvGrpSpPr/>
              <p:nvPr/>
            </p:nvGrpSpPr>
            <p:grpSpPr>
              <a:xfrm>
                <a:off x="5617800" y="5344700"/>
                <a:ext cx="8754" cy="8755"/>
                <a:chOff x="5617800" y="5344700"/>
                <a:chExt cx="8754" cy="8755"/>
              </a:xfrm>
            </p:grpSpPr>
            <p:sp>
              <p:nvSpPr>
                <p:cNvPr id="177" name="Freeform 176">
                  <a:extLst>
                    <a:ext uri="{FF2B5EF4-FFF2-40B4-BE49-F238E27FC236}">
                      <a16:creationId xmlns:a16="http://schemas.microsoft.com/office/drawing/2014/main" id="{7FE72C3D-1FBC-3190-5B3F-CA50B35B2FDE}"/>
                    </a:ext>
                  </a:extLst>
                </p:cNvPr>
                <p:cNvSpPr/>
                <p:nvPr/>
              </p:nvSpPr>
              <p:spPr>
                <a:xfrm rot="-4591593">
                  <a:off x="5618547" y="5345446"/>
                  <a:ext cx="7261" cy="7263"/>
                </a:xfrm>
                <a:custGeom>
                  <a:avLst/>
                  <a:gdLst>
                    <a:gd name="connsiteX0" fmla="*/ 0 w 7261"/>
                    <a:gd name="connsiteY0" fmla="*/ 0 h 7263"/>
                    <a:gd name="connsiteX1" fmla="*/ 7262 w 7261"/>
                    <a:gd name="connsiteY1" fmla="*/ 0 h 7263"/>
                    <a:gd name="connsiteX2" fmla="*/ 7262 w 7261"/>
                    <a:gd name="connsiteY2" fmla="*/ 7264 h 7263"/>
                    <a:gd name="connsiteX3" fmla="*/ 0 w 7261"/>
                    <a:gd name="connsiteY3" fmla="*/ 7264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4"/>
                      </a:lnTo>
                      <a:lnTo>
                        <a:pt x="0" y="7264"/>
                      </a:lnTo>
                      <a:close/>
                    </a:path>
                  </a:pathLst>
                </a:custGeom>
                <a:noFill/>
                <a:ln w="381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6F4EB3A-CDA5-8639-A6B5-818657C76EE5}"/>
                    </a:ext>
                  </a:extLst>
                </p:cNvPr>
                <p:cNvSpPr/>
                <p:nvPr/>
              </p:nvSpPr>
              <p:spPr>
                <a:xfrm>
                  <a:off x="5618177" y="5345267"/>
                  <a:ext cx="7408" cy="7409"/>
                </a:xfrm>
                <a:custGeom>
                  <a:avLst/>
                  <a:gdLst>
                    <a:gd name="connsiteX0" fmla="*/ 4660 w 7408"/>
                    <a:gd name="connsiteY0" fmla="*/ 73 h 7409"/>
                    <a:gd name="connsiteX1" fmla="*/ 73 w 7408"/>
                    <a:gd name="connsiteY1" fmla="*/ 2749 h 7409"/>
                    <a:gd name="connsiteX2" fmla="*/ 2749 w 7408"/>
                    <a:gd name="connsiteY2" fmla="*/ 7336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6"/>
                      </a:cubicBezTo>
                      <a:cubicBezTo>
                        <a:pt x="4660" y="7719"/>
                        <a:pt x="6571" y="6572"/>
                        <a:pt x="7335" y="4660"/>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9" name="Graphic 4">
                <a:extLst>
                  <a:ext uri="{FF2B5EF4-FFF2-40B4-BE49-F238E27FC236}">
                    <a16:creationId xmlns:a16="http://schemas.microsoft.com/office/drawing/2014/main" id="{6DF38A1D-CF9D-E1C0-EB79-0DDF722034F8}"/>
                  </a:ext>
                </a:extLst>
              </p:cNvPr>
              <p:cNvGrpSpPr/>
              <p:nvPr/>
            </p:nvGrpSpPr>
            <p:grpSpPr>
              <a:xfrm>
                <a:off x="5954732" y="5541828"/>
                <a:ext cx="11520" cy="11522"/>
                <a:chOff x="5954732" y="5541828"/>
                <a:chExt cx="11520" cy="11522"/>
              </a:xfrm>
            </p:grpSpPr>
            <p:sp>
              <p:nvSpPr>
                <p:cNvPr id="175" name="Freeform 174">
                  <a:extLst>
                    <a:ext uri="{FF2B5EF4-FFF2-40B4-BE49-F238E27FC236}">
                      <a16:creationId xmlns:a16="http://schemas.microsoft.com/office/drawing/2014/main" id="{A03A53EC-5627-2F36-78CA-B2A6F30B0583}"/>
                    </a:ext>
                  </a:extLst>
                </p:cNvPr>
                <p:cNvSpPr/>
                <p:nvPr/>
              </p:nvSpPr>
              <p:spPr>
                <a:xfrm rot="-4590510">
                  <a:off x="5955715" y="5542810"/>
                  <a:ext cx="9554" cy="9556"/>
                </a:xfrm>
                <a:custGeom>
                  <a:avLst/>
                  <a:gdLst>
                    <a:gd name="connsiteX0" fmla="*/ 0 w 9554"/>
                    <a:gd name="connsiteY0" fmla="*/ 0 h 9556"/>
                    <a:gd name="connsiteX1" fmla="*/ 9555 w 9554"/>
                    <a:gd name="connsiteY1" fmla="*/ 0 h 9556"/>
                    <a:gd name="connsiteX2" fmla="*/ 9555 w 9554"/>
                    <a:gd name="connsiteY2" fmla="*/ 9557 h 9556"/>
                    <a:gd name="connsiteX3" fmla="*/ 0 w 9554"/>
                    <a:gd name="connsiteY3" fmla="*/ 9557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3D700CA0-949B-7962-9CEE-A44B5B87D0C3}"/>
                    </a:ext>
                  </a:extLst>
                </p:cNvPr>
                <p:cNvSpPr/>
                <p:nvPr/>
              </p:nvSpPr>
              <p:spPr>
                <a:xfrm>
                  <a:off x="5955561" y="554242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554" y="1318"/>
                        <a:pt x="171" y="3612"/>
                      </a:cubicBezTo>
                      <a:cubicBezTo>
                        <a:pt x="-593" y="6288"/>
                        <a:pt x="1318" y="8963"/>
                        <a:pt x="3611" y="9346"/>
                      </a:cubicBezTo>
                      <a:cubicBezTo>
                        <a:pt x="6287" y="10110"/>
                        <a:pt x="8962"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30" name="Graphic 4">
                <a:extLst>
                  <a:ext uri="{FF2B5EF4-FFF2-40B4-BE49-F238E27FC236}">
                    <a16:creationId xmlns:a16="http://schemas.microsoft.com/office/drawing/2014/main" id="{51442459-8526-544E-BEF7-3D5E997672F8}"/>
                  </a:ext>
                </a:extLst>
              </p:cNvPr>
              <p:cNvGrpSpPr/>
              <p:nvPr/>
            </p:nvGrpSpPr>
            <p:grpSpPr>
              <a:xfrm>
                <a:off x="5936982" y="5692097"/>
                <a:ext cx="15204" cy="15207"/>
                <a:chOff x="5936982" y="5692097"/>
                <a:chExt cx="15204" cy="15207"/>
              </a:xfrm>
            </p:grpSpPr>
            <p:sp>
              <p:nvSpPr>
                <p:cNvPr id="173" name="Freeform 172">
                  <a:extLst>
                    <a:ext uri="{FF2B5EF4-FFF2-40B4-BE49-F238E27FC236}">
                      <a16:creationId xmlns:a16="http://schemas.microsoft.com/office/drawing/2014/main" id="{246F5E57-3D20-8DC3-CC62-86D8D457F912}"/>
                    </a:ext>
                  </a:extLst>
                </p:cNvPr>
                <p:cNvSpPr/>
                <p:nvPr/>
              </p:nvSpPr>
              <p:spPr>
                <a:xfrm rot="-4591593">
                  <a:off x="5938278" y="5693393"/>
                  <a:ext cx="12612" cy="12615"/>
                </a:xfrm>
                <a:custGeom>
                  <a:avLst/>
                  <a:gdLst>
                    <a:gd name="connsiteX0" fmla="*/ 0 w 12612"/>
                    <a:gd name="connsiteY0" fmla="*/ 0 h 12615"/>
                    <a:gd name="connsiteX1" fmla="*/ 12613 w 12612"/>
                    <a:gd name="connsiteY1" fmla="*/ 0 h 12615"/>
                    <a:gd name="connsiteX2" fmla="*/ 12613 w 12612"/>
                    <a:gd name="connsiteY2" fmla="*/ 12616 h 12615"/>
                    <a:gd name="connsiteX3" fmla="*/ 0 w 12612"/>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8A6FD13A-10BB-DE39-65AA-CA9C666F325D}"/>
                    </a:ext>
                  </a:extLst>
                </p:cNvPr>
                <p:cNvSpPr/>
                <p:nvPr/>
              </p:nvSpPr>
              <p:spPr>
                <a:xfrm>
                  <a:off x="5937984" y="5693425"/>
                  <a:ext cx="12695" cy="12567"/>
                </a:xfrm>
                <a:custGeom>
                  <a:avLst/>
                  <a:gdLst>
                    <a:gd name="connsiteX0" fmla="*/ 7811 w 12695"/>
                    <a:gd name="connsiteY0" fmla="*/ 167 h 12567"/>
                    <a:gd name="connsiteX1" fmla="*/ 167 w 12695"/>
                    <a:gd name="connsiteY1" fmla="*/ 4755 h 12567"/>
                    <a:gd name="connsiteX2" fmla="*/ 4754 w 12695"/>
                    <a:gd name="connsiteY2" fmla="*/ 12400 h 12567"/>
                    <a:gd name="connsiteX3" fmla="*/ 12398 w 12695"/>
                    <a:gd name="connsiteY3" fmla="*/ 7813 h 12567"/>
                    <a:gd name="connsiteX4" fmla="*/ 7811 w 1269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 h="12567">
                      <a:moveTo>
                        <a:pt x="7811" y="167"/>
                      </a:moveTo>
                      <a:cubicBezTo>
                        <a:pt x="4371" y="-597"/>
                        <a:pt x="932" y="1314"/>
                        <a:pt x="167" y="4755"/>
                      </a:cubicBezTo>
                      <a:cubicBezTo>
                        <a:pt x="-597" y="8195"/>
                        <a:pt x="1314" y="11636"/>
                        <a:pt x="4754" y="12400"/>
                      </a:cubicBezTo>
                      <a:cubicBezTo>
                        <a:pt x="8193" y="13165"/>
                        <a:pt x="11633" y="11253"/>
                        <a:pt x="12398" y="7813"/>
                      </a:cubicBezTo>
                      <a:cubicBezTo>
                        <a:pt x="13544" y="4372"/>
                        <a:pt x="11251" y="1314"/>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1" name="Graphic 4">
                <a:extLst>
                  <a:ext uri="{FF2B5EF4-FFF2-40B4-BE49-F238E27FC236}">
                    <a16:creationId xmlns:a16="http://schemas.microsoft.com/office/drawing/2014/main" id="{A5BA6129-FAFC-8AD9-8062-729A8DDA9E35}"/>
                  </a:ext>
                </a:extLst>
              </p:cNvPr>
              <p:cNvGrpSpPr/>
              <p:nvPr/>
            </p:nvGrpSpPr>
            <p:grpSpPr>
              <a:xfrm>
                <a:off x="5732968" y="5705000"/>
                <a:ext cx="9216" cy="9218"/>
                <a:chOff x="5732968" y="5705000"/>
                <a:chExt cx="9216" cy="9218"/>
              </a:xfrm>
            </p:grpSpPr>
            <p:sp>
              <p:nvSpPr>
                <p:cNvPr id="171" name="Freeform 170">
                  <a:extLst>
                    <a:ext uri="{FF2B5EF4-FFF2-40B4-BE49-F238E27FC236}">
                      <a16:creationId xmlns:a16="http://schemas.microsoft.com/office/drawing/2014/main" id="{B107DBC6-027F-8B00-E72D-263FA987553C}"/>
                    </a:ext>
                  </a:extLst>
                </p:cNvPr>
                <p:cNvSpPr/>
                <p:nvPr/>
              </p:nvSpPr>
              <p:spPr>
                <a:xfrm rot="-4590510">
                  <a:off x="5733754" y="5705786"/>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92473FFA-F25E-59D3-F309-F6319EEB55E6}"/>
                    </a:ext>
                  </a:extLst>
                </p:cNvPr>
                <p:cNvSpPr/>
                <p:nvPr/>
              </p:nvSpPr>
              <p:spPr>
                <a:xfrm>
                  <a:off x="5733984" y="5705752"/>
                  <a:ext cx="7716" cy="7790"/>
                </a:xfrm>
                <a:custGeom>
                  <a:avLst/>
                  <a:gdLst>
                    <a:gd name="connsiteX0" fmla="*/ 4659 w 7716"/>
                    <a:gd name="connsiteY0" fmla="*/ 72 h 7790"/>
                    <a:gd name="connsiteX1" fmla="*/ 72 w 7716"/>
                    <a:gd name="connsiteY1" fmla="*/ 3131 h 7790"/>
                    <a:gd name="connsiteX2" fmla="*/ 3130 w 7716"/>
                    <a:gd name="connsiteY2" fmla="*/ 7718 h 7790"/>
                    <a:gd name="connsiteX3" fmla="*/ 7716 w 7716"/>
                    <a:gd name="connsiteY3" fmla="*/ 4660 h 7790"/>
                    <a:gd name="connsiteX4" fmla="*/ 4659 w 7716"/>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 h="7790">
                      <a:moveTo>
                        <a:pt x="4659" y="72"/>
                      </a:moveTo>
                      <a:cubicBezTo>
                        <a:pt x="2748" y="-310"/>
                        <a:pt x="455" y="837"/>
                        <a:pt x="72" y="3131"/>
                      </a:cubicBezTo>
                      <a:cubicBezTo>
                        <a:pt x="-310" y="5042"/>
                        <a:pt x="837" y="7336"/>
                        <a:pt x="3130" y="7718"/>
                      </a:cubicBezTo>
                      <a:cubicBezTo>
                        <a:pt x="5041" y="8100"/>
                        <a:pt x="7334" y="6954"/>
                        <a:pt x="7716" y="4660"/>
                      </a:cubicBezTo>
                      <a:cubicBezTo>
                        <a:pt x="7716" y="2749"/>
                        <a:pt x="6570"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2" name="Graphic 4">
                <a:extLst>
                  <a:ext uri="{FF2B5EF4-FFF2-40B4-BE49-F238E27FC236}">
                    <a16:creationId xmlns:a16="http://schemas.microsoft.com/office/drawing/2014/main" id="{450936AE-E1E5-B356-D480-940E9D68E233}"/>
                  </a:ext>
                </a:extLst>
              </p:cNvPr>
              <p:cNvGrpSpPr/>
              <p:nvPr/>
            </p:nvGrpSpPr>
            <p:grpSpPr>
              <a:xfrm>
                <a:off x="5851354" y="5815331"/>
                <a:ext cx="16588" cy="16591"/>
                <a:chOff x="5851354" y="5815331"/>
                <a:chExt cx="16588" cy="16591"/>
              </a:xfrm>
            </p:grpSpPr>
            <p:sp>
              <p:nvSpPr>
                <p:cNvPr id="169" name="Freeform 168">
                  <a:extLst>
                    <a:ext uri="{FF2B5EF4-FFF2-40B4-BE49-F238E27FC236}">
                      <a16:creationId xmlns:a16="http://schemas.microsoft.com/office/drawing/2014/main" id="{9B91BC00-B278-88AA-C0BD-BFB92FACB491}"/>
                    </a:ext>
                  </a:extLst>
                </p:cNvPr>
                <p:cNvSpPr/>
                <p:nvPr/>
              </p:nvSpPr>
              <p:spPr>
                <a:xfrm rot="-4591259">
                  <a:off x="5852768" y="5816745"/>
                  <a:ext cx="13759" cy="13762"/>
                </a:xfrm>
                <a:custGeom>
                  <a:avLst/>
                  <a:gdLst>
                    <a:gd name="connsiteX0" fmla="*/ 0 w 13759"/>
                    <a:gd name="connsiteY0" fmla="*/ 0 h 13762"/>
                    <a:gd name="connsiteX1" fmla="*/ 13760 w 13759"/>
                    <a:gd name="connsiteY1" fmla="*/ 0 h 13762"/>
                    <a:gd name="connsiteX2" fmla="*/ 13760 w 13759"/>
                    <a:gd name="connsiteY2" fmla="*/ 13762 h 13762"/>
                    <a:gd name="connsiteX3" fmla="*/ 0 w 13759"/>
                    <a:gd name="connsiteY3" fmla="*/ 13762 h 13762"/>
                  </a:gdLst>
                  <a:ahLst/>
                  <a:cxnLst>
                    <a:cxn ang="0">
                      <a:pos x="connsiteX0" y="connsiteY0"/>
                    </a:cxn>
                    <a:cxn ang="0">
                      <a:pos x="connsiteX1" y="connsiteY1"/>
                    </a:cxn>
                    <a:cxn ang="0">
                      <a:pos x="connsiteX2" y="connsiteY2"/>
                    </a:cxn>
                    <a:cxn ang="0">
                      <a:pos x="connsiteX3" y="connsiteY3"/>
                    </a:cxn>
                  </a:cxnLst>
                  <a:rect l="l" t="t" r="r" b="b"/>
                  <a:pathLst>
                    <a:path w="13759" h="13762">
                      <a:moveTo>
                        <a:pt x="0" y="0"/>
                      </a:moveTo>
                      <a:lnTo>
                        <a:pt x="13760" y="0"/>
                      </a:lnTo>
                      <a:lnTo>
                        <a:pt x="13760" y="13762"/>
                      </a:lnTo>
                      <a:lnTo>
                        <a:pt x="0" y="13762"/>
                      </a:lnTo>
                      <a:close/>
                    </a:path>
                  </a:pathLst>
                </a:custGeom>
                <a:noFill/>
                <a:ln w="381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D69DEA4-A8C6-8261-A1A4-DF436D35EA1F}"/>
                    </a:ext>
                  </a:extLst>
                </p:cNvPr>
                <p:cNvSpPr/>
                <p:nvPr/>
              </p:nvSpPr>
              <p:spPr>
                <a:xfrm>
                  <a:off x="5852391" y="5816537"/>
                  <a:ext cx="13820" cy="13674"/>
                </a:xfrm>
                <a:custGeom>
                  <a:avLst/>
                  <a:gdLst>
                    <a:gd name="connsiteX0" fmla="*/ 8556 w 13820"/>
                    <a:gd name="connsiteY0" fmla="*/ 147 h 13674"/>
                    <a:gd name="connsiteX1" fmla="*/ 147 w 13820"/>
                    <a:gd name="connsiteY1" fmla="*/ 5117 h 13674"/>
                    <a:gd name="connsiteX2" fmla="*/ 5116 w 13820"/>
                    <a:gd name="connsiteY2" fmla="*/ 13527 h 13674"/>
                    <a:gd name="connsiteX3" fmla="*/ 13524 w 13820"/>
                    <a:gd name="connsiteY3" fmla="*/ 8558 h 13674"/>
                    <a:gd name="connsiteX4" fmla="*/ 8556 w 13820"/>
                    <a:gd name="connsiteY4" fmla="*/ 147 h 1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0" h="13674">
                      <a:moveTo>
                        <a:pt x="8556" y="147"/>
                      </a:moveTo>
                      <a:cubicBezTo>
                        <a:pt x="4734" y="-617"/>
                        <a:pt x="912" y="1676"/>
                        <a:pt x="147" y="5117"/>
                      </a:cubicBezTo>
                      <a:cubicBezTo>
                        <a:pt x="-617" y="8940"/>
                        <a:pt x="1676" y="12763"/>
                        <a:pt x="5116" y="13527"/>
                      </a:cubicBezTo>
                      <a:cubicBezTo>
                        <a:pt x="8938" y="14292"/>
                        <a:pt x="12760" y="11998"/>
                        <a:pt x="13524" y="8558"/>
                      </a:cubicBezTo>
                      <a:cubicBezTo>
                        <a:pt x="14671" y="5117"/>
                        <a:pt x="12378" y="1294"/>
                        <a:pt x="8556" y="147"/>
                      </a:cubicBezTo>
                      <a:close/>
                    </a:path>
                  </a:pathLst>
                </a:custGeom>
                <a:solidFill>
                  <a:srgbClr val="29ABE2"/>
                </a:solidFill>
                <a:ln w="3819" cap="flat">
                  <a:noFill/>
                  <a:prstDash val="solid"/>
                  <a:miter/>
                </a:ln>
              </p:spPr>
              <p:txBody>
                <a:bodyPr rtlCol="0" anchor="ctr"/>
                <a:lstStyle/>
                <a:p>
                  <a:endParaRPr lang="en-US"/>
                </a:p>
              </p:txBody>
            </p:sp>
          </p:grpSp>
          <p:grpSp>
            <p:nvGrpSpPr>
              <p:cNvPr id="133" name="Graphic 4">
                <a:extLst>
                  <a:ext uri="{FF2B5EF4-FFF2-40B4-BE49-F238E27FC236}">
                    <a16:creationId xmlns:a16="http://schemas.microsoft.com/office/drawing/2014/main" id="{FEB761EF-5328-B720-F512-7F40B75C98B8}"/>
                  </a:ext>
                </a:extLst>
              </p:cNvPr>
              <p:cNvGrpSpPr/>
              <p:nvPr/>
            </p:nvGrpSpPr>
            <p:grpSpPr>
              <a:xfrm>
                <a:off x="5473686" y="5524751"/>
                <a:ext cx="15205" cy="15208"/>
                <a:chOff x="5473686" y="5524751"/>
                <a:chExt cx="15205" cy="15208"/>
              </a:xfrm>
            </p:grpSpPr>
            <p:sp>
              <p:nvSpPr>
                <p:cNvPr id="167" name="Freeform 166">
                  <a:extLst>
                    <a:ext uri="{FF2B5EF4-FFF2-40B4-BE49-F238E27FC236}">
                      <a16:creationId xmlns:a16="http://schemas.microsoft.com/office/drawing/2014/main" id="{E9CD5C37-1FA6-766C-C91C-F3DA6DFFA53C}"/>
                    </a:ext>
                  </a:extLst>
                </p:cNvPr>
                <p:cNvSpPr/>
                <p:nvPr/>
              </p:nvSpPr>
              <p:spPr>
                <a:xfrm rot="-4591259">
                  <a:off x="5474982" y="5526047"/>
                  <a:ext cx="12613" cy="12615"/>
                </a:xfrm>
                <a:custGeom>
                  <a:avLst/>
                  <a:gdLst>
                    <a:gd name="connsiteX0" fmla="*/ 0 w 12613"/>
                    <a:gd name="connsiteY0" fmla="*/ 0 h 12615"/>
                    <a:gd name="connsiteX1" fmla="*/ 12613 w 12613"/>
                    <a:gd name="connsiteY1" fmla="*/ 0 h 12615"/>
                    <a:gd name="connsiteX2" fmla="*/ 12613 w 12613"/>
                    <a:gd name="connsiteY2" fmla="*/ 12616 h 12615"/>
                    <a:gd name="connsiteX3" fmla="*/ 0 w 12613"/>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3"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B6D98674-096F-F940-3B06-33F8086C9971}"/>
                    </a:ext>
                  </a:extLst>
                </p:cNvPr>
                <p:cNvSpPr/>
                <p:nvPr/>
              </p:nvSpPr>
              <p:spPr>
                <a:xfrm>
                  <a:off x="5474758" y="5525989"/>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1" y="-597"/>
                        <a:pt x="932" y="1314"/>
                        <a:pt x="167" y="4755"/>
                      </a:cubicBezTo>
                      <a:cubicBezTo>
                        <a:pt x="-597" y="8195"/>
                        <a:pt x="1314" y="11635"/>
                        <a:pt x="4754" y="12400"/>
                      </a:cubicBezTo>
                      <a:cubicBezTo>
                        <a:pt x="8193" y="13165"/>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4" name="Graphic 4">
                <a:extLst>
                  <a:ext uri="{FF2B5EF4-FFF2-40B4-BE49-F238E27FC236}">
                    <a16:creationId xmlns:a16="http://schemas.microsoft.com/office/drawing/2014/main" id="{A99EED7B-9D1A-F1EF-04CC-AAB0FA67D559}"/>
                  </a:ext>
                </a:extLst>
              </p:cNvPr>
              <p:cNvGrpSpPr/>
              <p:nvPr/>
            </p:nvGrpSpPr>
            <p:grpSpPr>
              <a:xfrm>
                <a:off x="5400386" y="5486749"/>
                <a:ext cx="11056" cy="11059"/>
                <a:chOff x="5400386" y="5486749"/>
                <a:chExt cx="11056" cy="11059"/>
              </a:xfrm>
            </p:grpSpPr>
            <p:sp>
              <p:nvSpPr>
                <p:cNvPr id="165" name="Freeform 164">
                  <a:extLst>
                    <a:ext uri="{FF2B5EF4-FFF2-40B4-BE49-F238E27FC236}">
                      <a16:creationId xmlns:a16="http://schemas.microsoft.com/office/drawing/2014/main" id="{4428BE42-B24A-9B78-6B3C-9A633A30BF54}"/>
                    </a:ext>
                  </a:extLst>
                </p:cNvPr>
                <p:cNvSpPr/>
                <p:nvPr/>
              </p:nvSpPr>
              <p:spPr>
                <a:xfrm rot="-4591927">
                  <a:off x="5401328" y="5487691"/>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39BB750-62DE-605E-9652-866DC47B9B5C}"/>
                    </a:ext>
                  </a:extLst>
                </p:cNvPr>
                <p:cNvSpPr/>
                <p:nvPr/>
              </p:nvSpPr>
              <p:spPr>
                <a:xfrm>
                  <a:off x="5401347" y="5487732"/>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35" name="Graphic 4">
                <a:extLst>
                  <a:ext uri="{FF2B5EF4-FFF2-40B4-BE49-F238E27FC236}">
                    <a16:creationId xmlns:a16="http://schemas.microsoft.com/office/drawing/2014/main" id="{BB5DE059-8300-6CE4-C1A8-0B3CAD760F71}"/>
                  </a:ext>
                </a:extLst>
              </p:cNvPr>
              <p:cNvGrpSpPr/>
              <p:nvPr/>
            </p:nvGrpSpPr>
            <p:grpSpPr>
              <a:xfrm>
                <a:off x="5276442" y="5435147"/>
                <a:ext cx="8754" cy="8756"/>
                <a:chOff x="5276442" y="5435147"/>
                <a:chExt cx="8754" cy="8756"/>
              </a:xfrm>
            </p:grpSpPr>
            <p:sp>
              <p:nvSpPr>
                <p:cNvPr id="163" name="Freeform 162">
                  <a:extLst>
                    <a:ext uri="{FF2B5EF4-FFF2-40B4-BE49-F238E27FC236}">
                      <a16:creationId xmlns:a16="http://schemas.microsoft.com/office/drawing/2014/main" id="{9F08C6CA-3742-965A-F724-BFC33D270A31}"/>
                    </a:ext>
                  </a:extLst>
                </p:cNvPr>
                <p:cNvSpPr/>
                <p:nvPr/>
              </p:nvSpPr>
              <p:spPr>
                <a:xfrm rot="-4590844">
                  <a:off x="5277189" y="5435894"/>
                  <a:ext cx="7261" cy="7263"/>
                </a:xfrm>
                <a:custGeom>
                  <a:avLst/>
                  <a:gdLst>
                    <a:gd name="connsiteX0" fmla="*/ 0 w 7261"/>
                    <a:gd name="connsiteY0" fmla="*/ 0 h 7263"/>
                    <a:gd name="connsiteX1" fmla="*/ 7262 w 7261"/>
                    <a:gd name="connsiteY1" fmla="*/ 0 h 7263"/>
                    <a:gd name="connsiteX2" fmla="*/ 7262 w 7261"/>
                    <a:gd name="connsiteY2" fmla="*/ 7263 h 7263"/>
                    <a:gd name="connsiteX3" fmla="*/ 0 w 7261"/>
                    <a:gd name="connsiteY3" fmla="*/ 7263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3"/>
                      </a:lnTo>
                      <a:lnTo>
                        <a:pt x="0" y="7263"/>
                      </a:lnTo>
                      <a:close/>
                    </a:path>
                  </a:pathLst>
                </a:custGeom>
                <a:noFill/>
                <a:ln w="381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9230AEF9-2A35-AF14-FB8B-159715FBA213}"/>
                    </a:ext>
                  </a:extLst>
                </p:cNvPr>
                <p:cNvSpPr/>
                <p:nvPr/>
              </p:nvSpPr>
              <p:spPr>
                <a:xfrm>
                  <a:off x="5277256" y="5435866"/>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7"/>
                      </a:cubicBezTo>
                      <a:cubicBezTo>
                        <a:pt x="4660" y="7719"/>
                        <a:pt x="6571" y="6572"/>
                        <a:pt x="7335" y="4660"/>
                      </a:cubicBezTo>
                      <a:cubicBezTo>
                        <a:pt x="7717" y="2367"/>
                        <a:pt x="6571" y="455"/>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36" name="Graphic 4">
                <a:extLst>
                  <a:ext uri="{FF2B5EF4-FFF2-40B4-BE49-F238E27FC236}">
                    <a16:creationId xmlns:a16="http://schemas.microsoft.com/office/drawing/2014/main" id="{56560D55-66E0-D519-EC6D-F10A683BF7E2}"/>
                  </a:ext>
                </a:extLst>
              </p:cNvPr>
              <p:cNvGrpSpPr/>
              <p:nvPr/>
            </p:nvGrpSpPr>
            <p:grpSpPr>
              <a:xfrm>
                <a:off x="5534454" y="5701185"/>
                <a:ext cx="17508" cy="17511"/>
                <a:chOff x="5534454" y="5701185"/>
                <a:chExt cx="17508" cy="17511"/>
              </a:xfrm>
            </p:grpSpPr>
            <p:sp>
              <p:nvSpPr>
                <p:cNvPr id="161" name="Freeform 160">
                  <a:extLst>
                    <a:ext uri="{FF2B5EF4-FFF2-40B4-BE49-F238E27FC236}">
                      <a16:creationId xmlns:a16="http://schemas.microsoft.com/office/drawing/2014/main" id="{BDD73893-3C50-F85C-DED9-FD2555FBCCA9}"/>
                    </a:ext>
                  </a:extLst>
                </p:cNvPr>
                <p:cNvSpPr/>
                <p:nvPr/>
              </p:nvSpPr>
              <p:spPr>
                <a:xfrm rot="-4591593">
                  <a:off x="5535946" y="5702677"/>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CDFF212C-CCCD-2998-7825-6F88B717D94A}"/>
                    </a:ext>
                  </a:extLst>
                </p:cNvPr>
                <p:cNvSpPr/>
                <p:nvPr/>
              </p:nvSpPr>
              <p:spPr>
                <a:xfrm>
                  <a:off x="5535549" y="5702620"/>
                  <a:ext cx="14434" cy="14436"/>
                </a:xfrm>
                <a:custGeom>
                  <a:avLst/>
                  <a:gdLst>
                    <a:gd name="connsiteX0" fmla="*/ 8937 w 14434"/>
                    <a:gd name="connsiteY0" fmla="*/ 147 h 14436"/>
                    <a:gd name="connsiteX1" fmla="*/ 146 w 14434"/>
                    <a:gd name="connsiteY1" fmla="*/ 5498 h 14436"/>
                    <a:gd name="connsiteX2" fmla="*/ 5497 w 14434"/>
                    <a:gd name="connsiteY2" fmla="*/ 14291 h 14436"/>
                    <a:gd name="connsiteX3" fmla="*/ 14288 w 14434"/>
                    <a:gd name="connsiteY3" fmla="*/ 8939 h 14436"/>
                    <a:gd name="connsiteX4" fmla="*/ 8937 w 14434"/>
                    <a:gd name="connsiteY4" fmla="*/ 147 h 1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4" h="14436">
                      <a:moveTo>
                        <a:pt x="8937" y="147"/>
                      </a:moveTo>
                      <a:cubicBezTo>
                        <a:pt x="5115" y="-618"/>
                        <a:pt x="1293" y="1675"/>
                        <a:pt x="146" y="5498"/>
                      </a:cubicBezTo>
                      <a:cubicBezTo>
                        <a:pt x="-618" y="9321"/>
                        <a:pt x="1675" y="13144"/>
                        <a:pt x="5497" y="14291"/>
                      </a:cubicBezTo>
                      <a:cubicBezTo>
                        <a:pt x="9319" y="15055"/>
                        <a:pt x="13141" y="12761"/>
                        <a:pt x="14288" y="8939"/>
                      </a:cubicBezTo>
                      <a:cubicBezTo>
                        <a:pt x="15052" y="5116"/>
                        <a:pt x="12759" y="1293"/>
                        <a:pt x="8937" y="147"/>
                      </a:cubicBezTo>
                      <a:close/>
                    </a:path>
                  </a:pathLst>
                </a:custGeom>
                <a:solidFill>
                  <a:srgbClr val="29ABE2"/>
                </a:solidFill>
                <a:ln w="3819" cap="flat">
                  <a:noFill/>
                  <a:prstDash val="solid"/>
                  <a:miter/>
                </a:ln>
              </p:spPr>
              <p:txBody>
                <a:bodyPr rtlCol="0" anchor="ctr"/>
                <a:lstStyle/>
                <a:p>
                  <a:endParaRPr lang="en-US"/>
                </a:p>
              </p:txBody>
            </p:sp>
          </p:grpSp>
          <p:grpSp>
            <p:nvGrpSpPr>
              <p:cNvPr id="137" name="Graphic 4">
                <a:extLst>
                  <a:ext uri="{FF2B5EF4-FFF2-40B4-BE49-F238E27FC236}">
                    <a16:creationId xmlns:a16="http://schemas.microsoft.com/office/drawing/2014/main" id="{DBC3C4D2-E528-5883-15C2-546885989229}"/>
                  </a:ext>
                </a:extLst>
              </p:cNvPr>
              <p:cNvGrpSpPr/>
              <p:nvPr/>
            </p:nvGrpSpPr>
            <p:grpSpPr>
              <a:xfrm>
                <a:off x="5360005" y="5601994"/>
                <a:ext cx="9214" cy="9215"/>
                <a:chOff x="5360005" y="5601994"/>
                <a:chExt cx="9214" cy="9215"/>
              </a:xfrm>
            </p:grpSpPr>
            <p:sp>
              <p:nvSpPr>
                <p:cNvPr id="159" name="Freeform 158">
                  <a:extLst>
                    <a:ext uri="{FF2B5EF4-FFF2-40B4-BE49-F238E27FC236}">
                      <a16:creationId xmlns:a16="http://schemas.microsoft.com/office/drawing/2014/main" id="{5051B132-EAEC-6928-AA08-0BAB4ACE3289}"/>
                    </a:ext>
                  </a:extLst>
                </p:cNvPr>
                <p:cNvSpPr/>
                <p:nvPr/>
              </p:nvSpPr>
              <p:spPr>
                <a:xfrm rot="-4591927">
                  <a:off x="5360790" y="5602780"/>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3D56E07-76A4-D6DE-23DD-D1506A90F9F1}"/>
                    </a:ext>
                  </a:extLst>
                </p:cNvPr>
                <p:cNvSpPr/>
                <p:nvPr/>
              </p:nvSpPr>
              <p:spPr>
                <a:xfrm>
                  <a:off x="5360958" y="5602921"/>
                  <a:ext cx="7788" cy="7790"/>
                </a:xfrm>
                <a:custGeom>
                  <a:avLst/>
                  <a:gdLst>
                    <a:gd name="connsiteX0" fmla="*/ 4659 w 7788"/>
                    <a:gd name="connsiteY0" fmla="*/ 72 h 7790"/>
                    <a:gd name="connsiteX1" fmla="*/ 72 w 7788"/>
                    <a:gd name="connsiteY1" fmla="*/ 3131 h 7790"/>
                    <a:gd name="connsiteX2" fmla="*/ 3130 w 7788"/>
                    <a:gd name="connsiteY2" fmla="*/ 7718 h 7790"/>
                    <a:gd name="connsiteX3" fmla="*/ 7716 w 7788"/>
                    <a:gd name="connsiteY3" fmla="*/ 4660 h 7790"/>
                    <a:gd name="connsiteX4" fmla="*/ 4659 w 7788"/>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 h="7790">
                      <a:moveTo>
                        <a:pt x="4659" y="72"/>
                      </a:moveTo>
                      <a:cubicBezTo>
                        <a:pt x="2748" y="-310"/>
                        <a:pt x="455" y="837"/>
                        <a:pt x="72" y="3131"/>
                      </a:cubicBezTo>
                      <a:cubicBezTo>
                        <a:pt x="-310" y="5042"/>
                        <a:pt x="837" y="7336"/>
                        <a:pt x="3130" y="7718"/>
                      </a:cubicBezTo>
                      <a:cubicBezTo>
                        <a:pt x="5041" y="8101"/>
                        <a:pt x="7334" y="6954"/>
                        <a:pt x="7716" y="4660"/>
                      </a:cubicBezTo>
                      <a:cubicBezTo>
                        <a:pt x="8099" y="2366"/>
                        <a:pt x="6952"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8" name="Graphic 4">
                <a:extLst>
                  <a:ext uri="{FF2B5EF4-FFF2-40B4-BE49-F238E27FC236}">
                    <a16:creationId xmlns:a16="http://schemas.microsoft.com/office/drawing/2014/main" id="{C06DFA78-B55B-1E8B-DF3D-2C2424264156}"/>
                  </a:ext>
                </a:extLst>
              </p:cNvPr>
              <p:cNvGrpSpPr/>
              <p:nvPr/>
            </p:nvGrpSpPr>
            <p:grpSpPr>
              <a:xfrm>
                <a:off x="5418338" y="5684047"/>
                <a:ext cx="14742" cy="14745"/>
                <a:chOff x="5418338" y="5684047"/>
                <a:chExt cx="14742" cy="14745"/>
              </a:xfrm>
            </p:grpSpPr>
            <p:sp>
              <p:nvSpPr>
                <p:cNvPr id="157" name="Freeform 156">
                  <a:extLst>
                    <a:ext uri="{FF2B5EF4-FFF2-40B4-BE49-F238E27FC236}">
                      <a16:creationId xmlns:a16="http://schemas.microsoft.com/office/drawing/2014/main" id="{E051B672-942C-3D9B-571C-1BBC0FD245A0}"/>
                    </a:ext>
                  </a:extLst>
                </p:cNvPr>
                <p:cNvSpPr/>
                <p:nvPr/>
              </p:nvSpPr>
              <p:spPr>
                <a:xfrm rot="-4591927">
                  <a:off x="5419594" y="5685304"/>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8B9764EC-943E-4D39-5045-455C62FEEAF9}"/>
                    </a:ext>
                  </a:extLst>
                </p:cNvPr>
                <p:cNvSpPr/>
                <p:nvPr/>
              </p:nvSpPr>
              <p:spPr>
                <a:xfrm>
                  <a:off x="5419340" y="5685015"/>
                  <a:ext cx="12348" cy="12567"/>
                </a:xfrm>
                <a:custGeom>
                  <a:avLst/>
                  <a:gdLst>
                    <a:gd name="connsiteX0" fmla="*/ 7811 w 12348"/>
                    <a:gd name="connsiteY0" fmla="*/ 167 h 12567"/>
                    <a:gd name="connsiteX1" fmla="*/ 167 w 12348"/>
                    <a:gd name="connsiteY1" fmla="*/ 4755 h 12567"/>
                    <a:gd name="connsiteX2" fmla="*/ 4754 w 12348"/>
                    <a:gd name="connsiteY2" fmla="*/ 12400 h 12567"/>
                    <a:gd name="connsiteX3" fmla="*/ 12015 w 12348"/>
                    <a:gd name="connsiteY3" fmla="*/ 7813 h 12567"/>
                    <a:gd name="connsiteX4" fmla="*/ 7811 w 12348"/>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8" h="12567">
                      <a:moveTo>
                        <a:pt x="7811" y="167"/>
                      </a:moveTo>
                      <a:cubicBezTo>
                        <a:pt x="4371" y="-597"/>
                        <a:pt x="1314" y="1314"/>
                        <a:pt x="167" y="4755"/>
                      </a:cubicBezTo>
                      <a:cubicBezTo>
                        <a:pt x="-597" y="8195"/>
                        <a:pt x="1314" y="11253"/>
                        <a:pt x="4754" y="12400"/>
                      </a:cubicBezTo>
                      <a:cubicBezTo>
                        <a:pt x="8193" y="13165"/>
                        <a:pt x="11251" y="11253"/>
                        <a:pt x="12015"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9" name="Graphic 4">
                <a:extLst>
                  <a:ext uri="{FF2B5EF4-FFF2-40B4-BE49-F238E27FC236}">
                    <a16:creationId xmlns:a16="http://schemas.microsoft.com/office/drawing/2014/main" id="{1AE683BD-9DFD-50B7-F9C2-CD41CA8455D6}"/>
                  </a:ext>
                </a:extLst>
              </p:cNvPr>
              <p:cNvGrpSpPr/>
              <p:nvPr/>
            </p:nvGrpSpPr>
            <p:grpSpPr>
              <a:xfrm>
                <a:off x="5664775" y="5919706"/>
                <a:ext cx="10597" cy="10600"/>
                <a:chOff x="5664775" y="5919706"/>
                <a:chExt cx="10597" cy="10600"/>
              </a:xfrm>
            </p:grpSpPr>
            <p:sp>
              <p:nvSpPr>
                <p:cNvPr id="155" name="Freeform 154">
                  <a:extLst>
                    <a:ext uri="{FF2B5EF4-FFF2-40B4-BE49-F238E27FC236}">
                      <a16:creationId xmlns:a16="http://schemas.microsoft.com/office/drawing/2014/main" id="{409C1807-1D0D-ECAA-6FE8-1796B33CD146}"/>
                    </a:ext>
                  </a:extLst>
                </p:cNvPr>
                <p:cNvSpPr/>
                <p:nvPr/>
              </p:nvSpPr>
              <p:spPr>
                <a:xfrm rot="-4591259">
                  <a:off x="5665679" y="592061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2CE066B3-FFD7-FCBB-DD85-CC7D0204ADD2}"/>
                    </a:ext>
                  </a:extLst>
                </p:cNvPr>
                <p:cNvSpPr/>
                <p:nvPr/>
              </p:nvSpPr>
              <p:spPr>
                <a:xfrm>
                  <a:off x="5665572" y="5920209"/>
                  <a:ext cx="8920" cy="8935"/>
                </a:xfrm>
                <a:custGeom>
                  <a:avLst/>
                  <a:gdLst>
                    <a:gd name="connsiteX0" fmla="*/ 5422 w 8920"/>
                    <a:gd name="connsiteY0" fmla="*/ 72 h 8935"/>
                    <a:gd name="connsiteX1" fmla="*/ 72 w 8920"/>
                    <a:gd name="connsiteY1" fmla="*/ 3512 h 8935"/>
                    <a:gd name="connsiteX2" fmla="*/ 3511 w 8920"/>
                    <a:gd name="connsiteY2" fmla="*/ 8864 h 8935"/>
                    <a:gd name="connsiteX3" fmla="*/ 8862 w 8920"/>
                    <a:gd name="connsiteY3" fmla="*/ 5424 h 8935"/>
                    <a:gd name="connsiteX4" fmla="*/ 5422 w 8920"/>
                    <a:gd name="connsiteY4" fmla="*/ 72 h 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0" h="8935">
                      <a:moveTo>
                        <a:pt x="5422" y="72"/>
                      </a:moveTo>
                      <a:cubicBezTo>
                        <a:pt x="3129" y="-311"/>
                        <a:pt x="454" y="836"/>
                        <a:pt x="72" y="3512"/>
                      </a:cubicBezTo>
                      <a:cubicBezTo>
                        <a:pt x="-311" y="5806"/>
                        <a:pt x="836" y="8482"/>
                        <a:pt x="3511" y="8864"/>
                      </a:cubicBezTo>
                      <a:cubicBezTo>
                        <a:pt x="5805" y="9246"/>
                        <a:pt x="8480" y="8100"/>
                        <a:pt x="8862" y="5424"/>
                      </a:cubicBezTo>
                      <a:cubicBezTo>
                        <a:pt x="9244" y="3130"/>
                        <a:pt x="7716" y="836"/>
                        <a:pt x="5422" y="72"/>
                      </a:cubicBezTo>
                      <a:close/>
                    </a:path>
                  </a:pathLst>
                </a:custGeom>
                <a:solidFill>
                  <a:srgbClr val="29ABE2"/>
                </a:solidFill>
                <a:ln w="3819" cap="flat">
                  <a:noFill/>
                  <a:prstDash val="solid"/>
                  <a:miter/>
                </a:ln>
              </p:spPr>
              <p:txBody>
                <a:bodyPr rtlCol="0" anchor="ctr"/>
                <a:lstStyle/>
                <a:p>
                  <a:endParaRPr lang="en-US"/>
                </a:p>
              </p:txBody>
            </p:sp>
          </p:grpSp>
          <p:grpSp>
            <p:nvGrpSpPr>
              <p:cNvPr id="140" name="Graphic 4">
                <a:extLst>
                  <a:ext uri="{FF2B5EF4-FFF2-40B4-BE49-F238E27FC236}">
                    <a16:creationId xmlns:a16="http://schemas.microsoft.com/office/drawing/2014/main" id="{9DC3FFD6-2A50-57FA-5BB9-C08C04DFD81A}"/>
                  </a:ext>
                </a:extLst>
              </p:cNvPr>
              <p:cNvGrpSpPr/>
              <p:nvPr/>
            </p:nvGrpSpPr>
            <p:grpSpPr>
              <a:xfrm>
                <a:off x="5439328" y="5783616"/>
                <a:ext cx="17048" cy="17052"/>
                <a:chOff x="5439328" y="5783616"/>
                <a:chExt cx="17048" cy="17052"/>
              </a:xfrm>
            </p:grpSpPr>
            <p:sp>
              <p:nvSpPr>
                <p:cNvPr id="153" name="Freeform 152">
                  <a:extLst>
                    <a:ext uri="{FF2B5EF4-FFF2-40B4-BE49-F238E27FC236}">
                      <a16:creationId xmlns:a16="http://schemas.microsoft.com/office/drawing/2014/main" id="{BD1D6786-7217-559E-AF3B-A840378D2062}"/>
                    </a:ext>
                  </a:extLst>
                </p:cNvPr>
                <p:cNvSpPr/>
                <p:nvPr/>
              </p:nvSpPr>
              <p:spPr>
                <a:xfrm rot="-4591259">
                  <a:off x="5440782" y="5785069"/>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449D6B30-F5C5-E026-14CC-858765A34BA1}"/>
                    </a:ext>
                  </a:extLst>
                </p:cNvPr>
                <p:cNvSpPr/>
                <p:nvPr/>
              </p:nvSpPr>
              <p:spPr>
                <a:xfrm>
                  <a:off x="5440764" y="5785191"/>
                  <a:ext cx="14052" cy="14054"/>
                </a:xfrm>
                <a:custGeom>
                  <a:avLst/>
                  <a:gdLst>
                    <a:gd name="connsiteX0" fmla="*/ 8555 w 14052"/>
                    <a:gd name="connsiteY0" fmla="*/ 147 h 14054"/>
                    <a:gd name="connsiteX1" fmla="*/ 146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6" y="5498"/>
                      </a:cubicBezTo>
                      <a:cubicBezTo>
                        <a:pt x="-618" y="9321"/>
                        <a:pt x="1675" y="13144"/>
                        <a:pt x="5497" y="13908"/>
                      </a:cubicBezTo>
                      <a:cubicBezTo>
                        <a:pt x="9319" y="14673"/>
                        <a:pt x="13141" y="12379"/>
                        <a:pt x="13906" y="8556"/>
                      </a:cubicBezTo>
                      <a:cubicBezTo>
                        <a:pt x="14670" y="4734"/>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141" name="Graphic 4">
                <a:extLst>
                  <a:ext uri="{FF2B5EF4-FFF2-40B4-BE49-F238E27FC236}">
                    <a16:creationId xmlns:a16="http://schemas.microsoft.com/office/drawing/2014/main" id="{1D94D4E0-7213-2710-4649-DE3B28B440CA}"/>
                  </a:ext>
                </a:extLst>
              </p:cNvPr>
              <p:cNvGrpSpPr/>
              <p:nvPr/>
            </p:nvGrpSpPr>
            <p:grpSpPr>
              <a:xfrm>
                <a:off x="5199796" y="5615661"/>
                <a:ext cx="15666" cy="15669"/>
                <a:chOff x="5199796" y="5615661"/>
                <a:chExt cx="15666" cy="15669"/>
              </a:xfrm>
            </p:grpSpPr>
            <p:sp>
              <p:nvSpPr>
                <p:cNvPr id="151" name="Freeform 150">
                  <a:extLst>
                    <a:ext uri="{FF2B5EF4-FFF2-40B4-BE49-F238E27FC236}">
                      <a16:creationId xmlns:a16="http://schemas.microsoft.com/office/drawing/2014/main" id="{3A35F8BB-D85D-586A-D44F-96E40D2408A4}"/>
                    </a:ext>
                  </a:extLst>
                </p:cNvPr>
                <p:cNvSpPr/>
                <p:nvPr/>
              </p:nvSpPr>
              <p:spPr>
                <a:xfrm rot="-4591259">
                  <a:off x="5201132" y="5616997"/>
                  <a:ext cx="12995" cy="12997"/>
                </a:xfrm>
                <a:custGeom>
                  <a:avLst/>
                  <a:gdLst>
                    <a:gd name="connsiteX0" fmla="*/ 0 w 12995"/>
                    <a:gd name="connsiteY0" fmla="*/ 0 h 12997"/>
                    <a:gd name="connsiteX1" fmla="*/ 12995 w 12995"/>
                    <a:gd name="connsiteY1" fmla="*/ 0 h 12997"/>
                    <a:gd name="connsiteX2" fmla="*/ 12995 w 12995"/>
                    <a:gd name="connsiteY2" fmla="*/ 12998 h 12997"/>
                    <a:gd name="connsiteX3" fmla="*/ 0 w 12995"/>
                    <a:gd name="connsiteY3" fmla="*/ 12998 h 12997"/>
                  </a:gdLst>
                  <a:ahLst/>
                  <a:cxnLst>
                    <a:cxn ang="0">
                      <a:pos x="connsiteX0" y="connsiteY0"/>
                    </a:cxn>
                    <a:cxn ang="0">
                      <a:pos x="connsiteX1" y="connsiteY1"/>
                    </a:cxn>
                    <a:cxn ang="0">
                      <a:pos x="connsiteX2" y="connsiteY2"/>
                    </a:cxn>
                    <a:cxn ang="0">
                      <a:pos x="connsiteX3" y="connsiteY3"/>
                    </a:cxn>
                  </a:cxnLst>
                  <a:rect l="l" t="t" r="r" b="b"/>
                  <a:pathLst>
                    <a:path w="12995" h="12997">
                      <a:moveTo>
                        <a:pt x="0" y="0"/>
                      </a:moveTo>
                      <a:lnTo>
                        <a:pt x="12995" y="0"/>
                      </a:lnTo>
                      <a:lnTo>
                        <a:pt x="12995" y="12998"/>
                      </a:lnTo>
                      <a:lnTo>
                        <a:pt x="0" y="12998"/>
                      </a:lnTo>
                      <a:close/>
                    </a:path>
                  </a:pathLst>
                </a:custGeom>
                <a:noFill/>
                <a:ln w="381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61F8A6C-99B2-CD1B-1A3E-0BF3CCCCEB5D}"/>
                    </a:ext>
                  </a:extLst>
                </p:cNvPr>
                <p:cNvSpPr/>
                <p:nvPr/>
              </p:nvSpPr>
              <p:spPr>
                <a:xfrm>
                  <a:off x="5200723" y="5616971"/>
                  <a:ext cx="13308" cy="13329"/>
                </a:xfrm>
                <a:custGeom>
                  <a:avLst/>
                  <a:gdLst>
                    <a:gd name="connsiteX0" fmla="*/ 8192 w 13308"/>
                    <a:gd name="connsiteY0" fmla="*/ 166 h 13329"/>
                    <a:gd name="connsiteX1" fmla="*/ 166 w 13308"/>
                    <a:gd name="connsiteY1" fmla="*/ 5136 h 13329"/>
                    <a:gd name="connsiteX2" fmla="*/ 5135 w 13308"/>
                    <a:gd name="connsiteY2" fmla="*/ 13164 h 13329"/>
                    <a:gd name="connsiteX3" fmla="*/ 13161 w 13308"/>
                    <a:gd name="connsiteY3" fmla="*/ 8194 h 13329"/>
                    <a:gd name="connsiteX4" fmla="*/ 8192 w 13308"/>
                    <a:gd name="connsiteY4" fmla="*/ 166 h 13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8" h="13329">
                      <a:moveTo>
                        <a:pt x="8192" y="166"/>
                      </a:moveTo>
                      <a:cubicBezTo>
                        <a:pt x="4753" y="-599"/>
                        <a:pt x="1313" y="1313"/>
                        <a:pt x="166" y="5136"/>
                      </a:cubicBezTo>
                      <a:cubicBezTo>
                        <a:pt x="-598" y="8576"/>
                        <a:pt x="1313" y="12017"/>
                        <a:pt x="5135" y="13164"/>
                      </a:cubicBezTo>
                      <a:cubicBezTo>
                        <a:pt x="8575" y="13928"/>
                        <a:pt x="12014" y="12017"/>
                        <a:pt x="13161" y="8194"/>
                      </a:cubicBezTo>
                      <a:cubicBezTo>
                        <a:pt x="13925" y="4753"/>
                        <a:pt x="11632" y="1313"/>
                        <a:pt x="8192" y="166"/>
                      </a:cubicBezTo>
                      <a:close/>
                    </a:path>
                  </a:pathLst>
                </a:custGeom>
                <a:solidFill>
                  <a:srgbClr val="29ABE2"/>
                </a:solidFill>
                <a:ln w="3819" cap="flat">
                  <a:noFill/>
                  <a:prstDash val="solid"/>
                  <a:miter/>
                </a:ln>
              </p:spPr>
              <p:txBody>
                <a:bodyPr rtlCol="0" anchor="ctr"/>
                <a:lstStyle/>
                <a:p>
                  <a:endParaRPr lang="en-US"/>
                </a:p>
              </p:txBody>
            </p:sp>
          </p:grpSp>
          <p:grpSp>
            <p:nvGrpSpPr>
              <p:cNvPr id="142" name="Graphic 4">
                <a:extLst>
                  <a:ext uri="{FF2B5EF4-FFF2-40B4-BE49-F238E27FC236}">
                    <a16:creationId xmlns:a16="http://schemas.microsoft.com/office/drawing/2014/main" id="{26F0E96A-4712-28C2-A06A-5BD257BE7532}"/>
                  </a:ext>
                </a:extLst>
              </p:cNvPr>
              <p:cNvGrpSpPr/>
              <p:nvPr/>
            </p:nvGrpSpPr>
            <p:grpSpPr>
              <a:xfrm>
                <a:off x="5335738" y="5764169"/>
                <a:ext cx="11058" cy="11060"/>
                <a:chOff x="5335738" y="5764169"/>
                <a:chExt cx="11058" cy="11060"/>
              </a:xfrm>
            </p:grpSpPr>
            <p:sp>
              <p:nvSpPr>
                <p:cNvPr id="149" name="Freeform 148">
                  <a:extLst>
                    <a:ext uri="{FF2B5EF4-FFF2-40B4-BE49-F238E27FC236}">
                      <a16:creationId xmlns:a16="http://schemas.microsoft.com/office/drawing/2014/main" id="{6C10E822-D0EC-A528-DFB8-16DCA0A1BD6D}"/>
                    </a:ext>
                  </a:extLst>
                </p:cNvPr>
                <p:cNvSpPr/>
                <p:nvPr/>
              </p:nvSpPr>
              <p:spPr>
                <a:xfrm rot="-4590844">
                  <a:off x="5336681" y="576511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DC970C35-64E6-ADD8-4499-24DE5958D00C}"/>
                    </a:ext>
                  </a:extLst>
                </p:cNvPr>
                <p:cNvSpPr/>
                <p:nvPr/>
              </p:nvSpPr>
              <p:spPr>
                <a:xfrm>
                  <a:off x="5336755" y="5764881"/>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636" y="-568"/>
                        <a:pt x="961" y="962"/>
                        <a:pt x="197" y="3637"/>
                      </a:cubicBezTo>
                      <a:cubicBezTo>
                        <a:pt x="-568" y="5931"/>
                        <a:pt x="961" y="8607"/>
                        <a:pt x="3636" y="9371"/>
                      </a:cubicBezTo>
                      <a:cubicBezTo>
                        <a:pt x="5930" y="10136"/>
                        <a:pt x="8605" y="8607"/>
                        <a:pt x="9369" y="5931"/>
                      </a:cubicBezTo>
                      <a:cubicBezTo>
                        <a:pt x="10134" y="3255"/>
                        <a:pt x="8605" y="579"/>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143" name="Graphic 4">
                <a:extLst>
                  <a:ext uri="{FF2B5EF4-FFF2-40B4-BE49-F238E27FC236}">
                    <a16:creationId xmlns:a16="http://schemas.microsoft.com/office/drawing/2014/main" id="{314AA749-DFA9-B630-D6B6-6E3A07E74B6F}"/>
                  </a:ext>
                </a:extLst>
              </p:cNvPr>
              <p:cNvGrpSpPr/>
              <p:nvPr/>
            </p:nvGrpSpPr>
            <p:grpSpPr>
              <a:xfrm>
                <a:off x="5100600" y="5573095"/>
                <a:ext cx="12901" cy="12904"/>
                <a:chOff x="5100600" y="5573095"/>
                <a:chExt cx="12901" cy="12904"/>
              </a:xfrm>
            </p:grpSpPr>
            <p:sp>
              <p:nvSpPr>
                <p:cNvPr id="147" name="Freeform 146">
                  <a:extLst>
                    <a:ext uri="{FF2B5EF4-FFF2-40B4-BE49-F238E27FC236}">
                      <a16:creationId xmlns:a16="http://schemas.microsoft.com/office/drawing/2014/main" id="{EA9B673A-9E68-17B6-9184-34FE8A74FB39}"/>
                    </a:ext>
                  </a:extLst>
                </p:cNvPr>
                <p:cNvSpPr/>
                <p:nvPr/>
              </p:nvSpPr>
              <p:spPr>
                <a:xfrm rot="-4591259">
                  <a:off x="5101700" y="5574195"/>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AEE076A-EFA0-D25D-6029-96C45DCD3933}"/>
                    </a:ext>
                  </a:extLst>
                </p:cNvPr>
                <p:cNvSpPr/>
                <p:nvPr/>
              </p:nvSpPr>
              <p:spPr>
                <a:xfrm>
                  <a:off x="5100965" y="5574153"/>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9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9"/>
                        <a:pt x="1316" y="9727"/>
                        <a:pt x="3992" y="10491"/>
                      </a:cubicBezTo>
                      <a:cubicBezTo>
                        <a:pt x="6667" y="11256"/>
                        <a:pt x="9725" y="9344"/>
                        <a:pt x="10489" y="6669"/>
                      </a:cubicBezTo>
                      <a:cubicBezTo>
                        <a:pt x="11254" y="3610"/>
                        <a:pt x="9725" y="935"/>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44" name="Graphic 4">
                <a:extLst>
                  <a:ext uri="{FF2B5EF4-FFF2-40B4-BE49-F238E27FC236}">
                    <a16:creationId xmlns:a16="http://schemas.microsoft.com/office/drawing/2014/main" id="{8B105281-CB0F-8CDD-CACF-9AC362BC8713}"/>
                  </a:ext>
                </a:extLst>
              </p:cNvPr>
              <p:cNvGrpSpPr/>
              <p:nvPr/>
            </p:nvGrpSpPr>
            <p:grpSpPr>
              <a:xfrm>
                <a:off x="5495946" y="5948163"/>
                <a:ext cx="12899" cy="12902"/>
                <a:chOff x="5495946" y="5948163"/>
                <a:chExt cx="12899" cy="12902"/>
              </a:xfrm>
            </p:grpSpPr>
            <p:sp>
              <p:nvSpPr>
                <p:cNvPr id="145" name="Freeform 144">
                  <a:extLst>
                    <a:ext uri="{FF2B5EF4-FFF2-40B4-BE49-F238E27FC236}">
                      <a16:creationId xmlns:a16="http://schemas.microsoft.com/office/drawing/2014/main" id="{E7774525-74A1-1934-955D-D2D5B0D3C92E}"/>
                    </a:ext>
                  </a:extLst>
                </p:cNvPr>
                <p:cNvSpPr/>
                <p:nvPr/>
              </p:nvSpPr>
              <p:spPr>
                <a:xfrm rot="-4591927">
                  <a:off x="5497045" y="5949262"/>
                  <a:ext cx="10701" cy="10703"/>
                </a:xfrm>
                <a:custGeom>
                  <a:avLst/>
                  <a:gdLst>
                    <a:gd name="connsiteX0" fmla="*/ 0 w 10701"/>
                    <a:gd name="connsiteY0" fmla="*/ 0 h 10703"/>
                    <a:gd name="connsiteX1" fmla="*/ 10701 w 10701"/>
                    <a:gd name="connsiteY1" fmla="*/ 0 h 10703"/>
                    <a:gd name="connsiteX2" fmla="*/ 10701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1" y="0"/>
                      </a:lnTo>
                      <a:lnTo>
                        <a:pt x="10701" y="10704"/>
                      </a:lnTo>
                      <a:lnTo>
                        <a:pt x="0" y="10704"/>
                      </a:lnTo>
                      <a:close/>
                    </a:path>
                  </a:pathLst>
                </a:custGeom>
                <a:noFill/>
                <a:ln w="381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6A38E1BB-ECCE-F5E4-9F1C-EB43DD0E3558}"/>
                    </a:ext>
                  </a:extLst>
                </p:cNvPr>
                <p:cNvSpPr/>
                <p:nvPr/>
              </p:nvSpPr>
              <p:spPr>
                <a:xfrm>
                  <a:off x="5496923" y="5949164"/>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610" y="-595"/>
                        <a:pt x="934" y="1317"/>
                        <a:pt x="170" y="3993"/>
                      </a:cubicBezTo>
                      <a:cubicBezTo>
                        <a:pt x="-595" y="7051"/>
                        <a:pt x="1316" y="9727"/>
                        <a:pt x="3992" y="10491"/>
                      </a:cubicBezTo>
                      <a:cubicBezTo>
                        <a:pt x="7049" y="11256"/>
                        <a:pt x="9725" y="9344"/>
                        <a:pt x="10489" y="6668"/>
                      </a:cubicBezTo>
                      <a:cubicBezTo>
                        <a:pt x="11254" y="3993"/>
                        <a:pt x="9725" y="934"/>
                        <a:pt x="6667" y="170"/>
                      </a:cubicBezTo>
                      <a:close/>
                    </a:path>
                  </a:pathLst>
                </a:custGeom>
                <a:solidFill>
                  <a:srgbClr val="29ABE2"/>
                </a:solidFill>
                <a:ln w="3819" cap="flat">
                  <a:noFill/>
                  <a:prstDash val="solid"/>
                  <a:miter/>
                </a:ln>
              </p:spPr>
              <p:txBody>
                <a:bodyPr rtlCol="0" anchor="ctr"/>
                <a:lstStyle/>
                <a:p>
                  <a:endParaRPr lang="en-US"/>
                </a:p>
              </p:txBody>
            </p:sp>
          </p:grpSp>
        </p:grpSp>
        <p:grpSp>
          <p:nvGrpSpPr>
            <p:cNvPr id="23" name="Graphic 4">
              <a:extLst>
                <a:ext uri="{FF2B5EF4-FFF2-40B4-BE49-F238E27FC236}">
                  <a16:creationId xmlns:a16="http://schemas.microsoft.com/office/drawing/2014/main" id="{E81F91F7-6C1C-EB4D-CA5B-AA6D18F55D33}"/>
                </a:ext>
              </a:extLst>
            </p:cNvPr>
            <p:cNvGrpSpPr/>
            <p:nvPr/>
          </p:nvGrpSpPr>
          <p:grpSpPr>
            <a:xfrm>
              <a:off x="6889272" y="5169830"/>
              <a:ext cx="599528" cy="666539"/>
              <a:chOff x="6889272" y="5169830"/>
              <a:chExt cx="599528" cy="666539"/>
            </a:xfrm>
          </p:grpSpPr>
          <p:grpSp>
            <p:nvGrpSpPr>
              <p:cNvPr id="67" name="Graphic 4">
                <a:extLst>
                  <a:ext uri="{FF2B5EF4-FFF2-40B4-BE49-F238E27FC236}">
                    <a16:creationId xmlns:a16="http://schemas.microsoft.com/office/drawing/2014/main" id="{79F54FDE-7D37-86AF-60AF-F5DB88F4171F}"/>
                  </a:ext>
                </a:extLst>
              </p:cNvPr>
              <p:cNvGrpSpPr/>
              <p:nvPr/>
            </p:nvGrpSpPr>
            <p:grpSpPr>
              <a:xfrm>
                <a:off x="7209868" y="5169830"/>
                <a:ext cx="14744" cy="14747"/>
                <a:chOff x="7209868" y="5169830"/>
                <a:chExt cx="14744" cy="14747"/>
              </a:xfrm>
            </p:grpSpPr>
            <p:sp>
              <p:nvSpPr>
                <p:cNvPr id="116" name="Freeform 115">
                  <a:extLst>
                    <a:ext uri="{FF2B5EF4-FFF2-40B4-BE49-F238E27FC236}">
                      <a16:creationId xmlns:a16="http://schemas.microsoft.com/office/drawing/2014/main" id="{9AD2EE15-7B26-A9B3-D796-9BE4FDDCFDDB}"/>
                    </a:ext>
                  </a:extLst>
                </p:cNvPr>
                <p:cNvSpPr/>
                <p:nvPr/>
              </p:nvSpPr>
              <p:spPr>
                <a:xfrm rot="-4591259">
                  <a:off x="7211125" y="5171087"/>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0299D2A4-30CC-A038-A97A-3F6AEFF222E6}"/>
                    </a:ext>
                  </a:extLst>
                </p:cNvPr>
                <p:cNvSpPr/>
                <p:nvPr/>
              </p:nvSpPr>
              <p:spPr>
                <a:xfrm>
                  <a:off x="7211090" y="5171238"/>
                  <a:ext cx="12163" cy="12185"/>
                </a:xfrm>
                <a:custGeom>
                  <a:avLst/>
                  <a:gdLst>
                    <a:gd name="connsiteX0" fmla="*/ 7429 w 12163"/>
                    <a:gd name="connsiteY0" fmla="*/ 167 h 12185"/>
                    <a:gd name="connsiteX1" fmla="*/ 167 w 12163"/>
                    <a:gd name="connsiteY1" fmla="*/ 4755 h 12185"/>
                    <a:gd name="connsiteX2" fmla="*/ 4754 w 12163"/>
                    <a:gd name="connsiteY2" fmla="*/ 12018 h 12185"/>
                    <a:gd name="connsiteX3" fmla="*/ 12015 w 12163"/>
                    <a:gd name="connsiteY3" fmla="*/ 7430 h 12185"/>
                    <a:gd name="connsiteX4" fmla="*/ 7429 w 12163"/>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3" h="12185">
                      <a:moveTo>
                        <a:pt x="7429" y="167"/>
                      </a:moveTo>
                      <a:cubicBezTo>
                        <a:pt x="3989" y="-597"/>
                        <a:pt x="932" y="1314"/>
                        <a:pt x="167" y="4755"/>
                      </a:cubicBezTo>
                      <a:cubicBezTo>
                        <a:pt x="-597" y="8195"/>
                        <a:pt x="1314" y="11253"/>
                        <a:pt x="4754" y="12018"/>
                      </a:cubicBezTo>
                      <a:cubicBezTo>
                        <a:pt x="8194" y="12782"/>
                        <a:pt x="11251" y="10871"/>
                        <a:pt x="12015" y="7430"/>
                      </a:cubicBezTo>
                      <a:cubicBezTo>
                        <a:pt x="12780" y="3990"/>
                        <a:pt x="10487"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68" name="Graphic 4">
                <a:extLst>
                  <a:ext uri="{FF2B5EF4-FFF2-40B4-BE49-F238E27FC236}">
                    <a16:creationId xmlns:a16="http://schemas.microsoft.com/office/drawing/2014/main" id="{510A476A-199A-9F1E-A6B4-29C0C15E73A0}"/>
                  </a:ext>
                </a:extLst>
              </p:cNvPr>
              <p:cNvGrpSpPr/>
              <p:nvPr/>
            </p:nvGrpSpPr>
            <p:grpSpPr>
              <a:xfrm>
                <a:off x="7361054" y="5371926"/>
                <a:ext cx="14282" cy="14285"/>
                <a:chOff x="7361054" y="5371926"/>
                <a:chExt cx="14282" cy="14285"/>
              </a:xfrm>
            </p:grpSpPr>
            <p:sp>
              <p:nvSpPr>
                <p:cNvPr id="114" name="Freeform 113">
                  <a:extLst>
                    <a:ext uri="{FF2B5EF4-FFF2-40B4-BE49-F238E27FC236}">
                      <a16:creationId xmlns:a16="http://schemas.microsoft.com/office/drawing/2014/main" id="{DD5C6F8F-133F-CE63-D910-CC4D47DBD8D8}"/>
                    </a:ext>
                  </a:extLst>
                </p:cNvPr>
                <p:cNvSpPr/>
                <p:nvPr/>
              </p:nvSpPr>
              <p:spPr>
                <a:xfrm rot="-4591593">
                  <a:off x="7362271" y="5373143"/>
                  <a:ext cx="11848" cy="11850"/>
                </a:xfrm>
                <a:custGeom>
                  <a:avLst/>
                  <a:gdLst>
                    <a:gd name="connsiteX0" fmla="*/ 0 w 11848"/>
                    <a:gd name="connsiteY0" fmla="*/ 0 h 11850"/>
                    <a:gd name="connsiteX1" fmla="*/ 11849 w 11848"/>
                    <a:gd name="connsiteY1" fmla="*/ 0 h 11850"/>
                    <a:gd name="connsiteX2" fmla="*/ 11849 w 11848"/>
                    <a:gd name="connsiteY2" fmla="*/ 11851 h 11850"/>
                    <a:gd name="connsiteX3" fmla="*/ 0 w 11848"/>
                    <a:gd name="connsiteY3" fmla="*/ 11851 h 11850"/>
                  </a:gdLst>
                  <a:ahLst/>
                  <a:cxnLst>
                    <a:cxn ang="0">
                      <a:pos x="connsiteX0" y="connsiteY0"/>
                    </a:cxn>
                    <a:cxn ang="0">
                      <a:pos x="connsiteX1" y="connsiteY1"/>
                    </a:cxn>
                    <a:cxn ang="0">
                      <a:pos x="connsiteX2" y="connsiteY2"/>
                    </a:cxn>
                    <a:cxn ang="0">
                      <a:pos x="connsiteX3" y="connsiteY3"/>
                    </a:cxn>
                  </a:cxnLst>
                  <a:rect l="l" t="t" r="r" b="b"/>
                  <a:pathLst>
                    <a:path w="11848" h="11850">
                      <a:moveTo>
                        <a:pt x="0" y="0"/>
                      </a:moveTo>
                      <a:lnTo>
                        <a:pt x="11849" y="0"/>
                      </a:lnTo>
                      <a:lnTo>
                        <a:pt x="11849" y="11851"/>
                      </a:lnTo>
                      <a:lnTo>
                        <a:pt x="0" y="11851"/>
                      </a:lnTo>
                      <a:close/>
                    </a:path>
                  </a:pathLst>
                </a:custGeom>
                <a:noFill/>
                <a:ln w="381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44024B0B-1722-2650-E052-486B38452B2F}"/>
                    </a:ext>
                  </a:extLst>
                </p:cNvPr>
                <p:cNvSpPr/>
                <p:nvPr/>
              </p:nvSpPr>
              <p:spPr>
                <a:xfrm>
                  <a:off x="7362439" y="5373460"/>
                  <a:ext cx="11421" cy="11423"/>
                </a:xfrm>
                <a:custGeom>
                  <a:avLst/>
                  <a:gdLst>
                    <a:gd name="connsiteX0" fmla="*/ 7048 w 11421"/>
                    <a:gd name="connsiteY0" fmla="*/ 169 h 11423"/>
                    <a:gd name="connsiteX1" fmla="*/ 169 w 11421"/>
                    <a:gd name="connsiteY1" fmla="*/ 4374 h 11423"/>
                    <a:gd name="connsiteX2" fmla="*/ 4373 w 11421"/>
                    <a:gd name="connsiteY2" fmla="*/ 11255 h 11423"/>
                    <a:gd name="connsiteX3" fmla="*/ 11253 w 11421"/>
                    <a:gd name="connsiteY3" fmla="*/ 7050 h 11423"/>
                    <a:gd name="connsiteX4" fmla="*/ 7048 w 11421"/>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 h="11423">
                      <a:moveTo>
                        <a:pt x="7048" y="169"/>
                      </a:moveTo>
                      <a:cubicBezTo>
                        <a:pt x="3991" y="-596"/>
                        <a:pt x="933" y="1316"/>
                        <a:pt x="169" y="4374"/>
                      </a:cubicBezTo>
                      <a:cubicBezTo>
                        <a:pt x="-596" y="7432"/>
                        <a:pt x="1315" y="10490"/>
                        <a:pt x="4373" y="11255"/>
                      </a:cubicBezTo>
                      <a:cubicBezTo>
                        <a:pt x="7431" y="12019"/>
                        <a:pt x="10488" y="10108"/>
                        <a:pt x="11253"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69" name="Graphic 4">
                <a:extLst>
                  <a:ext uri="{FF2B5EF4-FFF2-40B4-BE49-F238E27FC236}">
                    <a16:creationId xmlns:a16="http://schemas.microsoft.com/office/drawing/2014/main" id="{34723A32-3B65-CE25-CB5A-931C4D6F1E85}"/>
                  </a:ext>
                </a:extLst>
              </p:cNvPr>
              <p:cNvGrpSpPr/>
              <p:nvPr/>
            </p:nvGrpSpPr>
            <p:grpSpPr>
              <a:xfrm>
                <a:off x="7314483" y="5336755"/>
                <a:ext cx="12899" cy="12902"/>
                <a:chOff x="7314483" y="5336755"/>
                <a:chExt cx="12899" cy="12902"/>
              </a:xfrm>
            </p:grpSpPr>
            <p:sp>
              <p:nvSpPr>
                <p:cNvPr id="112" name="Freeform 111">
                  <a:extLst>
                    <a:ext uri="{FF2B5EF4-FFF2-40B4-BE49-F238E27FC236}">
                      <a16:creationId xmlns:a16="http://schemas.microsoft.com/office/drawing/2014/main" id="{0D8642CC-49D3-E80F-F80D-EA84CDA7BFF0}"/>
                    </a:ext>
                  </a:extLst>
                </p:cNvPr>
                <p:cNvSpPr/>
                <p:nvPr/>
              </p:nvSpPr>
              <p:spPr>
                <a:xfrm rot="-4591927">
                  <a:off x="7315582" y="5337855"/>
                  <a:ext cx="10701" cy="10703"/>
                </a:xfrm>
                <a:custGeom>
                  <a:avLst/>
                  <a:gdLst>
                    <a:gd name="connsiteX0" fmla="*/ 0 w 10701"/>
                    <a:gd name="connsiteY0" fmla="*/ 0 h 10703"/>
                    <a:gd name="connsiteX1" fmla="*/ 10702 w 10701"/>
                    <a:gd name="connsiteY1" fmla="*/ 0 h 10703"/>
                    <a:gd name="connsiteX2" fmla="*/ 10702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9DB474FA-2EEE-6137-982D-89E157CC6691}"/>
                    </a:ext>
                  </a:extLst>
                </p:cNvPr>
                <p:cNvSpPr/>
                <p:nvPr/>
              </p:nvSpPr>
              <p:spPr>
                <a:xfrm>
                  <a:off x="7315427" y="5337907"/>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4" y="6668"/>
                        <a:pt x="1317" y="9727"/>
                        <a:pt x="3992" y="10491"/>
                      </a:cubicBezTo>
                      <a:cubicBezTo>
                        <a:pt x="6667" y="11256"/>
                        <a:pt x="9725" y="9345"/>
                        <a:pt x="10489" y="6668"/>
                      </a:cubicBezTo>
                      <a:cubicBezTo>
                        <a:pt x="11254" y="3611"/>
                        <a:pt x="9725" y="552"/>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70" name="Graphic 4">
                <a:extLst>
                  <a:ext uri="{FF2B5EF4-FFF2-40B4-BE49-F238E27FC236}">
                    <a16:creationId xmlns:a16="http://schemas.microsoft.com/office/drawing/2014/main" id="{7DCAC2D2-AB02-7A46-B83E-474A98DF6D8C}"/>
                  </a:ext>
                </a:extLst>
              </p:cNvPr>
              <p:cNvGrpSpPr/>
              <p:nvPr/>
            </p:nvGrpSpPr>
            <p:grpSpPr>
              <a:xfrm>
                <a:off x="7440968" y="5501202"/>
                <a:ext cx="9214" cy="9216"/>
                <a:chOff x="7440968" y="5501202"/>
                <a:chExt cx="9214" cy="9216"/>
              </a:xfrm>
            </p:grpSpPr>
            <p:sp>
              <p:nvSpPr>
                <p:cNvPr id="110" name="Freeform 109">
                  <a:extLst>
                    <a:ext uri="{FF2B5EF4-FFF2-40B4-BE49-F238E27FC236}">
                      <a16:creationId xmlns:a16="http://schemas.microsoft.com/office/drawing/2014/main" id="{4DF2F870-ABD1-553A-994F-8075380F227B}"/>
                    </a:ext>
                  </a:extLst>
                </p:cNvPr>
                <p:cNvSpPr/>
                <p:nvPr/>
              </p:nvSpPr>
              <p:spPr>
                <a:xfrm rot="-4591593">
                  <a:off x="7441753" y="5501988"/>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1F7A213A-5015-E92E-122A-247636CCAF3E}"/>
                    </a:ext>
                  </a:extLst>
                </p:cNvPr>
                <p:cNvSpPr/>
                <p:nvPr/>
              </p:nvSpPr>
              <p:spPr>
                <a:xfrm>
                  <a:off x="7441650" y="5501617"/>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5" y="838"/>
                        <a:pt x="73" y="2749"/>
                      </a:cubicBezTo>
                      <a:cubicBezTo>
                        <a:pt x="-309" y="4661"/>
                        <a:pt x="838" y="6954"/>
                        <a:pt x="2749" y="7337"/>
                      </a:cubicBezTo>
                      <a:cubicBezTo>
                        <a:pt x="4660" y="7719"/>
                        <a:pt x="6953" y="6572"/>
                        <a:pt x="7335" y="4661"/>
                      </a:cubicBezTo>
                      <a:cubicBezTo>
                        <a:pt x="7717" y="2749"/>
                        <a:pt x="6571"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71" name="Graphic 4">
                <a:extLst>
                  <a:ext uri="{FF2B5EF4-FFF2-40B4-BE49-F238E27FC236}">
                    <a16:creationId xmlns:a16="http://schemas.microsoft.com/office/drawing/2014/main" id="{FB10A162-F8E1-3F05-DF06-413E0A71E970}"/>
                  </a:ext>
                </a:extLst>
              </p:cNvPr>
              <p:cNvGrpSpPr/>
              <p:nvPr/>
            </p:nvGrpSpPr>
            <p:grpSpPr>
              <a:xfrm>
                <a:off x="7347584" y="5415242"/>
                <a:ext cx="13361" cy="13364"/>
                <a:chOff x="7347584" y="5415242"/>
                <a:chExt cx="13361" cy="13364"/>
              </a:xfrm>
            </p:grpSpPr>
            <p:sp>
              <p:nvSpPr>
                <p:cNvPr id="108" name="Freeform 107">
                  <a:extLst>
                    <a:ext uri="{FF2B5EF4-FFF2-40B4-BE49-F238E27FC236}">
                      <a16:creationId xmlns:a16="http://schemas.microsoft.com/office/drawing/2014/main" id="{15D12088-2744-B73E-EB6D-AA1EF9B18C3A}"/>
                    </a:ext>
                  </a:extLst>
                </p:cNvPr>
                <p:cNvSpPr/>
                <p:nvPr/>
              </p:nvSpPr>
              <p:spPr>
                <a:xfrm rot="-4591593">
                  <a:off x="7348723" y="5416381"/>
                  <a:ext cx="11084" cy="11086"/>
                </a:xfrm>
                <a:custGeom>
                  <a:avLst/>
                  <a:gdLst>
                    <a:gd name="connsiteX0" fmla="*/ 0 w 11084"/>
                    <a:gd name="connsiteY0" fmla="*/ 0 h 11086"/>
                    <a:gd name="connsiteX1" fmla="*/ 11084 w 11084"/>
                    <a:gd name="connsiteY1" fmla="*/ 0 h 11086"/>
                    <a:gd name="connsiteX2" fmla="*/ 11084 w 11084"/>
                    <a:gd name="connsiteY2" fmla="*/ 11086 h 11086"/>
                    <a:gd name="connsiteX3" fmla="*/ 0 w 11084"/>
                    <a:gd name="connsiteY3" fmla="*/ 11086 h 11086"/>
                  </a:gdLst>
                  <a:ahLst/>
                  <a:cxnLst>
                    <a:cxn ang="0">
                      <a:pos x="connsiteX0" y="connsiteY0"/>
                    </a:cxn>
                    <a:cxn ang="0">
                      <a:pos x="connsiteX1" y="connsiteY1"/>
                    </a:cxn>
                    <a:cxn ang="0">
                      <a:pos x="connsiteX2" y="connsiteY2"/>
                    </a:cxn>
                    <a:cxn ang="0">
                      <a:pos x="connsiteX3" y="connsiteY3"/>
                    </a:cxn>
                  </a:cxnLst>
                  <a:rect l="l" t="t" r="r" b="b"/>
                  <a:pathLst>
                    <a:path w="11084" h="11086">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E577716-5EB8-B8D2-1750-0F722EEF972F}"/>
                    </a:ext>
                  </a:extLst>
                </p:cNvPr>
                <p:cNvSpPr/>
                <p:nvPr/>
              </p:nvSpPr>
              <p:spPr>
                <a:xfrm>
                  <a:off x="7348680" y="5416657"/>
                  <a:ext cx="11420" cy="11423"/>
                </a:xfrm>
                <a:custGeom>
                  <a:avLst/>
                  <a:gdLst>
                    <a:gd name="connsiteX0" fmla="*/ 7048 w 11420"/>
                    <a:gd name="connsiteY0" fmla="*/ 169 h 11423"/>
                    <a:gd name="connsiteX1" fmla="*/ 169 w 11420"/>
                    <a:gd name="connsiteY1" fmla="*/ 4373 h 11423"/>
                    <a:gd name="connsiteX2" fmla="*/ 4373 w 11420"/>
                    <a:gd name="connsiteY2" fmla="*/ 11255 h 11423"/>
                    <a:gd name="connsiteX3" fmla="*/ 11252 w 11420"/>
                    <a:gd name="connsiteY3" fmla="*/ 7050 h 11423"/>
                    <a:gd name="connsiteX4" fmla="*/ 7048 w 11420"/>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0" h="11423">
                      <a:moveTo>
                        <a:pt x="7048" y="169"/>
                      </a:moveTo>
                      <a:cubicBezTo>
                        <a:pt x="3991" y="-596"/>
                        <a:pt x="933" y="1316"/>
                        <a:pt x="169" y="4373"/>
                      </a:cubicBezTo>
                      <a:cubicBezTo>
                        <a:pt x="-596" y="7432"/>
                        <a:pt x="1315" y="10490"/>
                        <a:pt x="4373" y="11255"/>
                      </a:cubicBezTo>
                      <a:cubicBezTo>
                        <a:pt x="7430" y="12019"/>
                        <a:pt x="10488" y="10108"/>
                        <a:pt x="11252"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BBE82B73-DF2C-D648-8E74-5FF81298B22E}"/>
                  </a:ext>
                </a:extLst>
              </p:cNvPr>
              <p:cNvGrpSpPr/>
              <p:nvPr/>
            </p:nvGrpSpPr>
            <p:grpSpPr>
              <a:xfrm>
                <a:off x="7242351" y="5311832"/>
                <a:ext cx="11519" cy="11521"/>
                <a:chOff x="7242351" y="5311832"/>
                <a:chExt cx="11519" cy="11521"/>
              </a:xfrm>
            </p:grpSpPr>
            <p:sp>
              <p:nvSpPr>
                <p:cNvPr id="106" name="Freeform 105">
                  <a:extLst>
                    <a:ext uri="{FF2B5EF4-FFF2-40B4-BE49-F238E27FC236}">
                      <a16:creationId xmlns:a16="http://schemas.microsoft.com/office/drawing/2014/main" id="{5B91CF82-7321-879C-3AD7-8D4B5A330418}"/>
                    </a:ext>
                  </a:extLst>
                </p:cNvPr>
                <p:cNvSpPr/>
                <p:nvPr/>
              </p:nvSpPr>
              <p:spPr>
                <a:xfrm rot="-4590844">
                  <a:off x="7243333" y="5312814"/>
                  <a:ext cx="9554" cy="9556"/>
                </a:xfrm>
                <a:custGeom>
                  <a:avLst/>
                  <a:gdLst>
                    <a:gd name="connsiteX0" fmla="*/ 0 w 9554"/>
                    <a:gd name="connsiteY0" fmla="*/ 0 h 9556"/>
                    <a:gd name="connsiteX1" fmla="*/ 9555 w 9554"/>
                    <a:gd name="connsiteY1" fmla="*/ 0 h 9556"/>
                    <a:gd name="connsiteX2" fmla="*/ 9555 w 9554"/>
                    <a:gd name="connsiteY2" fmla="*/ 9556 h 9556"/>
                    <a:gd name="connsiteX3" fmla="*/ 0 w 9554"/>
                    <a:gd name="connsiteY3" fmla="*/ 9556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6"/>
                      </a:lnTo>
                      <a:lnTo>
                        <a:pt x="0" y="9556"/>
                      </a:lnTo>
                      <a:close/>
                    </a:path>
                  </a:pathLst>
                </a:custGeom>
                <a:noFill/>
                <a:ln w="381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9065E6C1-51EC-E556-8725-BDE81230160D}"/>
                    </a:ext>
                  </a:extLst>
                </p:cNvPr>
                <p:cNvSpPr/>
                <p:nvPr/>
              </p:nvSpPr>
              <p:spPr>
                <a:xfrm>
                  <a:off x="7243190" y="531229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936" y="1318"/>
                        <a:pt x="171" y="3612"/>
                      </a:cubicBezTo>
                      <a:cubicBezTo>
                        <a:pt x="-593" y="6288"/>
                        <a:pt x="1318" y="8581"/>
                        <a:pt x="3611" y="9346"/>
                      </a:cubicBezTo>
                      <a:cubicBezTo>
                        <a:pt x="6287" y="10111"/>
                        <a:pt x="8580"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73" name="Graphic 4">
                <a:extLst>
                  <a:ext uri="{FF2B5EF4-FFF2-40B4-BE49-F238E27FC236}">
                    <a16:creationId xmlns:a16="http://schemas.microsoft.com/office/drawing/2014/main" id="{0FDAEE34-6DBE-5221-C2CF-6AB8DF15BB21}"/>
                  </a:ext>
                </a:extLst>
              </p:cNvPr>
              <p:cNvGrpSpPr/>
              <p:nvPr/>
            </p:nvGrpSpPr>
            <p:grpSpPr>
              <a:xfrm>
                <a:off x="7474516" y="5607626"/>
                <a:ext cx="14284" cy="14286"/>
                <a:chOff x="7474516" y="5607626"/>
                <a:chExt cx="14284" cy="14286"/>
              </a:xfrm>
            </p:grpSpPr>
            <p:sp>
              <p:nvSpPr>
                <p:cNvPr id="104" name="Freeform 103">
                  <a:extLst>
                    <a:ext uri="{FF2B5EF4-FFF2-40B4-BE49-F238E27FC236}">
                      <a16:creationId xmlns:a16="http://schemas.microsoft.com/office/drawing/2014/main" id="{D0B3D08C-55FE-7041-2E23-C2A24D0DC650}"/>
                    </a:ext>
                  </a:extLst>
                </p:cNvPr>
                <p:cNvSpPr/>
                <p:nvPr/>
              </p:nvSpPr>
              <p:spPr>
                <a:xfrm rot="-4590844">
                  <a:off x="7475734" y="5608845"/>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3685299-9F30-90D1-EE2A-97BD591DB203}"/>
                    </a:ext>
                  </a:extLst>
                </p:cNvPr>
                <p:cNvSpPr/>
                <p:nvPr/>
              </p:nvSpPr>
              <p:spPr>
                <a:xfrm>
                  <a:off x="7475952" y="5608559"/>
                  <a:ext cx="11585" cy="11423"/>
                </a:xfrm>
                <a:custGeom>
                  <a:avLst/>
                  <a:gdLst>
                    <a:gd name="connsiteX0" fmla="*/ 7048 w 11585"/>
                    <a:gd name="connsiteY0" fmla="*/ 169 h 11423"/>
                    <a:gd name="connsiteX1" fmla="*/ 168 w 11585"/>
                    <a:gd name="connsiteY1" fmla="*/ 4374 h 11423"/>
                    <a:gd name="connsiteX2" fmla="*/ 4373 w 11585"/>
                    <a:gd name="connsiteY2" fmla="*/ 11255 h 11423"/>
                    <a:gd name="connsiteX3" fmla="*/ 11252 w 11585"/>
                    <a:gd name="connsiteY3" fmla="*/ 7050 h 11423"/>
                    <a:gd name="connsiteX4" fmla="*/ 7048 w 11585"/>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 h="11423">
                      <a:moveTo>
                        <a:pt x="7048" y="169"/>
                      </a:moveTo>
                      <a:cubicBezTo>
                        <a:pt x="3990" y="-596"/>
                        <a:pt x="933" y="1316"/>
                        <a:pt x="168" y="4374"/>
                      </a:cubicBezTo>
                      <a:cubicBezTo>
                        <a:pt x="-596" y="7432"/>
                        <a:pt x="1315" y="10490"/>
                        <a:pt x="4373" y="11255"/>
                      </a:cubicBezTo>
                      <a:cubicBezTo>
                        <a:pt x="7430" y="12019"/>
                        <a:pt x="10488" y="10108"/>
                        <a:pt x="11252" y="7050"/>
                      </a:cubicBezTo>
                      <a:cubicBezTo>
                        <a:pt x="12399" y="4374"/>
                        <a:pt x="10488"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id="{255B7E2D-B0DF-0DE3-28F5-A8A0875EE8E8}"/>
                  </a:ext>
                </a:extLst>
              </p:cNvPr>
              <p:cNvGrpSpPr/>
              <p:nvPr/>
            </p:nvGrpSpPr>
            <p:grpSpPr>
              <a:xfrm>
                <a:off x="7201471" y="5352085"/>
                <a:ext cx="11519" cy="11521"/>
                <a:chOff x="7201471" y="5352085"/>
                <a:chExt cx="11519" cy="11521"/>
              </a:xfrm>
            </p:grpSpPr>
            <p:sp>
              <p:nvSpPr>
                <p:cNvPr id="102" name="Freeform 101">
                  <a:extLst>
                    <a:ext uri="{FF2B5EF4-FFF2-40B4-BE49-F238E27FC236}">
                      <a16:creationId xmlns:a16="http://schemas.microsoft.com/office/drawing/2014/main" id="{EC364DC3-4698-B9CC-5C0D-99437E4B5E6B}"/>
                    </a:ext>
                  </a:extLst>
                </p:cNvPr>
                <p:cNvSpPr/>
                <p:nvPr/>
              </p:nvSpPr>
              <p:spPr>
                <a:xfrm rot="-4591259">
                  <a:off x="7202453" y="5353067"/>
                  <a:ext cx="9555" cy="9557"/>
                </a:xfrm>
                <a:custGeom>
                  <a:avLst/>
                  <a:gdLst>
                    <a:gd name="connsiteX0" fmla="*/ 0 w 9555"/>
                    <a:gd name="connsiteY0" fmla="*/ 0 h 9557"/>
                    <a:gd name="connsiteX1" fmla="*/ 9556 w 9555"/>
                    <a:gd name="connsiteY1" fmla="*/ 0 h 9557"/>
                    <a:gd name="connsiteX2" fmla="*/ 9556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6" y="0"/>
                      </a:lnTo>
                      <a:lnTo>
                        <a:pt x="9556" y="9557"/>
                      </a:lnTo>
                      <a:lnTo>
                        <a:pt x="0" y="9557"/>
                      </a:lnTo>
                      <a:close/>
                    </a:path>
                  </a:pathLst>
                </a:custGeom>
                <a:noFill/>
                <a:ln w="381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1E36DB4-B94F-EB16-C9E0-EDBBCC2F0874}"/>
                    </a:ext>
                  </a:extLst>
                </p:cNvPr>
                <p:cNvSpPr/>
                <p:nvPr/>
              </p:nvSpPr>
              <p:spPr>
                <a:xfrm>
                  <a:off x="7201887" y="5353171"/>
                  <a:ext cx="9428" cy="9542"/>
                </a:xfrm>
                <a:custGeom>
                  <a:avLst/>
                  <a:gdLst>
                    <a:gd name="connsiteX0" fmla="*/ 5930 w 9428"/>
                    <a:gd name="connsiteY0" fmla="*/ 197 h 9542"/>
                    <a:gd name="connsiteX1" fmla="*/ 197 w 9428"/>
                    <a:gd name="connsiteY1" fmla="*/ 3637 h 9542"/>
                    <a:gd name="connsiteX2" fmla="*/ 3637 w 9428"/>
                    <a:gd name="connsiteY2" fmla="*/ 9372 h 9542"/>
                    <a:gd name="connsiteX3" fmla="*/ 9370 w 9428"/>
                    <a:gd name="connsiteY3" fmla="*/ 5931 h 9542"/>
                    <a:gd name="connsiteX4" fmla="*/ 5930 w 9428"/>
                    <a:gd name="connsiteY4" fmla="*/ 197 h 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 h="9542">
                      <a:moveTo>
                        <a:pt x="5930" y="197"/>
                      </a:moveTo>
                      <a:cubicBezTo>
                        <a:pt x="3254" y="-568"/>
                        <a:pt x="961" y="961"/>
                        <a:pt x="197" y="3637"/>
                      </a:cubicBezTo>
                      <a:cubicBezTo>
                        <a:pt x="-568" y="6313"/>
                        <a:pt x="961" y="8607"/>
                        <a:pt x="3637" y="9372"/>
                      </a:cubicBezTo>
                      <a:cubicBezTo>
                        <a:pt x="6312" y="10136"/>
                        <a:pt x="8605" y="8225"/>
                        <a:pt x="9370" y="5931"/>
                      </a:cubicBezTo>
                      <a:cubicBezTo>
                        <a:pt x="9752" y="3255"/>
                        <a:pt x="8223"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5" name="Graphic 4">
                <a:extLst>
                  <a:ext uri="{FF2B5EF4-FFF2-40B4-BE49-F238E27FC236}">
                    <a16:creationId xmlns:a16="http://schemas.microsoft.com/office/drawing/2014/main" id="{6B3DDFA2-ED11-5BC6-18E1-89DB7F458F71}"/>
                  </a:ext>
                </a:extLst>
              </p:cNvPr>
              <p:cNvGrpSpPr/>
              <p:nvPr/>
            </p:nvGrpSpPr>
            <p:grpSpPr>
              <a:xfrm>
                <a:off x="7111711" y="5300679"/>
                <a:ext cx="11056" cy="11059"/>
                <a:chOff x="7111711" y="5300679"/>
                <a:chExt cx="11056" cy="11059"/>
              </a:xfrm>
            </p:grpSpPr>
            <p:sp>
              <p:nvSpPr>
                <p:cNvPr id="100" name="Freeform 99">
                  <a:extLst>
                    <a:ext uri="{FF2B5EF4-FFF2-40B4-BE49-F238E27FC236}">
                      <a16:creationId xmlns:a16="http://schemas.microsoft.com/office/drawing/2014/main" id="{0B66B923-E7AD-53A0-E331-C6332A9E8E53}"/>
                    </a:ext>
                  </a:extLst>
                </p:cNvPr>
                <p:cNvSpPr/>
                <p:nvPr/>
              </p:nvSpPr>
              <p:spPr>
                <a:xfrm rot="-4591927">
                  <a:off x="7112653" y="530162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C8874BA2-50E9-1B94-9D65-4F20BCE411CB}"/>
                    </a:ext>
                  </a:extLst>
                </p:cNvPr>
                <p:cNvSpPr/>
                <p:nvPr/>
              </p:nvSpPr>
              <p:spPr>
                <a:xfrm>
                  <a:off x="7112453" y="5301947"/>
                  <a:ext cx="9184" cy="9185"/>
                </a:xfrm>
                <a:custGeom>
                  <a:avLst/>
                  <a:gdLst>
                    <a:gd name="connsiteX0" fmla="*/ 5548 w 9184"/>
                    <a:gd name="connsiteY0" fmla="*/ 197 h 9185"/>
                    <a:gd name="connsiteX1" fmla="*/ 197 w 9184"/>
                    <a:gd name="connsiteY1" fmla="*/ 3637 h 9185"/>
                    <a:gd name="connsiteX2" fmla="*/ 3637 w 9184"/>
                    <a:gd name="connsiteY2" fmla="*/ 8989 h 9185"/>
                    <a:gd name="connsiteX3" fmla="*/ 8987 w 9184"/>
                    <a:gd name="connsiteY3" fmla="*/ 5549 h 9185"/>
                    <a:gd name="connsiteX4" fmla="*/ 5548 w 9184"/>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 h="9185">
                      <a:moveTo>
                        <a:pt x="5548" y="197"/>
                      </a:moveTo>
                      <a:cubicBezTo>
                        <a:pt x="3254" y="-568"/>
                        <a:pt x="579" y="961"/>
                        <a:pt x="197" y="3637"/>
                      </a:cubicBezTo>
                      <a:cubicBezTo>
                        <a:pt x="-567" y="5931"/>
                        <a:pt x="961" y="8607"/>
                        <a:pt x="3637" y="8989"/>
                      </a:cubicBezTo>
                      <a:cubicBezTo>
                        <a:pt x="5930" y="9754"/>
                        <a:pt x="8605" y="8224"/>
                        <a:pt x="8987" y="5549"/>
                      </a:cubicBezTo>
                      <a:cubicBezTo>
                        <a:pt x="9752" y="3255"/>
                        <a:pt x="8223" y="579"/>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76" name="Graphic 4">
                <a:extLst>
                  <a:ext uri="{FF2B5EF4-FFF2-40B4-BE49-F238E27FC236}">
                    <a16:creationId xmlns:a16="http://schemas.microsoft.com/office/drawing/2014/main" id="{178F2181-074E-8F79-EA33-B3CEA8730B65}"/>
                  </a:ext>
                </a:extLst>
              </p:cNvPr>
              <p:cNvGrpSpPr/>
              <p:nvPr/>
            </p:nvGrpSpPr>
            <p:grpSpPr>
              <a:xfrm>
                <a:off x="7078999" y="5334637"/>
                <a:ext cx="10596" cy="10598"/>
                <a:chOff x="7078999" y="5334637"/>
                <a:chExt cx="10596" cy="10598"/>
              </a:xfrm>
            </p:grpSpPr>
            <p:sp>
              <p:nvSpPr>
                <p:cNvPr id="98" name="Freeform 97">
                  <a:extLst>
                    <a:ext uri="{FF2B5EF4-FFF2-40B4-BE49-F238E27FC236}">
                      <a16:creationId xmlns:a16="http://schemas.microsoft.com/office/drawing/2014/main" id="{84D8AA72-5BCB-E186-6EEA-4285A6E4A352}"/>
                    </a:ext>
                  </a:extLst>
                </p:cNvPr>
                <p:cNvSpPr/>
                <p:nvPr/>
              </p:nvSpPr>
              <p:spPr>
                <a:xfrm rot="-4591927">
                  <a:off x="7079902" y="533554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2209B7A-7297-D50C-21CE-B18E0CB96D42}"/>
                    </a:ext>
                  </a:extLst>
                </p:cNvPr>
                <p:cNvSpPr/>
                <p:nvPr/>
              </p:nvSpPr>
              <p:spPr>
                <a:xfrm>
                  <a:off x="7080090" y="5336093"/>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2748"/>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77" name="Graphic 4">
                <a:extLst>
                  <a:ext uri="{FF2B5EF4-FFF2-40B4-BE49-F238E27FC236}">
                    <a16:creationId xmlns:a16="http://schemas.microsoft.com/office/drawing/2014/main" id="{28C7BE1D-5727-69CF-1183-657D10B32F77}"/>
                  </a:ext>
                </a:extLst>
              </p:cNvPr>
              <p:cNvGrpSpPr/>
              <p:nvPr/>
            </p:nvGrpSpPr>
            <p:grpSpPr>
              <a:xfrm>
                <a:off x="7351218" y="5680791"/>
                <a:ext cx="17044" cy="17047"/>
                <a:chOff x="7351218" y="5680791"/>
                <a:chExt cx="17044" cy="17047"/>
              </a:xfrm>
            </p:grpSpPr>
            <p:sp>
              <p:nvSpPr>
                <p:cNvPr id="96" name="Freeform 95">
                  <a:extLst>
                    <a:ext uri="{FF2B5EF4-FFF2-40B4-BE49-F238E27FC236}">
                      <a16:creationId xmlns:a16="http://schemas.microsoft.com/office/drawing/2014/main" id="{5A7FEA0F-6DF7-493A-1B85-212C569DE506}"/>
                    </a:ext>
                  </a:extLst>
                </p:cNvPr>
                <p:cNvSpPr/>
                <p:nvPr/>
              </p:nvSpPr>
              <p:spPr>
                <a:xfrm rot="-4592262">
                  <a:off x="7352670" y="5682243"/>
                  <a:ext cx="14141" cy="14143"/>
                </a:xfrm>
                <a:custGeom>
                  <a:avLst/>
                  <a:gdLst>
                    <a:gd name="connsiteX0" fmla="*/ 0 w 14141"/>
                    <a:gd name="connsiteY0" fmla="*/ 0 h 14143"/>
                    <a:gd name="connsiteX1" fmla="*/ 14141 w 14141"/>
                    <a:gd name="connsiteY1" fmla="*/ 0 h 14143"/>
                    <a:gd name="connsiteX2" fmla="*/ 14141 w 14141"/>
                    <a:gd name="connsiteY2" fmla="*/ 14144 h 14143"/>
                    <a:gd name="connsiteX3" fmla="*/ 0 w 14141"/>
                    <a:gd name="connsiteY3" fmla="*/ 14144 h 14143"/>
                  </a:gdLst>
                  <a:ahLst/>
                  <a:cxnLst>
                    <a:cxn ang="0">
                      <a:pos x="connsiteX0" y="connsiteY0"/>
                    </a:cxn>
                    <a:cxn ang="0">
                      <a:pos x="connsiteX1" y="connsiteY1"/>
                    </a:cxn>
                    <a:cxn ang="0">
                      <a:pos x="connsiteX2" y="connsiteY2"/>
                    </a:cxn>
                    <a:cxn ang="0">
                      <a:pos x="connsiteX3" y="connsiteY3"/>
                    </a:cxn>
                  </a:cxnLst>
                  <a:rect l="l" t="t" r="r" b="b"/>
                  <a:pathLst>
                    <a:path w="14141" h="14143">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7938904C-6A8A-E99F-F354-D37A984F1D13}"/>
                    </a:ext>
                  </a:extLst>
                </p:cNvPr>
                <p:cNvSpPr/>
                <p:nvPr/>
              </p:nvSpPr>
              <p:spPr>
                <a:xfrm>
                  <a:off x="7352906" y="5681977"/>
                  <a:ext cx="14052" cy="14054"/>
                </a:xfrm>
                <a:custGeom>
                  <a:avLst/>
                  <a:gdLst>
                    <a:gd name="connsiteX0" fmla="*/ 8555 w 14052"/>
                    <a:gd name="connsiteY0" fmla="*/ 147 h 14054"/>
                    <a:gd name="connsiteX1" fmla="*/ 147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7" y="5498"/>
                      </a:cubicBezTo>
                      <a:cubicBezTo>
                        <a:pt x="-618" y="9321"/>
                        <a:pt x="1675" y="13144"/>
                        <a:pt x="5497" y="13908"/>
                      </a:cubicBezTo>
                      <a:cubicBezTo>
                        <a:pt x="9319" y="14673"/>
                        <a:pt x="13141" y="12379"/>
                        <a:pt x="13906" y="8556"/>
                      </a:cubicBezTo>
                      <a:cubicBezTo>
                        <a:pt x="14670" y="5116"/>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78" name="Graphic 4">
                <a:extLst>
                  <a:ext uri="{FF2B5EF4-FFF2-40B4-BE49-F238E27FC236}">
                    <a16:creationId xmlns:a16="http://schemas.microsoft.com/office/drawing/2014/main" id="{74AF855E-BE95-2178-6936-0C824BF32AB8}"/>
                  </a:ext>
                </a:extLst>
              </p:cNvPr>
              <p:cNvGrpSpPr/>
              <p:nvPr/>
            </p:nvGrpSpPr>
            <p:grpSpPr>
              <a:xfrm>
                <a:off x="7371097" y="5719716"/>
                <a:ext cx="11057" cy="11059"/>
                <a:chOff x="7371097" y="5719716"/>
                <a:chExt cx="11057" cy="11059"/>
              </a:xfrm>
            </p:grpSpPr>
            <p:sp>
              <p:nvSpPr>
                <p:cNvPr id="94" name="Freeform 93">
                  <a:extLst>
                    <a:ext uri="{FF2B5EF4-FFF2-40B4-BE49-F238E27FC236}">
                      <a16:creationId xmlns:a16="http://schemas.microsoft.com/office/drawing/2014/main" id="{F0AB720B-78A5-8518-98D1-5BB2A28ADC8F}"/>
                    </a:ext>
                  </a:extLst>
                </p:cNvPr>
                <p:cNvSpPr/>
                <p:nvPr/>
              </p:nvSpPr>
              <p:spPr>
                <a:xfrm rot="-4591593">
                  <a:off x="7372039" y="5720658"/>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0064361F-9DB6-581F-D8F3-2F27077456A0}"/>
                    </a:ext>
                  </a:extLst>
                </p:cNvPr>
                <p:cNvSpPr/>
                <p:nvPr/>
              </p:nvSpPr>
              <p:spPr>
                <a:xfrm>
                  <a:off x="7371584" y="5720537"/>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254" y="-568"/>
                        <a:pt x="961" y="961"/>
                        <a:pt x="197" y="3637"/>
                      </a:cubicBezTo>
                      <a:cubicBezTo>
                        <a:pt x="-568" y="6313"/>
                        <a:pt x="961" y="8607"/>
                        <a:pt x="3636" y="9371"/>
                      </a:cubicBezTo>
                      <a:cubicBezTo>
                        <a:pt x="6312" y="10136"/>
                        <a:pt x="8605" y="8607"/>
                        <a:pt x="9369" y="5931"/>
                      </a:cubicBezTo>
                      <a:cubicBezTo>
                        <a:pt x="10134" y="3255"/>
                        <a:pt x="8605"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9" name="Graphic 4">
                <a:extLst>
                  <a:ext uri="{FF2B5EF4-FFF2-40B4-BE49-F238E27FC236}">
                    <a16:creationId xmlns:a16="http://schemas.microsoft.com/office/drawing/2014/main" id="{CFA458B9-C65F-424F-846C-C7A884DAFA7D}"/>
                  </a:ext>
                </a:extLst>
              </p:cNvPr>
              <p:cNvGrpSpPr/>
              <p:nvPr/>
            </p:nvGrpSpPr>
            <p:grpSpPr>
              <a:xfrm>
                <a:off x="6964479" y="5287694"/>
                <a:ext cx="13360" cy="13363"/>
                <a:chOff x="6964479" y="5287694"/>
                <a:chExt cx="13360" cy="13363"/>
              </a:xfrm>
            </p:grpSpPr>
            <p:sp>
              <p:nvSpPr>
                <p:cNvPr id="92" name="Freeform 91">
                  <a:extLst>
                    <a:ext uri="{FF2B5EF4-FFF2-40B4-BE49-F238E27FC236}">
                      <a16:creationId xmlns:a16="http://schemas.microsoft.com/office/drawing/2014/main" id="{B2E420EC-ABBD-BD78-2940-B53E3AC8147E}"/>
                    </a:ext>
                  </a:extLst>
                </p:cNvPr>
                <p:cNvSpPr/>
                <p:nvPr/>
              </p:nvSpPr>
              <p:spPr>
                <a:xfrm rot="-4591927">
                  <a:off x="6965617" y="5288833"/>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56F86A6-269A-62C8-C7DF-F67D4449F837}"/>
                    </a:ext>
                  </a:extLst>
                </p:cNvPr>
                <p:cNvSpPr/>
                <p:nvPr/>
              </p:nvSpPr>
              <p:spPr>
                <a:xfrm>
                  <a:off x="6965716" y="5288977"/>
                  <a:ext cx="10918" cy="11040"/>
                </a:xfrm>
                <a:custGeom>
                  <a:avLst/>
                  <a:gdLst>
                    <a:gd name="connsiteX0" fmla="*/ 6666 w 10918"/>
                    <a:gd name="connsiteY0" fmla="*/ 169 h 11040"/>
                    <a:gd name="connsiteX1" fmla="*/ 168 w 10918"/>
                    <a:gd name="connsiteY1" fmla="*/ 4373 h 11040"/>
                    <a:gd name="connsiteX2" fmla="*/ 4373 w 10918"/>
                    <a:gd name="connsiteY2" fmla="*/ 10872 h 11040"/>
                    <a:gd name="connsiteX3" fmla="*/ 10870 w 10918"/>
                    <a:gd name="connsiteY3" fmla="*/ 6667 h 11040"/>
                    <a:gd name="connsiteX4" fmla="*/ 6666 w 1091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 h="11040">
                      <a:moveTo>
                        <a:pt x="6666" y="169"/>
                      </a:moveTo>
                      <a:cubicBezTo>
                        <a:pt x="3608" y="-596"/>
                        <a:pt x="933" y="1316"/>
                        <a:pt x="168" y="4373"/>
                      </a:cubicBezTo>
                      <a:cubicBezTo>
                        <a:pt x="-596" y="7432"/>
                        <a:pt x="1315" y="10108"/>
                        <a:pt x="4373" y="10872"/>
                      </a:cubicBezTo>
                      <a:cubicBezTo>
                        <a:pt x="7430" y="11637"/>
                        <a:pt x="10106" y="9725"/>
                        <a:pt x="10870" y="6667"/>
                      </a:cubicBezTo>
                      <a:cubicBezTo>
                        <a:pt x="11252" y="3991"/>
                        <a:pt x="9341"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7E84682E-40CA-9959-3FED-59F9CFD95087}"/>
                  </a:ext>
                </a:extLst>
              </p:cNvPr>
              <p:cNvGrpSpPr/>
              <p:nvPr/>
            </p:nvGrpSpPr>
            <p:grpSpPr>
              <a:xfrm>
                <a:off x="7212670" y="5614418"/>
                <a:ext cx="15204" cy="15207"/>
                <a:chOff x="7212670" y="5614418"/>
                <a:chExt cx="15204" cy="15207"/>
              </a:xfrm>
            </p:grpSpPr>
            <p:sp>
              <p:nvSpPr>
                <p:cNvPr id="90" name="Freeform 89">
                  <a:extLst>
                    <a:ext uri="{FF2B5EF4-FFF2-40B4-BE49-F238E27FC236}">
                      <a16:creationId xmlns:a16="http://schemas.microsoft.com/office/drawing/2014/main" id="{427C58BF-B401-BA63-7EE8-BCB20793C0B2}"/>
                    </a:ext>
                  </a:extLst>
                </p:cNvPr>
                <p:cNvSpPr/>
                <p:nvPr/>
              </p:nvSpPr>
              <p:spPr>
                <a:xfrm rot="-4591593">
                  <a:off x="7213966" y="5615714"/>
                  <a:ext cx="12612" cy="12615"/>
                </a:xfrm>
                <a:custGeom>
                  <a:avLst/>
                  <a:gdLst>
                    <a:gd name="connsiteX0" fmla="*/ 0 w 12612"/>
                    <a:gd name="connsiteY0" fmla="*/ 0 h 12615"/>
                    <a:gd name="connsiteX1" fmla="*/ 12613 w 12612"/>
                    <a:gd name="connsiteY1" fmla="*/ 0 h 12615"/>
                    <a:gd name="connsiteX2" fmla="*/ 12613 w 12612"/>
                    <a:gd name="connsiteY2" fmla="*/ 12615 h 12615"/>
                    <a:gd name="connsiteX3" fmla="*/ 0 w 12612"/>
                    <a:gd name="connsiteY3" fmla="*/ 12615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5"/>
                      </a:lnTo>
                      <a:lnTo>
                        <a:pt x="0" y="12615"/>
                      </a:lnTo>
                      <a:close/>
                    </a:path>
                  </a:pathLst>
                </a:custGeom>
                <a:noFill/>
                <a:ln w="381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648B2B0-37C0-7FBC-0E5D-E294816BB5FC}"/>
                    </a:ext>
                  </a:extLst>
                </p:cNvPr>
                <p:cNvSpPr/>
                <p:nvPr/>
              </p:nvSpPr>
              <p:spPr>
                <a:xfrm>
                  <a:off x="7213765" y="5616205"/>
                  <a:ext cx="12564" cy="12567"/>
                </a:xfrm>
                <a:custGeom>
                  <a:avLst/>
                  <a:gdLst>
                    <a:gd name="connsiteX0" fmla="*/ 7811 w 12564"/>
                    <a:gd name="connsiteY0" fmla="*/ 167 h 12567"/>
                    <a:gd name="connsiteX1" fmla="*/ 167 w 12564"/>
                    <a:gd name="connsiteY1" fmla="*/ 4755 h 12567"/>
                    <a:gd name="connsiteX2" fmla="*/ 4753 w 12564"/>
                    <a:gd name="connsiteY2" fmla="*/ 12400 h 12567"/>
                    <a:gd name="connsiteX3" fmla="*/ 12397 w 12564"/>
                    <a:gd name="connsiteY3" fmla="*/ 7813 h 12567"/>
                    <a:gd name="connsiteX4" fmla="*/ 7811 w 12564"/>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 h="12567">
                      <a:moveTo>
                        <a:pt x="7811" y="167"/>
                      </a:moveTo>
                      <a:cubicBezTo>
                        <a:pt x="4371" y="-597"/>
                        <a:pt x="931" y="1314"/>
                        <a:pt x="167" y="4755"/>
                      </a:cubicBezTo>
                      <a:cubicBezTo>
                        <a:pt x="-597" y="8195"/>
                        <a:pt x="1314" y="11635"/>
                        <a:pt x="4753" y="12400"/>
                      </a:cubicBezTo>
                      <a:cubicBezTo>
                        <a:pt x="8193" y="13165"/>
                        <a:pt x="11633" y="11253"/>
                        <a:pt x="12397"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AAEAC4CE-1099-AF4E-DCFB-2D6586B1F8EC}"/>
                  </a:ext>
                </a:extLst>
              </p:cNvPr>
              <p:cNvGrpSpPr/>
              <p:nvPr/>
            </p:nvGrpSpPr>
            <p:grpSpPr>
              <a:xfrm>
                <a:off x="6889272" y="5328425"/>
                <a:ext cx="9215" cy="9217"/>
                <a:chOff x="6889272" y="5328425"/>
                <a:chExt cx="9215" cy="9217"/>
              </a:xfrm>
            </p:grpSpPr>
            <p:sp>
              <p:nvSpPr>
                <p:cNvPr id="88" name="Freeform 87">
                  <a:extLst>
                    <a:ext uri="{FF2B5EF4-FFF2-40B4-BE49-F238E27FC236}">
                      <a16:creationId xmlns:a16="http://schemas.microsoft.com/office/drawing/2014/main" id="{D9F17E85-AE7E-EBEA-7927-1DCE51C3A1C1}"/>
                    </a:ext>
                  </a:extLst>
                </p:cNvPr>
                <p:cNvSpPr/>
                <p:nvPr/>
              </p:nvSpPr>
              <p:spPr>
                <a:xfrm rot="-4591259">
                  <a:off x="6890057" y="5329211"/>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F6DB097-D271-B776-45A5-760F54CF72CC}"/>
                    </a:ext>
                  </a:extLst>
                </p:cNvPr>
                <p:cNvSpPr/>
                <p:nvPr/>
              </p:nvSpPr>
              <p:spPr>
                <a:xfrm>
                  <a:off x="6889754" y="5329211"/>
                  <a:ext cx="7571" cy="7409"/>
                </a:xfrm>
                <a:custGeom>
                  <a:avLst/>
                  <a:gdLst>
                    <a:gd name="connsiteX0" fmla="*/ 4660 w 7571"/>
                    <a:gd name="connsiteY0" fmla="*/ 73 h 7409"/>
                    <a:gd name="connsiteX1" fmla="*/ 73 w 7571"/>
                    <a:gd name="connsiteY1" fmla="*/ 2749 h 7409"/>
                    <a:gd name="connsiteX2" fmla="*/ 2749 w 7571"/>
                    <a:gd name="connsiteY2" fmla="*/ 7337 h 7409"/>
                    <a:gd name="connsiteX3" fmla="*/ 7335 w 7571"/>
                    <a:gd name="connsiteY3" fmla="*/ 4661 h 7409"/>
                    <a:gd name="connsiteX4" fmla="*/ 4660 w 7571"/>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 h="7409">
                      <a:moveTo>
                        <a:pt x="4660" y="73"/>
                      </a:moveTo>
                      <a:cubicBezTo>
                        <a:pt x="2749" y="-309"/>
                        <a:pt x="456" y="838"/>
                        <a:pt x="73" y="2749"/>
                      </a:cubicBezTo>
                      <a:cubicBezTo>
                        <a:pt x="-309" y="4661"/>
                        <a:pt x="838" y="6954"/>
                        <a:pt x="2749" y="7337"/>
                      </a:cubicBezTo>
                      <a:cubicBezTo>
                        <a:pt x="4660" y="7719"/>
                        <a:pt x="6953" y="6572"/>
                        <a:pt x="7335" y="4661"/>
                      </a:cubicBezTo>
                      <a:cubicBezTo>
                        <a:pt x="8100" y="2749"/>
                        <a:pt x="6953"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82" name="Graphic 4">
                <a:extLst>
                  <a:ext uri="{FF2B5EF4-FFF2-40B4-BE49-F238E27FC236}">
                    <a16:creationId xmlns:a16="http://schemas.microsoft.com/office/drawing/2014/main" id="{313F3438-AA77-2F3E-D1FB-167CC7001950}"/>
                  </a:ext>
                </a:extLst>
              </p:cNvPr>
              <p:cNvGrpSpPr/>
              <p:nvPr/>
            </p:nvGrpSpPr>
            <p:grpSpPr>
              <a:xfrm>
                <a:off x="7330373" y="5824388"/>
                <a:ext cx="11979" cy="11981"/>
                <a:chOff x="7330373" y="5824388"/>
                <a:chExt cx="11979" cy="11981"/>
              </a:xfrm>
            </p:grpSpPr>
            <p:sp>
              <p:nvSpPr>
                <p:cNvPr id="86" name="Freeform 85">
                  <a:extLst>
                    <a:ext uri="{FF2B5EF4-FFF2-40B4-BE49-F238E27FC236}">
                      <a16:creationId xmlns:a16="http://schemas.microsoft.com/office/drawing/2014/main" id="{26FB61D6-10F1-303B-4840-551F89074264}"/>
                    </a:ext>
                  </a:extLst>
                </p:cNvPr>
                <p:cNvSpPr/>
                <p:nvPr/>
              </p:nvSpPr>
              <p:spPr>
                <a:xfrm rot="-4591593">
                  <a:off x="7331394" y="5825409"/>
                  <a:ext cx="9937" cy="9939"/>
                </a:xfrm>
                <a:custGeom>
                  <a:avLst/>
                  <a:gdLst>
                    <a:gd name="connsiteX0" fmla="*/ 0 w 9937"/>
                    <a:gd name="connsiteY0" fmla="*/ 0 h 9939"/>
                    <a:gd name="connsiteX1" fmla="*/ 9937 w 9937"/>
                    <a:gd name="connsiteY1" fmla="*/ 0 h 9939"/>
                    <a:gd name="connsiteX2" fmla="*/ 9937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7" y="0"/>
                      </a:lnTo>
                      <a:lnTo>
                        <a:pt x="9937" y="9939"/>
                      </a:lnTo>
                      <a:lnTo>
                        <a:pt x="0" y="9939"/>
                      </a:lnTo>
                      <a:close/>
                    </a:path>
                  </a:pathLst>
                </a:custGeom>
                <a:noFill/>
                <a:ln w="381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4812D79-9648-2B65-44D5-73F4884497FE}"/>
                    </a:ext>
                  </a:extLst>
                </p:cNvPr>
                <p:cNvSpPr/>
                <p:nvPr/>
              </p:nvSpPr>
              <p:spPr>
                <a:xfrm>
                  <a:off x="7331097" y="5825689"/>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4" y="6668"/>
                        <a:pt x="1317" y="9344"/>
                        <a:pt x="3992" y="10109"/>
                      </a:cubicBezTo>
                      <a:cubicBezTo>
                        <a:pt x="6667" y="10874"/>
                        <a:pt x="9343" y="8962"/>
                        <a:pt x="10107" y="6286"/>
                      </a:cubicBezTo>
                      <a:cubicBezTo>
                        <a:pt x="10489" y="3610"/>
                        <a:pt x="8961"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83" name="Graphic 4">
                <a:extLst>
                  <a:ext uri="{FF2B5EF4-FFF2-40B4-BE49-F238E27FC236}">
                    <a16:creationId xmlns:a16="http://schemas.microsoft.com/office/drawing/2014/main" id="{135422A0-AF97-4E98-B0EF-E7DDC7C62FDA}"/>
                  </a:ext>
                </a:extLst>
              </p:cNvPr>
              <p:cNvGrpSpPr/>
              <p:nvPr/>
            </p:nvGrpSpPr>
            <p:grpSpPr>
              <a:xfrm>
                <a:off x="7001690" y="5493089"/>
                <a:ext cx="16128" cy="16131"/>
                <a:chOff x="7001690" y="5493089"/>
                <a:chExt cx="16128" cy="16131"/>
              </a:xfrm>
            </p:grpSpPr>
            <p:sp>
              <p:nvSpPr>
                <p:cNvPr id="84" name="Freeform 83">
                  <a:extLst>
                    <a:ext uri="{FF2B5EF4-FFF2-40B4-BE49-F238E27FC236}">
                      <a16:creationId xmlns:a16="http://schemas.microsoft.com/office/drawing/2014/main" id="{3B82F3A4-2A91-4F03-749A-AA8D7ACD32E8}"/>
                    </a:ext>
                  </a:extLst>
                </p:cNvPr>
                <p:cNvSpPr/>
                <p:nvPr/>
              </p:nvSpPr>
              <p:spPr>
                <a:xfrm rot="-4590510">
                  <a:off x="7003066" y="5494465"/>
                  <a:ext cx="13376" cy="13379"/>
                </a:xfrm>
                <a:custGeom>
                  <a:avLst/>
                  <a:gdLst>
                    <a:gd name="connsiteX0" fmla="*/ 0 w 13376"/>
                    <a:gd name="connsiteY0" fmla="*/ 0 h 13379"/>
                    <a:gd name="connsiteX1" fmla="*/ 13377 w 13376"/>
                    <a:gd name="connsiteY1" fmla="*/ 0 h 13379"/>
                    <a:gd name="connsiteX2" fmla="*/ 13377 w 13376"/>
                    <a:gd name="connsiteY2" fmla="*/ 13380 h 13379"/>
                    <a:gd name="connsiteX3" fmla="*/ 0 w 13376"/>
                    <a:gd name="connsiteY3" fmla="*/ 13380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7" y="0"/>
                      </a:lnTo>
                      <a:lnTo>
                        <a:pt x="13377" y="13380"/>
                      </a:lnTo>
                      <a:lnTo>
                        <a:pt x="0" y="13380"/>
                      </a:lnTo>
                      <a:close/>
                    </a:path>
                  </a:pathLst>
                </a:custGeom>
                <a:noFill/>
                <a:ln w="381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C89FE7C-0D13-CE33-B6A4-96277C1FA49B}"/>
                    </a:ext>
                  </a:extLst>
                </p:cNvPr>
                <p:cNvSpPr/>
                <p:nvPr/>
              </p:nvSpPr>
              <p:spPr>
                <a:xfrm>
                  <a:off x="7002811" y="5494280"/>
                  <a:ext cx="13307" cy="13291"/>
                </a:xfrm>
                <a:custGeom>
                  <a:avLst/>
                  <a:gdLst>
                    <a:gd name="connsiteX0" fmla="*/ 8173 w 13307"/>
                    <a:gd name="connsiteY0" fmla="*/ 147 h 13291"/>
                    <a:gd name="connsiteX1" fmla="*/ 147 w 13307"/>
                    <a:gd name="connsiteY1" fmla="*/ 5117 h 13291"/>
                    <a:gd name="connsiteX2" fmla="*/ 5116 w 13307"/>
                    <a:gd name="connsiteY2" fmla="*/ 13144 h 13291"/>
                    <a:gd name="connsiteX3" fmla="*/ 13142 w 13307"/>
                    <a:gd name="connsiteY3" fmla="*/ 8175 h 13291"/>
                    <a:gd name="connsiteX4" fmla="*/ 8173 w 13307"/>
                    <a:gd name="connsiteY4" fmla="*/ 147 h 1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7" h="13291">
                      <a:moveTo>
                        <a:pt x="8173" y="147"/>
                      </a:moveTo>
                      <a:cubicBezTo>
                        <a:pt x="4734" y="-617"/>
                        <a:pt x="912" y="1676"/>
                        <a:pt x="147" y="5117"/>
                      </a:cubicBezTo>
                      <a:cubicBezTo>
                        <a:pt x="-617" y="8557"/>
                        <a:pt x="1676" y="12380"/>
                        <a:pt x="5116" y="13144"/>
                      </a:cubicBezTo>
                      <a:cubicBezTo>
                        <a:pt x="8556" y="13909"/>
                        <a:pt x="12378" y="11616"/>
                        <a:pt x="13142" y="8175"/>
                      </a:cubicBezTo>
                      <a:cubicBezTo>
                        <a:pt x="13906" y="4735"/>
                        <a:pt x="11995" y="912"/>
                        <a:pt x="8173" y="147"/>
                      </a:cubicBezTo>
                      <a:close/>
                    </a:path>
                  </a:pathLst>
                </a:custGeom>
                <a:solidFill>
                  <a:srgbClr val="29ABE2"/>
                </a:solidFill>
                <a:ln w="3819" cap="flat">
                  <a:noFill/>
                  <a:prstDash val="solid"/>
                  <a:miter/>
                </a:ln>
              </p:spPr>
              <p:txBody>
                <a:bodyPr rtlCol="0" anchor="ctr"/>
                <a:lstStyle/>
                <a:p>
                  <a:endParaRPr lang="en-US"/>
                </a:p>
              </p:txBody>
            </p:sp>
          </p:grpSp>
        </p:grpSp>
        <p:sp>
          <p:nvSpPr>
            <p:cNvPr id="24" name="Freeform 23">
              <a:extLst>
                <a:ext uri="{FF2B5EF4-FFF2-40B4-BE49-F238E27FC236}">
                  <a16:creationId xmlns:a16="http://schemas.microsoft.com/office/drawing/2014/main" id="{3F6DBB42-BD53-DE53-4575-DE438D91302D}"/>
                </a:ext>
              </a:extLst>
            </p:cNvPr>
            <p:cNvSpPr/>
            <p:nvPr/>
          </p:nvSpPr>
          <p:spPr>
            <a:xfrm>
              <a:off x="6151887" y="5846680"/>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F9FD88-F91A-B6BD-4E4D-8A0FF8501E27}"/>
                </a:ext>
              </a:extLst>
            </p:cNvPr>
            <p:cNvSpPr/>
            <p:nvPr/>
          </p:nvSpPr>
          <p:spPr>
            <a:xfrm>
              <a:off x="5962318" y="5795073"/>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59BC7BD-4DE1-EB9B-4E02-B3EDF892D452}"/>
                </a:ext>
              </a:extLst>
            </p:cNvPr>
            <p:cNvSpPr/>
            <p:nvPr/>
          </p:nvSpPr>
          <p:spPr>
            <a:xfrm>
              <a:off x="5866386" y="5032818"/>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8CE3A6A-9ADE-A700-85D8-AD6D3C8869F7}"/>
                </a:ext>
              </a:extLst>
            </p:cNvPr>
            <p:cNvSpPr/>
            <p:nvPr/>
          </p:nvSpPr>
          <p:spPr>
            <a:xfrm>
              <a:off x="5726881" y="5030907"/>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11B951-4983-6B8B-7BE3-40D39687CBA1}"/>
                </a:ext>
              </a:extLst>
            </p:cNvPr>
            <p:cNvSpPr/>
            <p:nvPr/>
          </p:nvSpPr>
          <p:spPr>
            <a:xfrm>
              <a:off x="5862180" y="4832506"/>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A5ED8E-B8A3-46A9-9A9D-34B9E305C2A4}"/>
                </a:ext>
              </a:extLst>
            </p:cNvPr>
            <p:cNvSpPr/>
            <p:nvPr/>
          </p:nvSpPr>
          <p:spPr>
            <a:xfrm>
              <a:off x="6075829" y="5370748"/>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CCA9189-60E8-2CDB-6FC8-C1D6F4753DA2}"/>
                </a:ext>
              </a:extLst>
            </p:cNvPr>
            <p:cNvSpPr/>
            <p:nvPr/>
          </p:nvSpPr>
          <p:spPr>
            <a:xfrm>
              <a:off x="5967667" y="5441087"/>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9FA096D-D5A1-1FA0-A71A-FE65273CC18A}"/>
                </a:ext>
              </a:extLst>
            </p:cNvPr>
            <p:cNvSpPr/>
            <p:nvPr/>
          </p:nvSpPr>
          <p:spPr>
            <a:xfrm>
              <a:off x="5783449" y="5509132"/>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42CE344-7075-4027-F5E8-73B3DE09B8AD}"/>
                </a:ext>
              </a:extLst>
            </p:cNvPr>
            <p:cNvSpPr/>
            <p:nvPr/>
          </p:nvSpPr>
          <p:spPr>
            <a:xfrm>
              <a:off x="6050604" y="51494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BDAB882-CE15-3184-0CDC-D668B854B33A}"/>
                </a:ext>
              </a:extLst>
            </p:cNvPr>
            <p:cNvSpPr/>
            <p:nvPr/>
          </p:nvSpPr>
          <p:spPr>
            <a:xfrm>
              <a:off x="6206161" y="498426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2"/>
                  </a:cubicBezTo>
                  <a:cubicBezTo>
                    <a:pt x="9849" y="21229"/>
                    <a:pt x="14435" y="17407"/>
                    <a:pt x="15582" y="12055"/>
                  </a:cubicBezTo>
                  <a:cubicBezTo>
                    <a:pt x="16729" y="6320"/>
                    <a:pt x="14435" y="969"/>
                    <a:pt x="10231" y="204"/>
                  </a:cubicBezTo>
                  <a:close/>
                </a:path>
              </a:pathLst>
            </a:custGeom>
            <a:solidFill>
              <a:srgbClr val="29ABE2"/>
            </a:solidFill>
            <a:ln w="381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47F8CCA-32B4-16C2-0B19-875B0BCC9669}"/>
                </a:ext>
              </a:extLst>
            </p:cNvPr>
            <p:cNvSpPr/>
            <p:nvPr/>
          </p:nvSpPr>
          <p:spPr>
            <a:xfrm>
              <a:off x="6018119" y="5247274"/>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321"/>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1D86179-47E0-0993-70D8-72D319824822}"/>
                </a:ext>
              </a:extLst>
            </p:cNvPr>
            <p:cNvSpPr/>
            <p:nvPr/>
          </p:nvSpPr>
          <p:spPr>
            <a:xfrm>
              <a:off x="6388088" y="551333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40A0E6-F875-C1B3-A4C3-3EF46EE5EE25}"/>
                </a:ext>
              </a:extLst>
            </p:cNvPr>
            <p:cNvSpPr/>
            <p:nvPr/>
          </p:nvSpPr>
          <p:spPr>
            <a:xfrm>
              <a:off x="6543641" y="5348194"/>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484A3BE-ED03-6981-58EB-502AC6A2D465}"/>
                </a:ext>
              </a:extLst>
            </p:cNvPr>
            <p:cNvSpPr/>
            <p:nvPr/>
          </p:nvSpPr>
          <p:spPr>
            <a:xfrm>
              <a:off x="6355599" y="5611199"/>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BC5C84F-3447-0C4E-65B0-6ED7C55BF0AD}"/>
                </a:ext>
              </a:extLst>
            </p:cNvPr>
            <p:cNvSpPr/>
            <p:nvPr/>
          </p:nvSpPr>
          <p:spPr>
            <a:xfrm>
              <a:off x="6243997" y="5575265"/>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CE1C067-7994-734C-0D15-B63C4DFB95B5}"/>
                </a:ext>
              </a:extLst>
            </p:cNvPr>
            <p:cNvSpPr/>
            <p:nvPr/>
          </p:nvSpPr>
          <p:spPr>
            <a:xfrm>
              <a:off x="6164881" y="5672745"/>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1351"/>
                    <a:pt x="10233" y="204"/>
                  </a:cubicBezTo>
                  <a:close/>
                </a:path>
              </a:pathLst>
            </a:custGeom>
            <a:solidFill>
              <a:srgbClr val="29ABE2"/>
            </a:solidFill>
            <a:ln w="381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A0A747A-B6D9-3AF9-6CA8-2DC0F703C7DA}"/>
                </a:ext>
              </a:extLst>
            </p:cNvPr>
            <p:cNvSpPr/>
            <p:nvPr/>
          </p:nvSpPr>
          <p:spPr>
            <a:xfrm>
              <a:off x="6190109" y="551027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D1F627C-3631-AB10-831E-9F029D87C091}"/>
                </a:ext>
              </a:extLst>
            </p:cNvPr>
            <p:cNvSpPr/>
            <p:nvPr/>
          </p:nvSpPr>
          <p:spPr>
            <a:xfrm>
              <a:off x="6466821" y="5152088"/>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1859FFF-DA21-5D1C-B750-C4FFE469A556}"/>
                </a:ext>
              </a:extLst>
            </p:cNvPr>
            <p:cNvSpPr/>
            <p:nvPr/>
          </p:nvSpPr>
          <p:spPr>
            <a:xfrm>
              <a:off x="6455353" y="5246509"/>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969"/>
                    <a:pt x="10233" y="204"/>
                  </a:cubicBezTo>
                  <a:close/>
                </a:path>
              </a:pathLst>
            </a:custGeom>
            <a:solidFill>
              <a:srgbClr val="29ABE2"/>
            </a:solidFill>
            <a:ln w="381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272CFE8-7CCC-40BC-1389-780373E64694}"/>
                </a:ext>
              </a:extLst>
            </p:cNvPr>
            <p:cNvSpPr/>
            <p:nvPr/>
          </p:nvSpPr>
          <p:spPr>
            <a:xfrm>
              <a:off x="6840612" y="5111567"/>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3"/>
                  </a:cubicBezTo>
                  <a:cubicBezTo>
                    <a:pt x="9849" y="21229"/>
                    <a:pt x="14435" y="17406"/>
                    <a:pt x="15582" y="12055"/>
                  </a:cubicBezTo>
                  <a:cubicBezTo>
                    <a:pt x="16729" y="6703"/>
                    <a:pt x="14435" y="1351"/>
                    <a:pt x="10231" y="204"/>
                  </a:cubicBezTo>
                  <a:close/>
                </a:path>
              </a:pathLst>
            </a:custGeom>
            <a:solidFill>
              <a:srgbClr val="29ABE2"/>
            </a:solidFill>
            <a:ln w="381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667D78D-1CD3-EAA8-59ED-4095330EF2E4}"/>
                </a:ext>
              </a:extLst>
            </p:cNvPr>
            <p:cNvSpPr/>
            <p:nvPr/>
          </p:nvSpPr>
          <p:spPr>
            <a:xfrm>
              <a:off x="6937688" y="5187639"/>
              <a:ext cx="15676" cy="20286"/>
            </a:xfrm>
            <a:custGeom>
              <a:avLst/>
              <a:gdLst>
                <a:gd name="connsiteX0" fmla="*/ 10233 w 15676"/>
                <a:gd name="connsiteY0" fmla="*/ 204 h 20286"/>
                <a:gd name="connsiteX1" fmla="*/ 296 w 15676"/>
                <a:gd name="connsiteY1" fmla="*/ 8232 h 20286"/>
                <a:gd name="connsiteX2" fmla="*/ 5265 w 15676"/>
                <a:gd name="connsiteY2" fmla="*/ 20083 h 20286"/>
                <a:gd name="connsiteX3" fmla="*/ 15202 w 15676"/>
                <a:gd name="connsiteY3" fmla="*/ 12054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2136E2-BFED-E760-375E-2E416AF86A9F}"/>
                </a:ext>
              </a:extLst>
            </p:cNvPr>
            <p:cNvSpPr/>
            <p:nvPr/>
          </p:nvSpPr>
          <p:spPr>
            <a:xfrm>
              <a:off x="6814238" y="517617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B8FB339-5EA6-261E-0D0A-1B61F3603FD6}"/>
                </a:ext>
              </a:extLst>
            </p:cNvPr>
            <p:cNvSpPr/>
            <p:nvPr/>
          </p:nvSpPr>
          <p:spPr>
            <a:xfrm>
              <a:off x="5827399" y="572588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F6AE277-98D5-48EE-23AA-1190EB32A43F}"/>
                </a:ext>
              </a:extLst>
            </p:cNvPr>
            <p:cNvSpPr/>
            <p:nvPr/>
          </p:nvSpPr>
          <p:spPr>
            <a:xfrm>
              <a:off x="5825871" y="565898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2"/>
                  </a:cubicBezTo>
                  <a:cubicBezTo>
                    <a:pt x="9469" y="21229"/>
                    <a:pt x="14055" y="17407"/>
                    <a:pt x="15202" y="12055"/>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295F7E2-D84C-E1FB-FF58-DE9A74A56C4B}"/>
                </a:ext>
              </a:extLst>
            </p:cNvPr>
            <p:cNvSpPr/>
            <p:nvPr/>
          </p:nvSpPr>
          <p:spPr>
            <a:xfrm>
              <a:off x="5947794" y="569147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2A78630-725B-CD1E-FB64-7160745EC260}"/>
                </a:ext>
              </a:extLst>
            </p:cNvPr>
            <p:cNvSpPr/>
            <p:nvPr/>
          </p:nvSpPr>
          <p:spPr>
            <a:xfrm>
              <a:off x="6514976" y="561387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8C52503-6D39-0BB5-799D-5D0A7295BDEB}"/>
                </a:ext>
              </a:extLst>
            </p:cNvPr>
            <p:cNvSpPr/>
            <p:nvPr/>
          </p:nvSpPr>
          <p:spPr>
            <a:xfrm>
              <a:off x="6526442" y="5464406"/>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21EAA61-6655-DAEE-C5B6-5EE1542FFEBD}"/>
                </a:ext>
              </a:extLst>
            </p:cNvPr>
            <p:cNvSpPr/>
            <p:nvPr/>
          </p:nvSpPr>
          <p:spPr>
            <a:xfrm>
              <a:off x="6584154" y="56066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321"/>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681C97C-DC33-A001-9546-071D4B4FB463}"/>
                </a:ext>
              </a:extLst>
            </p:cNvPr>
            <p:cNvSpPr/>
            <p:nvPr/>
          </p:nvSpPr>
          <p:spPr>
            <a:xfrm>
              <a:off x="6622376" y="5819156"/>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DECE8AB-6F0F-BF7B-5E01-1270142B7E11}"/>
                </a:ext>
              </a:extLst>
            </p:cNvPr>
            <p:cNvSpPr/>
            <p:nvPr/>
          </p:nvSpPr>
          <p:spPr>
            <a:xfrm>
              <a:off x="6717541" y="5877262"/>
              <a:ext cx="15677" cy="20286"/>
            </a:xfrm>
            <a:custGeom>
              <a:avLst/>
              <a:gdLst>
                <a:gd name="connsiteX0" fmla="*/ 10234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4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4" y="204"/>
                  </a:moveTo>
                  <a:cubicBezTo>
                    <a:pt x="6029" y="-943"/>
                    <a:pt x="1443" y="2880"/>
                    <a:pt x="296" y="8232"/>
                  </a:cubicBezTo>
                  <a:cubicBezTo>
                    <a:pt x="-850" y="13584"/>
                    <a:pt x="1443" y="18936"/>
                    <a:pt x="5265" y="20082"/>
                  </a:cubicBezTo>
                  <a:cubicBezTo>
                    <a:pt x="9087" y="21229"/>
                    <a:pt x="14056" y="17407"/>
                    <a:pt x="15202" y="12055"/>
                  </a:cubicBezTo>
                  <a:cubicBezTo>
                    <a:pt x="16731" y="6320"/>
                    <a:pt x="14438" y="1351"/>
                    <a:pt x="10234" y="204"/>
                  </a:cubicBezTo>
                  <a:close/>
                </a:path>
              </a:pathLst>
            </a:custGeom>
            <a:solidFill>
              <a:srgbClr val="29ABE2"/>
            </a:solidFill>
            <a:ln w="381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AB84F76-74A3-6085-A60C-B3CC1DE434FA}"/>
                </a:ext>
              </a:extLst>
            </p:cNvPr>
            <p:cNvSpPr/>
            <p:nvPr/>
          </p:nvSpPr>
          <p:spPr>
            <a:xfrm>
              <a:off x="6564279" y="578819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4DBD5A7-920F-50FE-6F0B-135DC21FE3E5}"/>
                </a:ext>
              </a:extLst>
            </p:cNvPr>
            <p:cNvSpPr/>
            <p:nvPr/>
          </p:nvSpPr>
          <p:spPr>
            <a:xfrm>
              <a:off x="5525080" y="53627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05E47AD-62BF-F867-DBC0-B2977DD3A245}"/>
                </a:ext>
              </a:extLst>
            </p:cNvPr>
            <p:cNvSpPr/>
            <p:nvPr/>
          </p:nvSpPr>
          <p:spPr>
            <a:xfrm>
              <a:off x="5694394" y="527900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4FB2823-13F1-310F-C874-DAB8A76B70BD}"/>
                </a:ext>
              </a:extLst>
            </p:cNvPr>
            <p:cNvSpPr/>
            <p:nvPr/>
          </p:nvSpPr>
          <p:spPr>
            <a:xfrm>
              <a:off x="5804470" y="5350106"/>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551C57E-4EBA-754B-7389-D45E0A92AFC0}"/>
                </a:ext>
              </a:extLst>
            </p:cNvPr>
            <p:cNvSpPr/>
            <p:nvPr/>
          </p:nvSpPr>
          <p:spPr>
            <a:xfrm>
              <a:off x="6995400" y="5151323"/>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8A78908-4E31-3D3F-C873-D647D8FD3924}"/>
                </a:ext>
              </a:extLst>
            </p:cNvPr>
            <p:cNvSpPr/>
            <p:nvPr/>
          </p:nvSpPr>
          <p:spPr>
            <a:xfrm>
              <a:off x="7215547" y="516279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D81A1AE-A683-8DC0-BB2A-957C092A1112}"/>
                </a:ext>
              </a:extLst>
            </p:cNvPr>
            <p:cNvSpPr/>
            <p:nvPr/>
          </p:nvSpPr>
          <p:spPr>
            <a:xfrm>
              <a:off x="7147900" y="5223955"/>
              <a:ext cx="15728" cy="20286"/>
            </a:xfrm>
            <a:custGeom>
              <a:avLst/>
              <a:gdLst>
                <a:gd name="connsiteX0" fmla="*/ 10231 w 15728"/>
                <a:gd name="connsiteY0" fmla="*/ 204 h 20286"/>
                <a:gd name="connsiteX1" fmla="*/ 294 w 15728"/>
                <a:gd name="connsiteY1" fmla="*/ 8232 h 20286"/>
                <a:gd name="connsiteX2" fmla="*/ 5645 w 15728"/>
                <a:gd name="connsiteY2" fmla="*/ 20083 h 20286"/>
                <a:gd name="connsiteX3" fmla="*/ 15582 w 15728"/>
                <a:gd name="connsiteY3" fmla="*/ 12054 h 20286"/>
                <a:gd name="connsiteX4" fmla="*/ 10231 w 1572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8" h="20286">
                  <a:moveTo>
                    <a:pt x="10231" y="204"/>
                  </a:moveTo>
                  <a:cubicBezTo>
                    <a:pt x="6027" y="-943"/>
                    <a:pt x="1441" y="2880"/>
                    <a:pt x="294" y="8232"/>
                  </a:cubicBezTo>
                  <a:cubicBezTo>
                    <a:pt x="-853" y="13584"/>
                    <a:pt x="1441" y="18936"/>
                    <a:pt x="5645" y="20083"/>
                  </a:cubicBezTo>
                  <a:cubicBezTo>
                    <a:pt x="9849" y="21229"/>
                    <a:pt x="14435" y="17406"/>
                    <a:pt x="15582" y="12054"/>
                  </a:cubicBezTo>
                  <a:cubicBezTo>
                    <a:pt x="16346" y="6320"/>
                    <a:pt x="14053" y="1351"/>
                    <a:pt x="10231" y="204"/>
                  </a:cubicBezTo>
                  <a:close/>
                </a:path>
              </a:pathLst>
            </a:custGeom>
            <a:solidFill>
              <a:srgbClr val="29ABE2"/>
            </a:solidFill>
            <a:ln w="381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6972B08-8A32-EDB3-93E5-95767F24B737}"/>
                </a:ext>
              </a:extLst>
            </p:cNvPr>
            <p:cNvSpPr/>
            <p:nvPr/>
          </p:nvSpPr>
          <p:spPr>
            <a:xfrm>
              <a:off x="6610143" y="58199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F74025A-6D4A-8566-A48E-DCE1CFD91A1C}"/>
                </a:ext>
              </a:extLst>
            </p:cNvPr>
            <p:cNvSpPr/>
            <p:nvPr/>
          </p:nvSpPr>
          <p:spPr>
            <a:xfrm>
              <a:off x="6751175" y="5578324"/>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320"/>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59111C2-67D4-B003-BEE7-BEB4B48EB781}"/>
                </a:ext>
              </a:extLst>
            </p:cNvPr>
            <p:cNvSpPr/>
            <p:nvPr/>
          </p:nvSpPr>
          <p:spPr>
            <a:xfrm>
              <a:off x="6759966" y="5782840"/>
              <a:ext cx="15676" cy="20286"/>
            </a:xfrm>
            <a:custGeom>
              <a:avLst/>
              <a:gdLst>
                <a:gd name="connsiteX0" fmla="*/ 10233 w 15676"/>
                <a:gd name="connsiteY0" fmla="*/ 204 h 20286"/>
                <a:gd name="connsiteX1" fmla="*/ 296 w 15676"/>
                <a:gd name="connsiteY1" fmla="*/ 8232 h 20286"/>
                <a:gd name="connsiteX2" fmla="*/ 5265 w 15676"/>
                <a:gd name="connsiteY2" fmla="*/ 20082 h 20286"/>
                <a:gd name="connsiteX3" fmla="*/ 15202 w 15676"/>
                <a:gd name="connsiteY3" fmla="*/ 12055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E979ABE-ED4E-1E5C-4122-2DE37843B430}"/>
                </a:ext>
              </a:extLst>
            </p:cNvPr>
            <p:cNvSpPr/>
            <p:nvPr/>
          </p:nvSpPr>
          <p:spPr>
            <a:xfrm>
              <a:off x="6198133" y="577634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420E92-4A47-3EC2-FCF6-364CA5D4AC6B}"/>
                </a:ext>
              </a:extLst>
            </p:cNvPr>
            <p:cNvSpPr/>
            <p:nvPr/>
          </p:nvSpPr>
          <p:spPr>
            <a:xfrm>
              <a:off x="6536381" y="5876115"/>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639DB88-E98C-86C5-DEAD-55DBB778732E}"/>
                </a:ext>
              </a:extLst>
            </p:cNvPr>
            <p:cNvSpPr/>
            <p:nvPr/>
          </p:nvSpPr>
          <p:spPr>
            <a:xfrm>
              <a:off x="6527971" y="593154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grpSp>
      <p:grpSp>
        <p:nvGrpSpPr>
          <p:cNvPr id="199" name="Group 198">
            <a:extLst>
              <a:ext uri="{FF2B5EF4-FFF2-40B4-BE49-F238E27FC236}">
                <a16:creationId xmlns:a16="http://schemas.microsoft.com/office/drawing/2014/main" id="{4B84919B-BBF9-E645-E834-99DE166823FF}"/>
              </a:ext>
            </a:extLst>
          </p:cNvPr>
          <p:cNvGrpSpPr/>
          <p:nvPr/>
        </p:nvGrpSpPr>
        <p:grpSpPr>
          <a:xfrm>
            <a:off x="10484630" y="57150"/>
            <a:ext cx="2553138" cy="2747357"/>
            <a:chOff x="7921122" y="3017458"/>
            <a:chExt cx="2553138" cy="2747357"/>
          </a:xfrm>
          <a:effectLst>
            <a:glow rad="12700">
              <a:srgbClr val="29ABE2">
                <a:alpha val="40000"/>
              </a:srgbClr>
            </a:glow>
          </a:effectLst>
        </p:grpSpPr>
        <p:sp>
          <p:nvSpPr>
            <p:cNvPr id="200" name="Freeform 199">
              <a:extLst>
                <a:ext uri="{FF2B5EF4-FFF2-40B4-BE49-F238E27FC236}">
                  <a16:creationId xmlns:a16="http://schemas.microsoft.com/office/drawing/2014/main" id="{B06116C0-822A-48D9-ECEE-BE2DA67BD3F3}"/>
                </a:ext>
              </a:extLst>
            </p:cNvPr>
            <p:cNvSpPr/>
            <p:nvPr/>
          </p:nvSpPr>
          <p:spPr>
            <a:xfrm>
              <a:off x="9455201" y="4411584"/>
              <a:ext cx="486539" cy="146410"/>
            </a:xfrm>
            <a:custGeom>
              <a:avLst/>
              <a:gdLst>
                <a:gd name="connsiteX0" fmla="*/ 0 w 486539"/>
                <a:gd name="connsiteY0" fmla="*/ 146411 h 146410"/>
                <a:gd name="connsiteX1" fmla="*/ 486539 w 486539"/>
                <a:gd name="connsiteY1" fmla="*/ 0 h 146410"/>
                <a:gd name="connsiteX2" fmla="*/ 134534 w 486539"/>
                <a:gd name="connsiteY2" fmla="*/ 56194 h 146410"/>
              </a:gdLst>
              <a:ahLst/>
              <a:cxnLst>
                <a:cxn ang="0">
                  <a:pos x="connsiteX0" y="connsiteY0"/>
                </a:cxn>
                <a:cxn ang="0">
                  <a:pos x="connsiteX1" y="connsiteY1"/>
                </a:cxn>
                <a:cxn ang="0">
                  <a:pos x="connsiteX2" y="connsiteY2"/>
                </a:cxn>
              </a:cxnLst>
              <a:rect l="l" t="t" r="r" b="b"/>
              <a:pathLst>
                <a:path w="486539" h="146410">
                  <a:moveTo>
                    <a:pt x="0" y="146411"/>
                  </a:moveTo>
                  <a:lnTo>
                    <a:pt x="486539" y="0"/>
                  </a:lnTo>
                  <a:lnTo>
                    <a:pt x="134534" y="56194"/>
                  </a:lnTo>
                  <a:close/>
                </a:path>
              </a:pathLst>
            </a:custGeom>
            <a:noFill/>
            <a:ln w="696" cap="flat">
              <a:solidFill>
                <a:srgbClr val="29ABE2"/>
              </a:solid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6D2CB385-481A-254B-DD28-49B630B031DC}"/>
                </a:ext>
              </a:extLst>
            </p:cNvPr>
            <p:cNvSpPr/>
            <p:nvPr/>
          </p:nvSpPr>
          <p:spPr>
            <a:xfrm>
              <a:off x="9158614" y="4273582"/>
              <a:ext cx="192245" cy="177375"/>
            </a:xfrm>
            <a:custGeom>
              <a:avLst/>
              <a:gdLst>
                <a:gd name="connsiteX0" fmla="*/ 187660 w 192245"/>
                <a:gd name="connsiteY0" fmla="*/ 0 h 177375"/>
                <a:gd name="connsiteX1" fmla="*/ 0 w 192245"/>
                <a:gd name="connsiteY1" fmla="*/ 177375 h 177375"/>
                <a:gd name="connsiteX2" fmla="*/ 192246 w 192245"/>
                <a:gd name="connsiteY2" fmla="*/ 132649 h 177375"/>
              </a:gdLst>
              <a:ahLst/>
              <a:cxnLst>
                <a:cxn ang="0">
                  <a:pos x="connsiteX0" y="connsiteY0"/>
                </a:cxn>
                <a:cxn ang="0">
                  <a:pos x="connsiteX1" y="connsiteY1"/>
                </a:cxn>
                <a:cxn ang="0">
                  <a:pos x="connsiteX2" y="connsiteY2"/>
                </a:cxn>
              </a:cxnLst>
              <a:rect l="l" t="t" r="r" b="b"/>
              <a:pathLst>
                <a:path w="192245" h="177375">
                  <a:moveTo>
                    <a:pt x="187660" y="0"/>
                  </a:moveTo>
                  <a:lnTo>
                    <a:pt x="0" y="177375"/>
                  </a:lnTo>
                  <a:lnTo>
                    <a:pt x="192246" y="132649"/>
                  </a:lnTo>
                  <a:close/>
                </a:path>
              </a:pathLst>
            </a:custGeom>
            <a:noFill/>
            <a:ln w="696" cap="flat">
              <a:solidFill>
                <a:srgbClr val="29ABE2"/>
              </a:solid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E2167590-BCEC-BEF9-FFFB-413F30230789}"/>
                </a:ext>
              </a:extLst>
            </p:cNvPr>
            <p:cNvSpPr/>
            <p:nvPr/>
          </p:nvSpPr>
          <p:spPr>
            <a:xfrm>
              <a:off x="8688509" y="4108058"/>
              <a:ext cx="182308" cy="157497"/>
            </a:xfrm>
            <a:custGeom>
              <a:avLst/>
              <a:gdLst>
                <a:gd name="connsiteX0" fmla="*/ 182309 w 182308"/>
                <a:gd name="connsiteY0" fmla="*/ 157497 h 157497"/>
                <a:gd name="connsiteX1" fmla="*/ 62298 w 182308"/>
                <a:gd name="connsiteY1" fmla="*/ 0 h 157497"/>
                <a:gd name="connsiteX2" fmla="*/ 0 w 182308"/>
                <a:gd name="connsiteY2" fmla="*/ 84865 h 157497"/>
              </a:gdLst>
              <a:ahLst/>
              <a:cxnLst>
                <a:cxn ang="0">
                  <a:pos x="connsiteX0" y="connsiteY0"/>
                </a:cxn>
                <a:cxn ang="0">
                  <a:pos x="connsiteX1" y="connsiteY1"/>
                </a:cxn>
                <a:cxn ang="0">
                  <a:pos x="connsiteX2" y="connsiteY2"/>
                </a:cxn>
              </a:cxnLst>
              <a:rect l="l" t="t" r="r" b="b"/>
              <a:pathLst>
                <a:path w="182308" h="157497">
                  <a:moveTo>
                    <a:pt x="182309" y="157497"/>
                  </a:moveTo>
                  <a:lnTo>
                    <a:pt x="62298" y="0"/>
                  </a:lnTo>
                  <a:lnTo>
                    <a:pt x="0" y="84865"/>
                  </a:lnTo>
                  <a:close/>
                </a:path>
              </a:pathLst>
            </a:custGeom>
            <a:noFill/>
            <a:ln w="696" cap="flat">
              <a:solidFill>
                <a:srgbClr val="29ABE2"/>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710183C5-0344-C958-434C-959232B35BA6}"/>
                </a:ext>
              </a:extLst>
            </p:cNvPr>
            <p:cNvSpPr/>
            <p:nvPr/>
          </p:nvSpPr>
          <p:spPr>
            <a:xfrm>
              <a:off x="9650887" y="4539645"/>
              <a:ext cx="157848" cy="232422"/>
            </a:xfrm>
            <a:custGeom>
              <a:avLst/>
              <a:gdLst>
                <a:gd name="connsiteX0" fmla="*/ 93257 w 157848"/>
                <a:gd name="connsiteY0" fmla="*/ 232423 h 232422"/>
                <a:gd name="connsiteX1" fmla="*/ 157848 w 157848"/>
                <a:gd name="connsiteY1" fmla="*/ 0 h 232422"/>
                <a:gd name="connsiteX2" fmla="*/ 0 w 157848"/>
                <a:gd name="connsiteY2" fmla="*/ 175082 h 232422"/>
              </a:gdLst>
              <a:ahLst/>
              <a:cxnLst>
                <a:cxn ang="0">
                  <a:pos x="connsiteX0" y="connsiteY0"/>
                </a:cxn>
                <a:cxn ang="0">
                  <a:pos x="connsiteX1" y="connsiteY1"/>
                </a:cxn>
                <a:cxn ang="0">
                  <a:pos x="connsiteX2" y="connsiteY2"/>
                </a:cxn>
              </a:cxnLst>
              <a:rect l="l" t="t" r="r" b="b"/>
              <a:pathLst>
                <a:path w="157848" h="232422">
                  <a:moveTo>
                    <a:pt x="93257" y="232423"/>
                  </a:moveTo>
                  <a:lnTo>
                    <a:pt x="157848" y="0"/>
                  </a:lnTo>
                  <a:lnTo>
                    <a:pt x="0" y="175082"/>
                  </a:lnTo>
                  <a:close/>
                </a:path>
              </a:pathLst>
            </a:custGeom>
            <a:noFill/>
            <a:ln w="696" cap="flat">
              <a:solidFill>
                <a:srgbClr val="29ABE2"/>
              </a:solid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EA722DC0-390C-DE11-0F6C-ACAC3480F9F9}"/>
                </a:ext>
              </a:extLst>
            </p:cNvPr>
            <p:cNvSpPr/>
            <p:nvPr/>
          </p:nvSpPr>
          <p:spPr>
            <a:xfrm>
              <a:off x="9029813" y="4134052"/>
              <a:ext cx="442968" cy="478224"/>
            </a:xfrm>
            <a:custGeom>
              <a:avLst/>
              <a:gdLst>
                <a:gd name="connsiteX0" fmla="*/ 0 w 442968"/>
                <a:gd name="connsiteY0" fmla="*/ 286706 h 478224"/>
                <a:gd name="connsiteX1" fmla="*/ 70707 w 442968"/>
                <a:gd name="connsiteY1" fmla="*/ 478225 h 478224"/>
                <a:gd name="connsiteX2" fmla="*/ 442969 w 442968"/>
                <a:gd name="connsiteY2" fmla="*/ 0 h 478224"/>
              </a:gdLst>
              <a:ahLst/>
              <a:cxnLst>
                <a:cxn ang="0">
                  <a:pos x="connsiteX0" y="connsiteY0"/>
                </a:cxn>
                <a:cxn ang="0">
                  <a:pos x="connsiteX1" y="connsiteY1"/>
                </a:cxn>
                <a:cxn ang="0">
                  <a:pos x="connsiteX2" y="connsiteY2"/>
                </a:cxn>
              </a:cxnLst>
              <a:rect l="l" t="t" r="r" b="b"/>
              <a:pathLst>
                <a:path w="442968" h="478224">
                  <a:moveTo>
                    <a:pt x="0" y="286706"/>
                  </a:moveTo>
                  <a:lnTo>
                    <a:pt x="70707" y="478225"/>
                  </a:lnTo>
                  <a:lnTo>
                    <a:pt x="442969" y="0"/>
                  </a:lnTo>
                  <a:close/>
                </a:path>
              </a:pathLst>
            </a:custGeom>
            <a:noFill/>
            <a:ln w="696" cap="flat">
              <a:solidFill>
                <a:srgbClr val="29ABE2"/>
              </a:solidFill>
              <a:prstDash val="solid"/>
              <a:miter/>
            </a:ln>
          </p:spPr>
          <p:txBody>
            <a:bodyPr rtlCol="0" anchor="ctr"/>
            <a:lstStyle/>
            <a:p>
              <a:endParaRPr lang="en-US"/>
            </a:p>
          </p:txBody>
        </p:sp>
        <p:grpSp>
          <p:nvGrpSpPr>
            <p:cNvPr id="205" name="Graphic 4">
              <a:extLst>
                <a:ext uri="{FF2B5EF4-FFF2-40B4-BE49-F238E27FC236}">
                  <a16:creationId xmlns:a16="http://schemas.microsoft.com/office/drawing/2014/main" id="{A1AB73A7-3685-4C9C-2C87-F3C0B132B46C}"/>
                </a:ext>
              </a:extLst>
            </p:cNvPr>
            <p:cNvGrpSpPr/>
            <p:nvPr/>
          </p:nvGrpSpPr>
          <p:grpSpPr>
            <a:xfrm>
              <a:off x="7921122" y="3017458"/>
              <a:ext cx="1459913" cy="1322678"/>
              <a:chOff x="6227927" y="2459963"/>
              <a:chExt cx="1459913" cy="1322678"/>
            </a:xfrm>
          </p:grpSpPr>
          <p:grpSp>
            <p:nvGrpSpPr>
              <p:cNvPr id="234" name="Graphic 4">
                <a:extLst>
                  <a:ext uri="{FF2B5EF4-FFF2-40B4-BE49-F238E27FC236}">
                    <a16:creationId xmlns:a16="http://schemas.microsoft.com/office/drawing/2014/main" id="{03A9D108-EF1B-1ED9-A0F5-6E3365A3927A}"/>
                  </a:ext>
                </a:extLst>
              </p:cNvPr>
              <p:cNvGrpSpPr/>
              <p:nvPr/>
            </p:nvGrpSpPr>
            <p:grpSpPr>
              <a:xfrm>
                <a:off x="7427129" y="2727622"/>
                <a:ext cx="20420" cy="20424"/>
                <a:chOff x="7427129" y="2727622"/>
                <a:chExt cx="20420" cy="20424"/>
              </a:xfrm>
            </p:grpSpPr>
            <p:sp>
              <p:nvSpPr>
                <p:cNvPr id="313" name="Freeform 312">
                  <a:extLst>
                    <a:ext uri="{FF2B5EF4-FFF2-40B4-BE49-F238E27FC236}">
                      <a16:creationId xmlns:a16="http://schemas.microsoft.com/office/drawing/2014/main" id="{02E5984F-BB09-CEE7-8CFC-15E3A08CA3E5}"/>
                    </a:ext>
                  </a:extLst>
                </p:cNvPr>
                <p:cNvSpPr/>
                <p:nvPr/>
              </p:nvSpPr>
              <p:spPr>
                <a:xfrm rot="-2328823">
                  <a:off x="7430077" y="2730571"/>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74D65088-58E7-41F1-56FE-724BE4E664AA}"/>
                    </a:ext>
                  </a:extLst>
                </p:cNvPr>
                <p:cNvSpPr/>
                <p:nvPr/>
              </p:nvSpPr>
              <p:spPr>
                <a:xfrm>
                  <a:off x="7430312" y="2730639"/>
                  <a:ext cx="14032" cy="14034"/>
                </a:xfrm>
                <a:custGeom>
                  <a:avLst/>
                  <a:gdLst>
                    <a:gd name="connsiteX0" fmla="*/ 12558 w 14032"/>
                    <a:gd name="connsiteY0" fmla="*/ 2621 h 14034"/>
                    <a:gd name="connsiteX1" fmla="*/ 2621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9882" y="-437"/>
                        <a:pt x="5678" y="-819"/>
                        <a:pt x="2621" y="1475"/>
                      </a:cubicBezTo>
                      <a:cubicBezTo>
                        <a:pt x="-437" y="4151"/>
                        <a:pt x="-819" y="8355"/>
                        <a:pt x="1474" y="11414"/>
                      </a:cubicBezTo>
                      <a:cubicBezTo>
                        <a:pt x="4149" y="14472"/>
                        <a:pt x="8354"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35" name="Graphic 4">
                <a:extLst>
                  <a:ext uri="{FF2B5EF4-FFF2-40B4-BE49-F238E27FC236}">
                    <a16:creationId xmlns:a16="http://schemas.microsoft.com/office/drawing/2014/main" id="{E24CA7F7-810C-24A4-9179-F6FE5A44A6E7}"/>
                  </a:ext>
                </a:extLst>
              </p:cNvPr>
              <p:cNvGrpSpPr/>
              <p:nvPr/>
            </p:nvGrpSpPr>
            <p:grpSpPr>
              <a:xfrm>
                <a:off x="7524725" y="3009937"/>
                <a:ext cx="18806" cy="18810"/>
                <a:chOff x="7524725" y="3009937"/>
                <a:chExt cx="18806" cy="18810"/>
              </a:xfrm>
            </p:grpSpPr>
            <p:sp>
              <p:nvSpPr>
                <p:cNvPr id="311" name="Freeform 310">
                  <a:extLst>
                    <a:ext uri="{FF2B5EF4-FFF2-40B4-BE49-F238E27FC236}">
                      <a16:creationId xmlns:a16="http://schemas.microsoft.com/office/drawing/2014/main" id="{6E1FB4A2-B45D-9962-331B-EE07EF5BD805}"/>
                    </a:ext>
                  </a:extLst>
                </p:cNvPr>
                <p:cNvSpPr/>
                <p:nvPr/>
              </p:nvSpPr>
              <p:spPr>
                <a:xfrm rot="-2328072">
                  <a:off x="7527440" y="3012653"/>
                  <a:ext cx="13376" cy="13379"/>
                </a:xfrm>
                <a:custGeom>
                  <a:avLst/>
                  <a:gdLst>
                    <a:gd name="connsiteX0" fmla="*/ 0 w 13376"/>
                    <a:gd name="connsiteY0" fmla="*/ 0 h 13379"/>
                    <a:gd name="connsiteX1" fmla="*/ 13376 w 13376"/>
                    <a:gd name="connsiteY1" fmla="*/ 0 h 13379"/>
                    <a:gd name="connsiteX2" fmla="*/ 13376 w 13376"/>
                    <a:gd name="connsiteY2" fmla="*/ 13379 h 13379"/>
                    <a:gd name="connsiteX3" fmla="*/ 0 w 13376"/>
                    <a:gd name="connsiteY3" fmla="*/ 13379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6" y="0"/>
                      </a:lnTo>
                      <a:lnTo>
                        <a:pt x="13376" y="13379"/>
                      </a:lnTo>
                      <a:lnTo>
                        <a:pt x="0" y="13379"/>
                      </a:lnTo>
                      <a:close/>
                    </a:path>
                  </a:pathLst>
                </a:custGeom>
                <a:noFill/>
                <a:ln w="3819"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59EAA40A-DFEA-1930-8574-CC23E0D702FD}"/>
                    </a:ext>
                  </a:extLst>
                </p:cNvPr>
                <p:cNvSpPr/>
                <p:nvPr/>
              </p:nvSpPr>
              <p:spPr>
                <a:xfrm>
                  <a:off x="7527390" y="3012757"/>
                  <a:ext cx="13649" cy="13652"/>
                </a:xfrm>
                <a:custGeom>
                  <a:avLst/>
                  <a:gdLst>
                    <a:gd name="connsiteX0" fmla="*/ 12175 w 13649"/>
                    <a:gd name="connsiteY0" fmla="*/ 2621 h 13652"/>
                    <a:gd name="connsiteX1" fmla="*/ 2620 w 13649"/>
                    <a:gd name="connsiteY1" fmla="*/ 1474 h 13652"/>
                    <a:gd name="connsiteX2" fmla="*/ 1474 w 13649"/>
                    <a:gd name="connsiteY2" fmla="*/ 11031 h 13652"/>
                    <a:gd name="connsiteX3" fmla="*/ 11029 w 13649"/>
                    <a:gd name="connsiteY3" fmla="*/ 12178 h 13652"/>
                    <a:gd name="connsiteX4" fmla="*/ 12175 w 13649"/>
                    <a:gd name="connsiteY4" fmla="*/ 2621 h 1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 h="13652">
                      <a:moveTo>
                        <a:pt x="12175" y="2621"/>
                      </a:moveTo>
                      <a:cubicBezTo>
                        <a:pt x="9882" y="-437"/>
                        <a:pt x="5678" y="-819"/>
                        <a:pt x="2620" y="1474"/>
                      </a:cubicBezTo>
                      <a:cubicBezTo>
                        <a:pt x="-437" y="3768"/>
                        <a:pt x="-819" y="7973"/>
                        <a:pt x="1474" y="11031"/>
                      </a:cubicBezTo>
                      <a:cubicBezTo>
                        <a:pt x="3767" y="14089"/>
                        <a:pt x="7971" y="14472"/>
                        <a:pt x="11029" y="12178"/>
                      </a:cubicBezTo>
                      <a:cubicBezTo>
                        <a:pt x="14086" y="9885"/>
                        <a:pt x="14469" y="5297"/>
                        <a:pt x="12175" y="2621"/>
                      </a:cubicBezTo>
                      <a:close/>
                    </a:path>
                  </a:pathLst>
                </a:custGeom>
                <a:solidFill>
                  <a:srgbClr val="29ABE2"/>
                </a:solidFill>
                <a:ln w="3819" cap="flat">
                  <a:noFill/>
                  <a:prstDash val="solid"/>
                  <a:miter/>
                </a:ln>
              </p:spPr>
              <p:txBody>
                <a:bodyPr rtlCol="0" anchor="ctr"/>
                <a:lstStyle/>
                <a:p>
                  <a:endParaRPr lang="en-US"/>
                </a:p>
              </p:txBody>
            </p:sp>
          </p:grpSp>
          <p:grpSp>
            <p:nvGrpSpPr>
              <p:cNvPr id="236" name="Graphic 4">
                <a:extLst>
                  <a:ext uri="{FF2B5EF4-FFF2-40B4-BE49-F238E27FC236}">
                    <a16:creationId xmlns:a16="http://schemas.microsoft.com/office/drawing/2014/main" id="{9A364755-489C-5FA4-9803-ED479DA30CAB}"/>
                  </a:ext>
                </a:extLst>
              </p:cNvPr>
              <p:cNvGrpSpPr/>
              <p:nvPr/>
            </p:nvGrpSpPr>
            <p:grpSpPr>
              <a:xfrm>
                <a:off x="7458294" y="2982602"/>
                <a:ext cx="16657" cy="16660"/>
                <a:chOff x="7458294" y="2982602"/>
                <a:chExt cx="16657" cy="16660"/>
              </a:xfrm>
            </p:grpSpPr>
            <p:sp>
              <p:nvSpPr>
                <p:cNvPr id="309" name="Freeform 308">
                  <a:extLst>
                    <a:ext uri="{FF2B5EF4-FFF2-40B4-BE49-F238E27FC236}">
                      <a16:creationId xmlns:a16="http://schemas.microsoft.com/office/drawing/2014/main" id="{8F3E0CFF-C7F9-7EF8-5F19-3B638DAE48A6}"/>
                    </a:ext>
                  </a:extLst>
                </p:cNvPr>
                <p:cNvSpPr/>
                <p:nvPr/>
              </p:nvSpPr>
              <p:spPr>
                <a:xfrm rot="-2327588">
                  <a:off x="7460698" y="2985008"/>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EBC7396A-EC19-1B5F-B787-5000562ED221}"/>
                    </a:ext>
                  </a:extLst>
                </p:cNvPr>
                <p:cNvSpPr/>
                <p:nvPr/>
              </p:nvSpPr>
              <p:spPr>
                <a:xfrm>
                  <a:off x="7460474" y="2984820"/>
                  <a:ext cx="12184" cy="12186"/>
                </a:xfrm>
                <a:custGeom>
                  <a:avLst/>
                  <a:gdLst>
                    <a:gd name="connsiteX0" fmla="*/ 10679 w 12184"/>
                    <a:gd name="connsiteY0" fmla="*/ 2271 h 12186"/>
                    <a:gd name="connsiteX1" fmla="*/ 2270 w 12184"/>
                    <a:gd name="connsiteY1" fmla="*/ 1506 h 12186"/>
                    <a:gd name="connsiteX2" fmla="*/ 1506 w 12184"/>
                    <a:gd name="connsiteY2" fmla="*/ 9916 h 12186"/>
                    <a:gd name="connsiteX3" fmla="*/ 9914 w 12184"/>
                    <a:gd name="connsiteY3" fmla="*/ 10681 h 12186"/>
                    <a:gd name="connsiteX4" fmla="*/ 10679 w 12184"/>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 h="12186">
                      <a:moveTo>
                        <a:pt x="10679" y="2271"/>
                      </a:moveTo>
                      <a:cubicBezTo>
                        <a:pt x="8768" y="-405"/>
                        <a:pt x="4946" y="-788"/>
                        <a:pt x="2270" y="1506"/>
                      </a:cubicBezTo>
                      <a:cubicBezTo>
                        <a:pt x="-405" y="3417"/>
                        <a:pt x="-787" y="7240"/>
                        <a:pt x="1506" y="9916"/>
                      </a:cubicBezTo>
                      <a:cubicBezTo>
                        <a:pt x="3417" y="12592"/>
                        <a:pt x="7239" y="12974"/>
                        <a:pt x="9914" y="10681"/>
                      </a:cubicBezTo>
                      <a:cubicBezTo>
                        <a:pt x="12590" y="8387"/>
                        <a:pt x="12972" y="4946"/>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37" name="Graphic 4">
                <a:extLst>
                  <a:ext uri="{FF2B5EF4-FFF2-40B4-BE49-F238E27FC236}">
                    <a16:creationId xmlns:a16="http://schemas.microsoft.com/office/drawing/2014/main" id="{2CACA473-0A6B-58BD-E87F-0B1EFF62D7CB}"/>
                  </a:ext>
                </a:extLst>
              </p:cNvPr>
              <p:cNvGrpSpPr/>
              <p:nvPr/>
            </p:nvGrpSpPr>
            <p:grpSpPr>
              <a:xfrm>
                <a:off x="7146844" y="2459963"/>
                <a:ext cx="21493" cy="21497"/>
                <a:chOff x="7146844" y="2459963"/>
                <a:chExt cx="21493" cy="21497"/>
              </a:xfrm>
            </p:grpSpPr>
            <p:sp>
              <p:nvSpPr>
                <p:cNvPr id="307" name="Freeform 306">
                  <a:extLst>
                    <a:ext uri="{FF2B5EF4-FFF2-40B4-BE49-F238E27FC236}">
                      <a16:creationId xmlns:a16="http://schemas.microsoft.com/office/drawing/2014/main" id="{BCEF3280-99A3-5DDF-45EB-BABE23120154}"/>
                    </a:ext>
                  </a:extLst>
                </p:cNvPr>
                <p:cNvSpPr/>
                <p:nvPr/>
              </p:nvSpPr>
              <p:spPr>
                <a:xfrm rot="-2328555">
                  <a:off x="7149947" y="2463067"/>
                  <a:ext cx="15287" cy="15290"/>
                </a:xfrm>
                <a:custGeom>
                  <a:avLst/>
                  <a:gdLst>
                    <a:gd name="connsiteX0" fmla="*/ 0 w 15287"/>
                    <a:gd name="connsiteY0" fmla="*/ 0 h 15290"/>
                    <a:gd name="connsiteX1" fmla="*/ 15287 w 15287"/>
                    <a:gd name="connsiteY1" fmla="*/ 0 h 15290"/>
                    <a:gd name="connsiteX2" fmla="*/ 15287 w 15287"/>
                    <a:gd name="connsiteY2" fmla="*/ 15290 h 15290"/>
                    <a:gd name="connsiteX3" fmla="*/ 0 w 15287"/>
                    <a:gd name="connsiteY3" fmla="*/ 15290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7" y="0"/>
                      </a:lnTo>
                      <a:lnTo>
                        <a:pt x="15287" y="15290"/>
                      </a:lnTo>
                      <a:lnTo>
                        <a:pt x="0" y="15290"/>
                      </a:lnTo>
                      <a:close/>
                    </a:path>
                  </a:pathLst>
                </a:custGeom>
                <a:noFill/>
                <a:ln w="3819"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A40379B8-8799-EA94-52C3-31C9D0C15D79}"/>
                    </a:ext>
                  </a:extLst>
                </p:cNvPr>
                <p:cNvSpPr/>
                <p:nvPr/>
              </p:nvSpPr>
              <p:spPr>
                <a:xfrm>
                  <a:off x="7149878" y="246276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7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8"/>
                        <a:pt x="6342" y="-920"/>
                        <a:pt x="2902" y="1756"/>
                      </a:cubicBezTo>
                      <a:cubicBezTo>
                        <a:pt x="-537" y="4432"/>
                        <a:pt x="-920" y="9019"/>
                        <a:pt x="1756" y="12460"/>
                      </a:cubicBezTo>
                      <a:cubicBezTo>
                        <a:pt x="4431" y="15900"/>
                        <a:pt x="9017" y="16283"/>
                        <a:pt x="12457" y="13607"/>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38" name="Graphic 4">
                <a:extLst>
                  <a:ext uri="{FF2B5EF4-FFF2-40B4-BE49-F238E27FC236}">
                    <a16:creationId xmlns:a16="http://schemas.microsoft.com/office/drawing/2014/main" id="{DDD6ADDD-3690-543B-2AE3-EEE4CDFB5B71}"/>
                  </a:ext>
                </a:extLst>
              </p:cNvPr>
              <p:cNvGrpSpPr/>
              <p:nvPr/>
            </p:nvGrpSpPr>
            <p:grpSpPr>
              <a:xfrm>
                <a:off x="7664197" y="3427937"/>
                <a:ext cx="23642" cy="23647"/>
                <a:chOff x="7664197" y="3427937"/>
                <a:chExt cx="23642" cy="23647"/>
              </a:xfrm>
            </p:grpSpPr>
            <p:sp>
              <p:nvSpPr>
                <p:cNvPr id="305" name="Freeform 304">
                  <a:extLst>
                    <a:ext uri="{FF2B5EF4-FFF2-40B4-BE49-F238E27FC236}">
                      <a16:creationId xmlns:a16="http://schemas.microsoft.com/office/drawing/2014/main" id="{F16366EF-4C2B-C807-578E-F985554A214C}"/>
                    </a:ext>
                  </a:extLst>
                </p:cNvPr>
                <p:cNvSpPr/>
                <p:nvPr/>
              </p:nvSpPr>
              <p:spPr>
                <a:xfrm rot="-2329038">
                  <a:off x="7667611" y="3431351"/>
                  <a:ext cx="16815" cy="16819"/>
                </a:xfrm>
                <a:custGeom>
                  <a:avLst/>
                  <a:gdLst>
                    <a:gd name="connsiteX0" fmla="*/ 0 w 16815"/>
                    <a:gd name="connsiteY0" fmla="*/ 0 h 16819"/>
                    <a:gd name="connsiteX1" fmla="*/ 16816 w 16815"/>
                    <a:gd name="connsiteY1" fmla="*/ 0 h 16819"/>
                    <a:gd name="connsiteX2" fmla="*/ 16816 w 16815"/>
                    <a:gd name="connsiteY2" fmla="*/ 16819 h 16819"/>
                    <a:gd name="connsiteX3" fmla="*/ 0 w 16815"/>
                    <a:gd name="connsiteY3" fmla="*/ 16819 h 16819"/>
                  </a:gdLst>
                  <a:ahLst/>
                  <a:cxnLst>
                    <a:cxn ang="0">
                      <a:pos x="connsiteX0" y="connsiteY0"/>
                    </a:cxn>
                    <a:cxn ang="0">
                      <a:pos x="connsiteX1" y="connsiteY1"/>
                    </a:cxn>
                    <a:cxn ang="0">
                      <a:pos x="connsiteX2" y="connsiteY2"/>
                    </a:cxn>
                    <a:cxn ang="0">
                      <a:pos x="connsiteX3" y="connsiteY3"/>
                    </a:cxn>
                  </a:cxnLst>
                  <a:rect l="l" t="t" r="r" b="b"/>
                  <a:pathLst>
                    <a:path w="16815" h="16819">
                      <a:moveTo>
                        <a:pt x="0" y="0"/>
                      </a:moveTo>
                      <a:lnTo>
                        <a:pt x="16816" y="0"/>
                      </a:lnTo>
                      <a:lnTo>
                        <a:pt x="16816" y="16819"/>
                      </a:lnTo>
                      <a:lnTo>
                        <a:pt x="0" y="16819"/>
                      </a:lnTo>
                      <a:close/>
                    </a:path>
                  </a:pathLst>
                </a:custGeom>
                <a:noFill/>
                <a:ln w="3819"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8D0E219E-8B8A-B273-D55E-F8270DA86EAD}"/>
                    </a:ext>
                  </a:extLst>
                </p:cNvPr>
                <p:cNvSpPr/>
                <p:nvPr/>
              </p:nvSpPr>
              <p:spPr>
                <a:xfrm>
                  <a:off x="7667980" y="3431289"/>
                  <a:ext cx="16825" cy="16828"/>
                </a:xfrm>
                <a:custGeom>
                  <a:avLst/>
                  <a:gdLst>
                    <a:gd name="connsiteX0" fmla="*/ 14910 w 16825"/>
                    <a:gd name="connsiteY0" fmla="*/ 3063 h 16828"/>
                    <a:gd name="connsiteX1" fmla="*/ 3062 w 16825"/>
                    <a:gd name="connsiteY1" fmla="*/ 1916 h 16828"/>
                    <a:gd name="connsiteX2" fmla="*/ 1916 w 16825"/>
                    <a:gd name="connsiteY2" fmla="*/ 13766 h 16828"/>
                    <a:gd name="connsiteX3" fmla="*/ 13764 w 16825"/>
                    <a:gd name="connsiteY3" fmla="*/ 14913 h 16828"/>
                    <a:gd name="connsiteX4" fmla="*/ 14910 w 16825"/>
                    <a:gd name="connsiteY4" fmla="*/ 3063 h 1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5" h="16828">
                      <a:moveTo>
                        <a:pt x="14910" y="3063"/>
                      </a:moveTo>
                      <a:cubicBezTo>
                        <a:pt x="11853" y="-378"/>
                        <a:pt x="6884" y="-1142"/>
                        <a:pt x="3062" y="1916"/>
                      </a:cubicBezTo>
                      <a:cubicBezTo>
                        <a:pt x="-378" y="4974"/>
                        <a:pt x="-1142" y="9944"/>
                        <a:pt x="1916" y="13766"/>
                      </a:cubicBezTo>
                      <a:cubicBezTo>
                        <a:pt x="4973" y="17207"/>
                        <a:pt x="9942" y="17971"/>
                        <a:pt x="13764" y="14913"/>
                      </a:cubicBezTo>
                      <a:cubicBezTo>
                        <a:pt x="17204" y="11855"/>
                        <a:pt x="17968" y="6886"/>
                        <a:pt x="14910" y="3063"/>
                      </a:cubicBezTo>
                      <a:close/>
                    </a:path>
                  </a:pathLst>
                </a:custGeom>
                <a:solidFill>
                  <a:srgbClr val="29ABE2"/>
                </a:solidFill>
                <a:ln w="3819" cap="flat">
                  <a:noFill/>
                  <a:prstDash val="solid"/>
                  <a:miter/>
                </a:ln>
              </p:spPr>
              <p:txBody>
                <a:bodyPr rtlCol="0" anchor="ctr"/>
                <a:lstStyle/>
                <a:p>
                  <a:endParaRPr lang="en-US"/>
                </a:p>
              </p:txBody>
            </p:sp>
          </p:grpSp>
          <p:grpSp>
            <p:nvGrpSpPr>
              <p:cNvPr id="239" name="Graphic 4">
                <a:extLst>
                  <a:ext uri="{FF2B5EF4-FFF2-40B4-BE49-F238E27FC236}">
                    <a16:creationId xmlns:a16="http://schemas.microsoft.com/office/drawing/2014/main" id="{C0C9E42E-914F-1370-7C28-51C9844A3CD4}"/>
                  </a:ext>
                </a:extLst>
              </p:cNvPr>
              <p:cNvGrpSpPr/>
              <p:nvPr/>
            </p:nvGrpSpPr>
            <p:grpSpPr>
              <a:xfrm>
                <a:off x="7321575" y="2840658"/>
                <a:ext cx="22568" cy="22572"/>
                <a:chOff x="7321575" y="2840658"/>
                <a:chExt cx="22568" cy="22572"/>
              </a:xfrm>
            </p:grpSpPr>
            <p:sp>
              <p:nvSpPr>
                <p:cNvPr id="303" name="Freeform 302">
                  <a:extLst>
                    <a:ext uri="{FF2B5EF4-FFF2-40B4-BE49-F238E27FC236}">
                      <a16:creationId xmlns:a16="http://schemas.microsoft.com/office/drawing/2014/main" id="{7D35EA33-58CE-5AFC-818A-E453937545F4}"/>
                    </a:ext>
                  </a:extLst>
                </p:cNvPr>
                <p:cNvSpPr/>
                <p:nvPr/>
              </p:nvSpPr>
              <p:spPr>
                <a:xfrm rot="-2327588">
                  <a:off x="7324833" y="2843916"/>
                  <a:ext cx="16052" cy="16055"/>
                </a:xfrm>
                <a:custGeom>
                  <a:avLst/>
                  <a:gdLst>
                    <a:gd name="connsiteX0" fmla="*/ 0 w 16052"/>
                    <a:gd name="connsiteY0" fmla="*/ 0 h 16055"/>
                    <a:gd name="connsiteX1" fmla="*/ 16052 w 16052"/>
                    <a:gd name="connsiteY1" fmla="*/ 0 h 16055"/>
                    <a:gd name="connsiteX2" fmla="*/ 16052 w 16052"/>
                    <a:gd name="connsiteY2" fmla="*/ 16055 h 16055"/>
                    <a:gd name="connsiteX3" fmla="*/ 0 w 16052"/>
                    <a:gd name="connsiteY3" fmla="*/ 16055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2" y="0"/>
                      </a:lnTo>
                      <a:lnTo>
                        <a:pt x="16052" y="16055"/>
                      </a:lnTo>
                      <a:lnTo>
                        <a:pt x="0" y="16055"/>
                      </a:lnTo>
                      <a:close/>
                    </a:path>
                  </a:pathLst>
                </a:custGeom>
                <a:noFill/>
                <a:ln w="3819"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04656A0B-A054-BEB5-0FB9-A1AA6C1E1398}"/>
                    </a:ext>
                  </a:extLst>
                </p:cNvPr>
                <p:cNvSpPr/>
                <p:nvPr/>
              </p:nvSpPr>
              <p:spPr>
                <a:xfrm>
                  <a:off x="7324925" y="2843511"/>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39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39" y="13989"/>
                      </a:cubicBezTo>
                      <a:cubicBezTo>
                        <a:pt x="16279" y="11313"/>
                        <a:pt x="16661"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0" name="Graphic 4">
                <a:extLst>
                  <a:ext uri="{FF2B5EF4-FFF2-40B4-BE49-F238E27FC236}">
                    <a16:creationId xmlns:a16="http://schemas.microsoft.com/office/drawing/2014/main" id="{6819D585-06AA-C662-F652-6B3E1358EAE7}"/>
                  </a:ext>
                </a:extLst>
              </p:cNvPr>
              <p:cNvGrpSpPr/>
              <p:nvPr/>
            </p:nvGrpSpPr>
            <p:grpSpPr>
              <a:xfrm>
                <a:off x="7439781" y="3080731"/>
                <a:ext cx="24181" cy="24186"/>
                <a:chOff x="7439781" y="3080731"/>
                <a:chExt cx="24181" cy="24186"/>
              </a:xfrm>
            </p:grpSpPr>
            <p:sp>
              <p:nvSpPr>
                <p:cNvPr id="301" name="Freeform 300">
                  <a:extLst>
                    <a:ext uri="{FF2B5EF4-FFF2-40B4-BE49-F238E27FC236}">
                      <a16:creationId xmlns:a16="http://schemas.microsoft.com/office/drawing/2014/main" id="{0FD03801-D7D5-7ED5-175C-6B5630C2DD84}"/>
                    </a:ext>
                  </a:extLst>
                </p:cNvPr>
                <p:cNvSpPr/>
                <p:nvPr/>
              </p:nvSpPr>
              <p:spPr>
                <a:xfrm rot="-2328823">
                  <a:off x="7443272" y="3084223"/>
                  <a:ext cx="17199" cy="17202"/>
                </a:xfrm>
                <a:custGeom>
                  <a:avLst/>
                  <a:gdLst>
                    <a:gd name="connsiteX0" fmla="*/ 0 w 17199"/>
                    <a:gd name="connsiteY0" fmla="*/ 0 h 17202"/>
                    <a:gd name="connsiteX1" fmla="*/ 17199 w 17199"/>
                    <a:gd name="connsiteY1" fmla="*/ 0 h 17202"/>
                    <a:gd name="connsiteX2" fmla="*/ 17199 w 17199"/>
                    <a:gd name="connsiteY2" fmla="*/ 17203 h 17202"/>
                    <a:gd name="connsiteX3" fmla="*/ 0 w 17199"/>
                    <a:gd name="connsiteY3" fmla="*/ 17203 h 17202"/>
                  </a:gdLst>
                  <a:ahLst/>
                  <a:cxnLst>
                    <a:cxn ang="0">
                      <a:pos x="connsiteX0" y="connsiteY0"/>
                    </a:cxn>
                    <a:cxn ang="0">
                      <a:pos x="connsiteX1" y="connsiteY1"/>
                    </a:cxn>
                    <a:cxn ang="0">
                      <a:pos x="connsiteX2" y="connsiteY2"/>
                    </a:cxn>
                    <a:cxn ang="0">
                      <a:pos x="connsiteX3" y="connsiteY3"/>
                    </a:cxn>
                  </a:cxnLst>
                  <a:rect l="l" t="t" r="r" b="b"/>
                  <a:pathLst>
                    <a:path w="17199" h="17202">
                      <a:moveTo>
                        <a:pt x="0" y="0"/>
                      </a:moveTo>
                      <a:lnTo>
                        <a:pt x="17199" y="0"/>
                      </a:lnTo>
                      <a:lnTo>
                        <a:pt x="17199" y="17203"/>
                      </a:lnTo>
                      <a:lnTo>
                        <a:pt x="0" y="17203"/>
                      </a:lnTo>
                      <a:close/>
                    </a:path>
                  </a:pathLst>
                </a:custGeom>
                <a:noFill/>
                <a:ln w="3819"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B3205F89-61D5-5963-FFC8-DD88D0978983}"/>
                    </a:ext>
                  </a:extLst>
                </p:cNvPr>
                <p:cNvSpPr/>
                <p:nvPr/>
              </p:nvSpPr>
              <p:spPr>
                <a:xfrm>
                  <a:off x="7443124" y="3084443"/>
                  <a:ext cx="17170" cy="17457"/>
                </a:xfrm>
                <a:custGeom>
                  <a:avLst/>
                  <a:gdLst>
                    <a:gd name="connsiteX0" fmla="*/ 15415 w 17170"/>
                    <a:gd name="connsiteY0" fmla="*/ 3186 h 17457"/>
                    <a:gd name="connsiteX1" fmla="*/ 3185 w 17170"/>
                    <a:gd name="connsiteY1" fmla="*/ 2039 h 17457"/>
                    <a:gd name="connsiteX2" fmla="*/ 2038 w 17170"/>
                    <a:gd name="connsiteY2" fmla="*/ 14271 h 17457"/>
                    <a:gd name="connsiteX3" fmla="*/ 14269 w 17170"/>
                    <a:gd name="connsiteY3" fmla="*/ 15418 h 17457"/>
                    <a:gd name="connsiteX4" fmla="*/ 15415 w 17170"/>
                    <a:gd name="connsiteY4" fmla="*/ 3186 h 1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0" h="17457">
                      <a:moveTo>
                        <a:pt x="15415" y="3186"/>
                      </a:moveTo>
                      <a:cubicBezTo>
                        <a:pt x="12358" y="-637"/>
                        <a:pt x="7007" y="-1019"/>
                        <a:pt x="3185" y="2039"/>
                      </a:cubicBezTo>
                      <a:cubicBezTo>
                        <a:pt x="-637" y="5097"/>
                        <a:pt x="-1019" y="10449"/>
                        <a:pt x="2038" y="14271"/>
                      </a:cubicBezTo>
                      <a:cubicBezTo>
                        <a:pt x="5096" y="18094"/>
                        <a:pt x="10447" y="18477"/>
                        <a:pt x="14269" y="15418"/>
                      </a:cubicBezTo>
                      <a:cubicBezTo>
                        <a:pt x="17708" y="11978"/>
                        <a:pt x="18091" y="6626"/>
                        <a:pt x="15415" y="3186"/>
                      </a:cubicBezTo>
                      <a:close/>
                    </a:path>
                  </a:pathLst>
                </a:custGeom>
                <a:solidFill>
                  <a:srgbClr val="29ABE2"/>
                </a:solidFill>
                <a:ln w="3819" cap="flat">
                  <a:noFill/>
                  <a:prstDash val="solid"/>
                  <a:miter/>
                </a:ln>
              </p:spPr>
              <p:txBody>
                <a:bodyPr rtlCol="0" anchor="ctr"/>
                <a:lstStyle/>
                <a:p>
                  <a:endParaRPr lang="en-US"/>
                </a:p>
              </p:txBody>
            </p:sp>
          </p:grpSp>
          <p:grpSp>
            <p:nvGrpSpPr>
              <p:cNvPr id="241" name="Graphic 4">
                <a:extLst>
                  <a:ext uri="{FF2B5EF4-FFF2-40B4-BE49-F238E27FC236}">
                    <a16:creationId xmlns:a16="http://schemas.microsoft.com/office/drawing/2014/main" id="{0B0E44AD-457E-9DAC-7530-3F576677B06C}"/>
                  </a:ext>
                </a:extLst>
              </p:cNvPr>
              <p:cNvGrpSpPr/>
              <p:nvPr/>
            </p:nvGrpSpPr>
            <p:grpSpPr>
              <a:xfrm>
                <a:off x="7600472" y="3465481"/>
                <a:ext cx="27405" cy="27411"/>
                <a:chOff x="7600472" y="3465481"/>
                <a:chExt cx="27405" cy="27411"/>
              </a:xfrm>
            </p:grpSpPr>
            <p:sp>
              <p:nvSpPr>
                <p:cNvPr id="299" name="Freeform 298">
                  <a:extLst>
                    <a:ext uri="{FF2B5EF4-FFF2-40B4-BE49-F238E27FC236}">
                      <a16:creationId xmlns:a16="http://schemas.microsoft.com/office/drawing/2014/main" id="{79458664-ADCE-1DEC-EAEF-48D94B3D5DB3}"/>
                    </a:ext>
                  </a:extLst>
                </p:cNvPr>
                <p:cNvSpPr/>
                <p:nvPr/>
              </p:nvSpPr>
              <p:spPr>
                <a:xfrm rot="-2328339">
                  <a:off x="7604429" y="3469439"/>
                  <a:ext cx="19492" cy="19496"/>
                </a:xfrm>
                <a:custGeom>
                  <a:avLst/>
                  <a:gdLst>
                    <a:gd name="connsiteX0" fmla="*/ 0 w 19492"/>
                    <a:gd name="connsiteY0" fmla="*/ 0 h 19496"/>
                    <a:gd name="connsiteX1" fmla="*/ 19493 w 19492"/>
                    <a:gd name="connsiteY1" fmla="*/ 0 h 19496"/>
                    <a:gd name="connsiteX2" fmla="*/ 19493 w 19492"/>
                    <a:gd name="connsiteY2" fmla="*/ 19497 h 19496"/>
                    <a:gd name="connsiteX3" fmla="*/ 0 w 19492"/>
                    <a:gd name="connsiteY3" fmla="*/ 19497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7"/>
                      </a:lnTo>
                      <a:lnTo>
                        <a:pt x="0" y="19497"/>
                      </a:lnTo>
                      <a:close/>
                    </a:path>
                  </a:pathLst>
                </a:custGeom>
                <a:noFill/>
                <a:ln w="3819"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A531384C-7D7A-D350-B10D-AD5F336BB939}"/>
                    </a:ext>
                  </a:extLst>
                </p:cNvPr>
                <p:cNvSpPr/>
                <p:nvPr/>
              </p:nvSpPr>
              <p:spPr>
                <a:xfrm>
                  <a:off x="7604285" y="346888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4400"/>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2" name="Graphic 4">
                <a:extLst>
                  <a:ext uri="{FF2B5EF4-FFF2-40B4-BE49-F238E27FC236}">
                    <a16:creationId xmlns:a16="http://schemas.microsoft.com/office/drawing/2014/main" id="{B681420E-759B-05FF-DBCF-5787BEE220D3}"/>
                  </a:ext>
                </a:extLst>
              </p:cNvPr>
              <p:cNvGrpSpPr/>
              <p:nvPr/>
            </p:nvGrpSpPr>
            <p:grpSpPr>
              <a:xfrm>
                <a:off x="7081725" y="2657022"/>
                <a:ext cx="27405" cy="27411"/>
                <a:chOff x="7081725" y="2657022"/>
                <a:chExt cx="27405" cy="27411"/>
              </a:xfrm>
            </p:grpSpPr>
            <p:sp>
              <p:nvSpPr>
                <p:cNvPr id="297" name="Freeform 296">
                  <a:extLst>
                    <a:ext uri="{FF2B5EF4-FFF2-40B4-BE49-F238E27FC236}">
                      <a16:creationId xmlns:a16="http://schemas.microsoft.com/office/drawing/2014/main" id="{B48FDE25-12CE-250A-5283-5D320F3FD362}"/>
                    </a:ext>
                  </a:extLst>
                </p:cNvPr>
                <p:cNvSpPr/>
                <p:nvPr/>
              </p:nvSpPr>
              <p:spPr>
                <a:xfrm rot="-2328823">
                  <a:off x="7085682" y="2660979"/>
                  <a:ext cx="19492" cy="19496"/>
                </a:xfrm>
                <a:custGeom>
                  <a:avLst/>
                  <a:gdLst>
                    <a:gd name="connsiteX0" fmla="*/ 0 w 19492"/>
                    <a:gd name="connsiteY0" fmla="*/ 0 h 19496"/>
                    <a:gd name="connsiteX1" fmla="*/ 19493 w 19492"/>
                    <a:gd name="connsiteY1" fmla="*/ 0 h 19496"/>
                    <a:gd name="connsiteX2" fmla="*/ 19493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6"/>
                      </a:lnTo>
                      <a:lnTo>
                        <a:pt x="0" y="19496"/>
                      </a:lnTo>
                      <a:close/>
                    </a:path>
                  </a:pathLst>
                </a:custGeom>
                <a:noFill/>
                <a:ln w="3819"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1015A56-7195-8E4E-2721-387902A8B0A3}"/>
                    </a:ext>
                  </a:extLst>
                </p:cNvPr>
                <p:cNvSpPr/>
                <p:nvPr/>
              </p:nvSpPr>
              <p:spPr>
                <a:xfrm>
                  <a:off x="7085258" y="2660755"/>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3"/>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3" name="Graphic 4">
                <a:extLst>
                  <a:ext uri="{FF2B5EF4-FFF2-40B4-BE49-F238E27FC236}">
                    <a16:creationId xmlns:a16="http://schemas.microsoft.com/office/drawing/2014/main" id="{D4BCC4E8-520E-1C2C-B7D8-7ABF288CE561}"/>
                  </a:ext>
                </a:extLst>
              </p:cNvPr>
              <p:cNvGrpSpPr/>
              <p:nvPr/>
            </p:nvGrpSpPr>
            <p:grpSpPr>
              <a:xfrm>
                <a:off x="7026993" y="2668220"/>
                <a:ext cx="22569" cy="22574"/>
                <a:chOff x="7026993" y="2668220"/>
                <a:chExt cx="22569" cy="22574"/>
              </a:xfrm>
            </p:grpSpPr>
            <p:sp>
              <p:nvSpPr>
                <p:cNvPr id="295" name="Freeform 294">
                  <a:extLst>
                    <a:ext uri="{FF2B5EF4-FFF2-40B4-BE49-F238E27FC236}">
                      <a16:creationId xmlns:a16="http://schemas.microsoft.com/office/drawing/2014/main" id="{69C05BB0-BCFC-8E50-78E8-B47641E69AA8}"/>
                    </a:ext>
                  </a:extLst>
                </p:cNvPr>
                <p:cNvSpPr/>
                <p:nvPr/>
              </p:nvSpPr>
              <p:spPr>
                <a:xfrm rot="-2328823">
                  <a:off x="7030252" y="2671479"/>
                  <a:ext cx="16052" cy="16055"/>
                </a:xfrm>
                <a:custGeom>
                  <a:avLst/>
                  <a:gdLst>
                    <a:gd name="connsiteX0" fmla="*/ 0 w 16052"/>
                    <a:gd name="connsiteY0" fmla="*/ 0 h 16055"/>
                    <a:gd name="connsiteX1" fmla="*/ 16053 w 16052"/>
                    <a:gd name="connsiteY1" fmla="*/ 0 h 16055"/>
                    <a:gd name="connsiteX2" fmla="*/ 16053 w 16052"/>
                    <a:gd name="connsiteY2" fmla="*/ 16056 h 16055"/>
                    <a:gd name="connsiteX3" fmla="*/ 0 w 16052"/>
                    <a:gd name="connsiteY3" fmla="*/ 16056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3" y="0"/>
                      </a:lnTo>
                      <a:lnTo>
                        <a:pt x="16053" y="16056"/>
                      </a:lnTo>
                      <a:lnTo>
                        <a:pt x="0" y="16056"/>
                      </a:lnTo>
                      <a:close/>
                    </a:path>
                  </a:pathLst>
                </a:custGeom>
                <a:noFill/>
                <a:ln w="3819"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FD4800B1-8AB3-CF88-2015-EE6A57B38AF0}"/>
                    </a:ext>
                  </a:extLst>
                </p:cNvPr>
                <p:cNvSpPr/>
                <p:nvPr/>
              </p:nvSpPr>
              <p:spPr>
                <a:xfrm>
                  <a:off x="7030250" y="2671487"/>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40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40" y="13989"/>
                      </a:cubicBezTo>
                      <a:cubicBezTo>
                        <a:pt x="16279" y="11695"/>
                        <a:pt x="16662"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4" name="Graphic 4">
                <a:extLst>
                  <a:ext uri="{FF2B5EF4-FFF2-40B4-BE49-F238E27FC236}">
                    <a16:creationId xmlns:a16="http://schemas.microsoft.com/office/drawing/2014/main" id="{58D61158-DD67-4E4B-85E6-E93FFA8F5F12}"/>
                  </a:ext>
                </a:extLst>
              </p:cNvPr>
              <p:cNvGrpSpPr/>
              <p:nvPr/>
            </p:nvGrpSpPr>
            <p:grpSpPr>
              <a:xfrm>
                <a:off x="7093988" y="2940978"/>
                <a:ext cx="16121" cy="16124"/>
                <a:chOff x="7093988" y="2940978"/>
                <a:chExt cx="16121" cy="16124"/>
              </a:xfrm>
            </p:grpSpPr>
            <p:sp>
              <p:nvSpPr>
                <p:cNvPr id="293" name="Freeform 292">
                  <a:extLst>
                    <a:ext uri="{FF2B5EF4-FFF2-40B4-BE49-F238E27FC236}">
                      <a16:creationId xmlns:a16="http://schemas.microsoft.com/office/drawing/2014/main" id="{3FB89A14-7B90-3ABE-5BF9-E10A704E8D33}"/>
                    </a:ext>
                  </a:extLst>
                </p:cNvPr>
                <p:cNvSpPr/>
                <p:nvPr/>
              </p:nvSpPr>
              <p:spPr>
                <a:xfrm rot="-2329306">
                  <a:off x="7096315" y="2943306"/>
                  <a:ext cx="11465" cy="11468"/>
                </a:xfrm>
                <a:custGeom>
                  <a:avLst/>
                  <a:gdLst>
                    <a:gd name="connsiteX0" fmla="*/ 0 w 11465"/>
                    <a:gd name="connsiteY0" fmla="*/ 0 h 11468"/>
                    <a:gd name="connsiteX1" fmla="*/ 11466 w 11465"/>
                    <a:gd name="connsiteY1" fmla="*/ 0 h 11468"/>
                    <a:gd name="connsiteX2" fmla="*/ 11466 w 11465"/>
                    <a:gd name="connsiteY2" fmla="*/ 11468 h 11468"/>
                    <a:gd name="connsiteX3" fmla="*/ 0 w 11465"/>
                    <a:gd name="connsiteY3" fmla="*/ 11468 h 11468"/>
                  </a:gdLst>
                  <a:ahLst/>
                  <a:cxnLst>
                    <a:cxn ang="0">
                      <a:pos x="connsiteX0" y="connsiteY0"/>
                    </a:cxn>
                    <a:cxn ang="0">
                      <a:pos x="connsiteX1" y="connsiteY1"/>
                    </a:cxn>
                    <a:cxn ang="0">
                      <a:pos x="connsiteX2" y="connsiteY2"/>
                    </a:cxn>
                    <a:cxn ang="0">
                      <a:pos x="connsiteX3" y="connsiteY3"/>
                    </a:cxn>
                  </a:cxnLst>
                  <a:rect l="l" t="t" r="r" b="b"/>
                  <a:pathLst>
                    <a:path w="11465" h="11468">
                      <a:moveTo>
                        <a:pt x="0" y="0"/>
                      </a:moveTo>
                      <a:lnTo>
                        <a:pt x="11466" y="0"/>
                      </a:lnTo>
                      <a:lnTo>
                        <a:pt x="11466" y="11468"/>
                      </a:lnTo>
                      <a:lnTo>
                        <a:pt x="0" y="11468"/>
                      </a:lnTo>
                      <a:close/>
                    </a:path>
                  </a:pathLst>
                </a:custGeom>
                <a:noFill/>
                <a:ln w="3819"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293F9F88-E9F2-05E3-73FC-57C6D44FC86D}"/>
                    </a:ext>
                  </a:extLst>
                </p:cNvPr>
                <p:cNvSpPr/>
                <p:nvPr/>
              </p:nvSpPr>
              <p:spPr>
                <a:xfrm>
                  <a:off x="7096238" y="2942770"/>
                  <a:ext cx="11520" cy="11804"/>
                </a:xfrm>
                <a:custGeom>
                  <a:avLst/>
                  <a:gdLst>
                    <a:gd name="connsiteX0" fmla="*/ 10296 w 11520"/>
                    <a:gd name="connsiteY0" fmla="*/ 2271 h 11804"/>
                    <a:gd name="connsiteX1" fmla="*/ 2270 w 11520"/>
                    <a:gd name="connsiteY1" fmla="*/ 1506 h 11804"/>
                    <a:gd name="connsiteX2" fmla="*/ 1506 w 11520"/>
                    <a:gd name="connsiteY2" fmla="*/ 9534 h 11804"/>
                    <a:gd name="connsiteX3" fmla="*/ 9532 w 11520"/>
                    <a:gd name="connsiteY3" fmla="*/ 10298 h 11804"/>
                    <a:gd name="connsiteX4" fmla="*/ 10296 w 11520"/>
                    <a:gd name="connsiteY4" fmla="*/ 2271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 h="11804">
                      <a:moveTo>
                        <a:pt x="10296" y="2271"/>
                      </a:moveTo>
                      <a:cubicBezTo>
                        <a:pt x="8385" y="-405"/>
                        <a:pt x="4563" y="-788"/>
                        <a:pt x="2270" y="1506"/>
                      </a:cubicBezTo>
                      <a:cubicBezTo>
                        <a:pt x="-405" y="3417"/>
                        <a:pt x="-787" y="7240"/>
                        <a:pt x="1506" y="9534"/>
                      </a:cubicBezTo>
                      <a:cubicBezTo>
                        <a:pt x="3417" y="12210"/>
                        <a:pt x="7239" y="12592"/>
                        <a:pt x="9532" y="10298"/>
                      </a:cubicBezTo>
                      <a:cubicBezTo>
                        <a:pt x="11825" y="8387"/>
                        <a:pt x="12207" y="4946"/>
                        <a:pt x="10296" y="2271"/>
                      </a:cubicBezTo>
                      <a:close/>
                    </a:path>
                  </a:pathLst>
                </a:custGeom>
                <a:solidFill>
                  <a:srgbClr val="29ABE2"/>
                </a:solidFill>
                <a:ln w="3819" cap="flat">
                  <a:noFill/>
                  <a:prstDash val="solid"/>
                  <a:miter/>
                </a:ln>
              </p:spPr>
              <p:txBody>
                <a:bodyPr rtlCol="0" anchor="ctr"/>
                <a:lstStyle/>
                <a:p>
                  <a:endParaRPr lang="en-US"/>
                </a:p>
              </p:txBody>
            </p:sp>
          </p:grpSp>
          <p:grpSp>
            <p:nvGrpSpPr>
              <p:cNvPr id="245" name="Graphic 4">
                <a:extLst>
                  <a:ext uri="{FF2B5EF4-FFF2-40B4-BE49-F238E27FC236}">
                    <a16:creationId xmlns:a16="http://schemas.microsoft.com/office/drawing/2014/main" id="{B87CC203-5AC9-841F-E20F-9ED74BAF69C9}"/>
                  </a:ext>
                </a:extLst>
              </p:cNvPr>
              <p:cNvGrpSpPr/>
              <p:nvPr/>
            </p:nvGrpSpPr>
            <p:grpSpPr>
              <a:xfrm>
                <a:off x="7321311" y="3510088"/>
                <a:ext cx="21494" cy="21499"/>
                <a:chOff x="7321311" y="3510088"/>
                <a:chExt cx="21494" cy="21499"/>
              </a:xfrm>
            </p:grpSpPr>
            <p:sp>
              <p:nvSpPr>
                <p:cNvPr id="291" name="Freeform 290">
                  <a:extLst>
                    <a:ext uri="{FF2B5EF4-FFF2-40B4-BE49-F238E27FC236}">
                      <a16:creationId xmlns:a16="http://schemas.microsoft.com/office/drawing/2014/main" id="{B6A1E902-215B-4AA0-97EC-87FBA8DF51A6}"/>
                    </a:ext>
                  </a:extLst>
                </p:cNvPr>
                <p:cNvSpPr/>
                <p:nvPr/>
              </p:nvSpPr>
              <p:spPr>
                <a:xfrm rot="-2329306">
                  <a:off x="7324415" y="3513192"/>
                  <a:ext cx="15287" cy="15290"/>
                </a:xfrm>
                <a:custGeom>
                  <a:avLst/>
                  <a:gdLst>
                    <a:gd name="connsiteX0" fmla="*/ 0 w 15287"/>
                    <a:gd name="connsiteY0" fmla="*/ 0 h 15290"/>
                    <a:gd name="connsiteX1" fmla="*/ 15288 w 15287"/>
                    <a:gd name="connsiteY1" fmla="*/ 0 h 15290"/>
                    <a:gd name="connsiteX2" fmla="*/ 15288 w 15287"/>
                    <a:gd name="connsiteY2" fmla="*/ 15291 h 15290"/>
                    <a:gd name="connsiteX3" fmla="*/ 0 w 15287"/>
                    <a:gd name="connsiteY3" fmla="*/ 15291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8" y="0"/>
                      </a:lnTo>
                      <a:lnTo>
                        <a:pt x="15288" y="15291"/>
                      </a:lnTo>
                      <a:lnTo>
                        <a:pt x="0" y="15291"/>
                      </a:lnTo>
                      <a:close/>
                    </a:path>
                  </a:pathLst>
                </a:custGeom>
                <a:noFill/>
                <a:ln w="3819"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D96DA709-1A05-EDAE-D2A7-AC6ED45BB4C8}"/>
                    </a:ext>
                  </a:extLst>
                </p:cNvPr>
                <p:cNvSpPr/>
                <p:nvPr/>
              </p:nvSpPr>
              <p:spPr>
                <a:xfrm>
                  <a:off x="7324161" y="351325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6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7"/>
                        <a:pt x="6342" y="-920"/>
                        <a:pt x="2902" y="1756"/>
                      </a:cubicBezTo>
                      <a:cubicBezTo>
                        <a:pt x="-538" y="4432"/>
                        <a:pt x="-920" y="9019"/>
                        <a:pt x="1756" y="12460"/>
                      </a:cubicBezTo>
                      <a:cubicBezTo>
                        <a:pt x="4431" y="15900"/>
                        <a:pt x="9017" y="16282"/>
                        <a:pt x="12457" y="13606"/>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46" name="Graphic 4">
                <a:extLst>
                  <a:ext uri="{FF2B5EF4-FFF2-40B4-BE49-F238E27FC236}">
                    <a16:creationId xmlns:a16="http://schemas.microsoft.com/office/drawing/2014/main" id="{383E680B-9008-E1EB-2834-3B232B773F2F}"/>
                  </a:ext>
                </a:extLst>
              </p:cNvPr>
              <p:cNvGrpSpPr/>
              <p:nvPr/>
            </p:nvGrpSpPr>
            <p:grpSpPr>
              <a:xfrm>
                <a:off x="7151636" y="3681470"/>
                <a:ext cx="27941" cy="27946"/>
                <a:chOff x="7151636" y="3681470"/>
                <a:chExt cx="27941" cy="27946"/>
              </a:xfrm>
            </p:grpSpPr>
            <p:sp>
              <p:nvSpPr>
                <p:cNvPr id="289" name="Freeform 288">
                  <a:extLst>
                    <a:ext uri="{FF2B5EF4-FFF2-40B4-BE49-F238E27FC236}">
                      <a16:creationId xmlns:a16="http://schemas.microsoft.com/office/drawing/2014/main" id="{409DE955-D553-B9C5-A15F-B71938EB1B0A}"/>
                    </a:ext>
                  </a:extLst>
                </p:cNvPr>
                <p:cNvSpPr/>
                <p:nvPr/>
              </p:nvSpPr>
              <p:spPr>
                <a:xfrm rot="-2328072">
                  <a:off x="7155670" y="3685505"/>
                  <a:ext cx="19873" cy="19877"/>
                </a:xfrm>
                <a:custGeom>
                  <a:avLst/>
                  <a:gdLst>
                    <a:gd name="connsiteX0" fmla="*/ 0 w 19873"/>
                    <a:gd name="connsiteY0" fmla="*/ 0 h 19877"/>
                    <a:gd name="connsiteX1" fmla="*/ 19874 w 19873"/>
                    <a:gd name="connsiteY1" fmla="*/ 0 h 19877"/>
                    <a:gd name="connsiteX2" fmla="*/ 19874 w 19873"/>
                    <a:gd name="connsiteY2" fmla="*/ 19878 h 19877"/>
                    <a:gd name="connsiteX3" fmla="*/ 0 w 19873"/>
                    <a:gd name="connsiteY3" fmla="*/ 19878 h 19877"/>
                  </a:gdLst>
                  <a:ahLst/>
                  <a:cxnLst>
                    <a:cxn ang="0">
                      <a:pos x="connsiteX0" y="connsiteY0"/>
                    </a:cxn>
                    <a:cxn ang="0">
                      <a:pos x="connsiteX1" y="connsiteY1"/>
                    </a:cxn>
                    <a:cxn ang="0">
                      <a:pos x="connsiteX2" y="connsiteY2"/>
                    </a:cxn>
                    <a:cxn ang="0">
                      <a:pos x="connsiteX3" y="connsiteY3"/>
                    </a:cxn>
                  </a:cxnLst>
                  <a:rect l="l" t="t" r="r" b="b"/>
                  <a:pathLst>
                    <a:path w="19873" h="19877">
                      <a:moveTo>
                        <a:pt x="0" y="0"/>
                      </a:moveTo>
                      <a:lnTo>
                        <a:pt x="19874" y="0"/>
                      </a:lnTo>
                      <a:lnTo>
                        <a:pt x="19874" y="19878"/>
                      </a:lnTo>
                      <a:lnTo>
                        <a:pt x="0" y="19878"/>
                      </a:lnTo>
                      <a:close/>
                    </a:path>
                  </a:pathLst>
                </a:custGeom>
                <a:noFill/>
                <a:ln w="3819"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ABC730EB-BD6F-2FBA-3E42-45BC5B983287}"/>
                    </a:ext>
                  </a:extLst>
                </p:cNvPr>
                <p:cNvSpPr/>
                <p:nvPr/>
              </p:nvSpPr>
              <p:spPr>
                <a:xfrm>
                  <a:off x="7155965" y="3685632"/>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4"/>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7" name="Graphic 4">
                <a:extLst>
                  <a:ext uri="{FF2B5EF4-FFF2-40B4-BE49-F238E27FC236}">
                    <a16:creationId xmlns:a16="http://schemas.microsoft.com/office/drawing/2014/main" id="{E0C51A86-3C94-6744-AE8F-B6F1B6E4236D}"/>
                  </a:ext>
                </a:extLst>
              </p:cNvPr>
              <p:cNvGrpSpPr/>
              <p:nvPr/>
            </p:nvGrpSpPr>
            <p:grpSpPr>
              <a:xfrm>
                <a:off x="6890126" y="3499970"/>
                <a:ext cx="17194" cy="17198"/>
                <a:chOff x="6890126" y="3499970"/>
                <a:chExt cx="17194" cy="17198"/>
              </a:xfrm>
            </p:grpSpPr>
            <p:sp>
              <p:nvSpPr>
                <p:cNvPr id="287" name="Freeform 286">
                  <a:extLst>
                    <a:ext uri="{FF2B5EF4-FFF2-40B4-BE49-F238E27FC236}">
                      <a16:creationId xmlns:a16="http://schemas.microsoft.com/office/drawing/2014/main" id="{C597E8A1-70C9-649C-FE98-68406D2072EF}"/>
                    </a:ext>
                  </a:extLst>
                </p:cNvPr>
                <p:cNvSpPr/>
                <p:nvPr/>
              </p:nvSpPr>
              <p:spPr>
                <a:xfrm rot="-2329038">
                  <a:off x="6892608" y="3502453"/>
                  <a:ext cx="12229" cy="12232"/>
                </a:xfrm>
                <a:custGeom>
                  <a:avLst/>
                  <a:gdLst>
                    <a:gd name="connsiteX0" fmla="*/ 0 w 12229"/>
                    <a:gd name="connsiteY0" fmla="*/ 0 h 12232"/>
                    <a:gd name="connsiteX1" fmla="*/ 12229 w 12229"/>
                    <a:gd name="connsiteY1" fmla="*/ 0 h 12232"/>
                    <a:gd name="connsiteX2" fmla="*/ 12229 w 12229"/>
                    <a:gd name="connsiteY2" fmla="*/ 12232 h 12232"/>
                    <a:gd name="connsiteX3" fmla="*/ 0 w 12229"/>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29" h="12232">
                      <a:moveTo>
                        <a:pt x="0" y="0"/>
                      </a:moveTo>
                      <a:lnTo>
                        <a:pt x="12229" y="0"/>
                      </a:lnTo>
                      <a:lnTo>
                        <a:pt x="12229" y="12232"/>
                      </a:lnTo>
                      <a:lnTo>
                        <a:pt x="0" y="12232"/>
                      </a:lnTo>
                      <a:close/>
                    </a:path>
                  </a:pathLst>
                </a:custGeom>
                <a:noFill/>
                <a:ln w="3819"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1E8ADED8-3995-A960-CEA4-F5B58119AFCF}"/>
                    </a:ext>
                  </a:extLst>
                </p:cNvPr>
                <p:cNvSpPr/>
                <p:nvPr/>
              </p:nvSpPr>
              <p:spPr>
                <a:xfrm>
                  <a:off x="6892908" y="3502419"/>
                  <a:ext cx="12284" cy="12568"/>
                </a:xfrm>
                <a:custGeom>
                  <a:avLst/>
                  <a:gdLst>
                    <a:gd name="connsiteX0" fmla="*/ 11061 w 12284"/>
                    <a:gd name="connsiteY0" fmla="*/ 2271 h 12568"/>
                    <a:gd name="connsiteX1" fmla="*/ 2270 w 12284"/>
                    <a:gd name="connsiteY1" fmla="*/ 1506 h 12568"/>
                    <a:gd name="connsiteX2" fmla="*/ 1506 w 12284"/>
                    <a:gd name="connsiteY2" fmla="*/ 10299 h 12568"/>
                    <a:gd name="connsiteX3" fmla="*/ 10296 w 12284"/>
                    <a:gd name="connsiteY3" fmla="*/ 11063 h 12568"/>
                    <a:gd name="connsiteX4" fmla="*/ 11061 w 12284"/>
                    <a:gd name="connsiteY4" fmla="*/ 2271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12568">
                      <a:moveTo>
                        <a:pt x="11061" y="2271"/>
                      </a:moveTo>
                      <a:cubicBezTo>
                        <a:pt x="8768" y="-405"/>
                        <a:pt x="4946" y="-788"/>
                        <a:pt x="2270" y="1506"/>
                      </a:cubicBezTo>
                      <a:cubicBezTo>
                        <a:pt x="-405" y="3800"/>
                        <a:pt x="-787" y="7623"/>
                        <a:pt x="1506" y="10299"/>
                      </a:cubicBezTo>
                      <a:cubicBezTo>
                        <a:pt x="3799" y="12974"/>
                        <a:pt x="7621" y="13357"/>
                        <a:pt x="10296" y="11063"/>
                      </a:cubicBezTo>
                      <a:cubicBezTo>
                        <a:pt x="12590" y="8769"/>
                        <a:pt x="12972" y="4947"/>
                        <a:pt x="11061" y="2271"/>
                      </a:cubicBezTo>
                      <a:close/>
                    </a:path>
                  </a:pathLst>
                </a:custGeom>
                <a:solidFill>
                  <a:srgbClr val="29ABE2"/>
                </a:solidFill>
                <a:ln w="3819" cap="flat">
                  <a:noFill/>
                  <a:prstDash val="solid"/>
                  <a:miter/>
                </a:ln>
              </p:spPr>
              <p:txBody>
                <a:bodyPr rtlCol="0" anchor="ctr"/>
                <a:lstStyle/>
                <a:p>
                  <a:endParaRPr lang="en-US"/>
                </a:p>
              </p:txBody>
            </p:sp>
          </p:grpSp>
          <p:grpSp>
            <p:nvGrpSpPr>
              <p:cNvPr id="248" name="Graphic 4">
                <a:extLst>
                  <a:ext uri="{FF2B5EF4-FFF2-40B4-BE49-F238E27FC236}">
                    <a16:creationId xmlns:a16="http://schemas.microsoft.com/office/drawing/2014/main" id="{3DC12A6E-CC9D-53B4-598D-B1730C0F61D2}"/>
                  </a:ext>
                </a:extLst>
              </p:cNvPr>
              <p:cNvGrpSpPr/>
              <p:nvPr/>
            </p:nvGrpSpPr>
            <p:grpSpPr>
              <a:xfrm>
                <a:off x="6925698" y="3752006"/>
                <a:ext cx="30630" cy="30636"/>
                <a:chOff x="6925698" y="3752006"/>
                <a:chExt cx="30630" cy="30636"/>
              </a:xfrm>
            </p:grpSpPr>
            <p:sp>
              <p:nvSpPr>
                <p:cNvPr id="285" name="Freeform 284">
                  <a:extLst>
                    <a:ext uri="{FF2B5EF4-FFF2-40B4-BE49-F238E27FC236}">
                      <a16:creationId xmlns:a16="http://schemas.microsoft.com/office/drawing/2014/main" id="{163BB69C-DE0D-3137-7E4C-1D7380016848}"/>
                    </a:ext>
                  </a:extLst>
                </p:cNvPr>
                <p:cNvSpPr/>
                <p:nvPr/>
              </p:nvSpPr>
              <p:spPr>
                <a:xfrm rot="-2328823">
                  <a:off x="6930120" y="3756429"/>
                  <a:ext cx="21785" cy="21789"/>
                </a:xfrm>
                <a:custGeom>
                  <a:avLst/>
                  <a:gdLst>
                    <a:gd name="connsiteX0" fmla="*/ 0 w 21785"/>
                    <a:gd name="connsiteY0" fmla="*/ 0 h 21789"/>
                    <a:gd name="connsiteX1" fmla="*/ 21785 w 21785"/>
                    <a:gd name="connsiteY1" fmla="*/ 0 h 21789"/>
                    <a:gd name="connsiteX2" fmla="*/ 21785 w 21785"/>
                    <a:gd name="connsiteY2" fmla="*/ 21790 h 21789"/>
                    <a:gd name="connsiteX3" fmla="*/ 0 w 21785"/>
                    <a:gd name="connsiteY3" fmla="*/ 21790 h 21789"/>
                  </a:gdLst>
                  <a:ahLst/>
                  <a:cxnLst>
                    <a:cxn ang="0">
                      <a:pos x="connsiteX0" y="connsiteY0"/>
                    </a:cxn>
                    <a:cxn ang="0">
                      <a:pos x="connsiteX1" y="connsiteY1"/>
                    </a:cxn>
                    <a:cxn ang="0">
                      <a:pos x="connsiteX2" y="connsiteY2"/>
                    </a:cxn>
                    <a:cxn ang="0">
                      <a:pos x="connsiteX3" y="connsiteY3"/>
                    </a:cxn>
                  </a:cxnLst>
                  <a:rect l="l" t="t" r="r" b="b"/>
                  <a:pathLst>
                    <a:path w="21785" h="21789">
                      <a:moveTo>
                        <a:pt x="0" y="0"/>
                      </a:moveTo>
                      <a:lnTo>
                        <a:pt x="21785" y="0"/>
                      </a:lnTo>
                      <a:lnTo>
                        <a:pt x="21785" y="21790"/>
                      </a:lnTo>
                      <a:lnTo>
                        <a:pt x="0" y="21790"/>
                      </a:lnTo>
                      <a:close/>
                    </a:path>
                  </a:pathLst>
                </a:custGeom>
                <a:noFill/>
                <a:ln w="381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5D25051A-78C5-8B2E-C4D3-0D3023903D22}"/>
                    </a:ext>
                  </a:extLst>
                </p:cNvPr>
                <p:cNvSpPr/>
                <p:nvPr/>
              </p:nvSpPr>
              <p:spPr>
                <a:xfrm>
                  <a:off x="6930186" y="3756455"/>
                  <a:ext cx="21711" cy="21715"/>
                </a:xfrm>
                <a:custGeom>
                  <a:avLst/>
                  <a:gdLst>
                    <a:gd name="connsiteX0" fmla="*/ 19264 w 21711"/>
                    <a:gd name="connsiteY0" fmla="*/ 3977 h 21715"/>
                    <a:gd name="connsiteX1" fmla="*/ 3976 w 21711"/>
                    <a:gd name="connsiteY1" fmla="*/ 2448 h 21715"/>
                    <a:gd name="connsiteX2" fmla="*/ 2447 w 21711"/>
                    <a:gd name="connsiteY2" fmla="*/ 17739 h 21715"/>
                    <a:gd name="connsiteX3" fmla="*/ 17735 w 21711"/>
                    <a:gd name="connsiteY3" fmla="*/ 19268 h 21715"/>
                    <a:gd name="connsiteX4" fmla="*/ 19264 w 21711"/>
                    <a:gd name="connsiteY4" fmla="*/ 3977 h 2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 h="21715">
                      <a:moveTo>
                        <a:pt x="19264" y="3977"/>
                      </a:moveTo>
                      <a:cubicBezTo>
                        <a:pt x="15442" y="-611"/>
                        <a:pt x="8562" y="-1375"/>
                        <a:pt x="3976" y="2448"/>
                      </a:cubicBezTo>
                      <a:cubicBezTo>
                        <a:pt x="-611" y="6270"/>
                        <a:pt x="-1375" y="13151"/>
                        <a:pt x="2447" y="17739"/>
                      </a:cubicBezTo>
                      <a:cubicBezTo>
                        <a:pt x="6269" y="22326"/>
                        <a:pt x="13148" y="23090"/>
                        <a:pt x="17735" y="19268"/>
                      </a:cubicBezTo>
                      <a:cubicBezTo>
                        <a:pt x="22321" y="15827"/>
                        <a:pt x="23086" y="8946"/>
                        <a:pt x="19264" y="3977"/>
                      </a:cubicBezTo>
                      <a:close/>
                    </a:path>
                  </a:pathLst>
                </a:custGeom>
                <a:solidFill>
                  <a:srgbClr val="29ABE2"/>
                </a:solidFill>
                <a:ln w="3819" cap="flat">
                  <a:noFill/>
                  <a:prstDash val="solid"/>
                  <a:miter/>
                </a:ln>
              </p:spPr>
              <p:txBody>
                <a:bodyPr rtlCol="0" anchor="ctr"/>
                <a:lstStyle/>
                <a:p>
                  <a:endParaRPr lang="en-US"/>
                </a:p>
              </p:txBody>
            </p:sp>
          </p:grpSp>
          <p:grpSp>
            <p:nvGrpSpPr>
              <p:cNvPr id="249" name="Graphic 4">
                <a:extLst>
                  <a:ext uri="{FF2B5EF4-FFF2-40B4-BE49-F238E27FC236}">
                    <a16:creationId xmlns:a16="http://schemas.microsoft.com/office/drawing/2014/main" id="{2CDBC0B6-677E-C62A-784E-DD82F639E37C}"/>
                  </a:ext>
                </a:extLst>
              </p:cNvPr>
              <p:cNvGrpSpPr/>
              <p:nvPr/>
            </p:nvGrpSpPr>
            <p:grpSpPr>
              <a:xfrm>
                <a:off x="6736534" y="3027539"/>
                <a:ext cx="27943" cy="27948"/>
                <a:chOff x="6736534" y="3027539"/>
                <a:chExt cx="27943" cy="27948"/>
              </a:xfrm>
            </p:grpSpPr>
            <p:sp>
              <p:nvSpPr>
                <p:cNvPr id="283" name="Freeform 282">
                  <a:extLst>
                    <a:ext uri="{FF2B5EF4-FFF2-40B4-BE49-F238E27FC236}">
                      <a16:creationId xmlns:a16="http://schemas.microsoft.com/office/drawing/2014/main" id="{72348B44-13E5-A5F9-84A3-75E5D37A854A}"/>
                    </a:ext>
                  </a:extLst>
                </p:cNvPr>
                <p:cNvSpPr/>
                <p:nvPr/>
              </p:nvSpPr>
              <p:spPr>
                <a:xfrm rot="-2328339">
                  <a:off x="6740568" y="3031574"/>
                  <a:ext cx="19874" cy="19878"/>
                </a:xfrm>
                <a:custGeom>
                  <a:avLst/>
                  <a:gdLst>
                    <a:gd name="connsiteX0" fmla="*/ 0 w 19874"/>
                    <a:gd name="connsiteY0" fmla="*/ 0 h 19878"/>
                    <a:gd name="connsiteX1" fmla="*/ 19875 w 19874"/>
                    <a:gd name="connsiteY1" fmla="*/ 0 h 19878"/>
                    <a:gd name="connsiteX2" fmla="*/ 19875 w 19874"/>
                    <a:gd name="connsiteY2" fmla="*/ 19879 h 19878"/>
                    <a:gd name="connsiteX3" fmla="*/ 0 w 19874"/>
                    <a:gd name="connsiteY3" fmla="*/ 19879 h 19878"/>
                  </a:gdLst>
                  <a:ahLst/>
                  <a:cxnLst>
                    <a:cxn ang="0">
                      <a:pos x="connsiteX0" y="connsiteY0"/>
                    </a:cxn>
                    <a:cxn ang="0">
                      <a:pos x="connsiteX1" y="connsiteY1"/>
                    </a:cxn>
                    <a:cxn ang="0">
                      <a:pos x="connsiteX2" y="connsiteY2"/>
                    </a:cxn>
                    <a:cxn ang="0">
                      <a:pos x="connsiteX3" y="connsiteY3"/>
                    </a:cxn>
                  </a:cxnLst>
                  <a:rect l="l" t="t" r="r" b="b"/>
                  <a:pathLst>
                    <a:path w="19874" h="19878">
                      <a:moveTo>
                        <a:pt x="0" y="0"/>
                      </a:moveTo>
                      <a:lnTo>
                        <a:pt x="19875" y="0"/>
                      </a:lnTo>
                      <a:lnTo>
                        <a:pt x="19875" y="19879"/>
                      </a:lnTo>
                      <a:lnTo>
                        <a:pt x="0" y="19879"/>
                      </a:lnTo>
                      <a:close/>
                    </a:path>
                  </a:pathLst>
                </a:custGeom>
                <a:noFill/>
                <a:ln w="381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6FEF7FED-D2EA-11FC-99BA-0AE245BB7DF8}"/>
                    </a:ext>
                  </a:extLst>
                </p:cNvPr>
                <p:cNvSpPr/>
                <p:nvPr/>
              </p:nvSpPr>
              <p:spPr>
                <a:xfrm>
                  <a:off x="6740514" y="3031561"/>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3"/>
                        <a:pt x="2166" y="15929"/>
                      </a:cubicBezTo>
                      <a:cubicBezTo>
                        <a:pt x="5606" y="20134"/>
                        <a:pt x="11721" y="20898"/>
                        <a:pt x="15926"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0" name="Graphic 4">
                <a:extLst>
                  <a:ext uri="{FF2B5EF4-FFF2-40B4-BE49-F238E27FC236}">
                    <a16:creationId xmlns:a16="http://schemas.microsoft.com/office/drawing/2014/main" id="{844F097C-30B9-FCDE-BF9F-AD30886AABEE}"/>
                  </a:ext>
                </a:extLst>
              </p:cNvPr>
              <p:cNvGrpSpPr/>
              <p:nvPr/>
            </p:nvGrpSpPr>
            <p:grpSpPr>
              <a:xfrm>
                <a:off x="6685480" y="2909175"/>
                <a:ext cx="19882" cy="19886"/>
                <a:chOff x="6685480" y="2909175"/>
                <a:chExt cx="19882" cy="19886"/>
              </a:xfrm>
            </p:grpSpPr>
            <p:sp>
              <p:nvSpPr>
                <p:cNvPr id="281" name="Freeform 280">
                  <a:extLst>
                    <a:ext uri="{FF2B5EF4-FFF2-40B4-BE49-F238E27FC236}">
                      <a16:creationId xmlns:a16="http://schemas.microsoft.com/office/drawing/2014/main" id="{2D26BEB5-4444-6F1D-96B8-641AFC62AB95}"/>
                    </a:ext>
                  </a:extLst>
                </p:cNvPr>
                <p:cNvSpPr/>
                <p:nvPr/>
              </p:nvSpPr>
              <p:spPr>
                <a:xfrm rot="-2328823">
                  <a:off x="6688351" y="2912046"/>
                  <a:ext cx="14141" cy="14144"/>
                </a:xfrm>
                <a:custGeom>
                  <a:avLst/>
                  <a:gdLst>
                    <a:gd name="connsiteX0" fmla="*/ 0 w 14141"/>
                    <a:gd name="connsiteY0" fmla="*/ 0 h 14144"/>
                    <a:gd name="connsiteX1" fmla="*/ 14141 w 14141"/>
                    <a:gd name="connsiteY1" fmla="*/ 0 h 14144"/>
                    <a:gd name="connsiteX2" fmla="*/ 14141 w 14141"/>
                    <a:gd name="connsiteY2" fmla="*/ 14144 h 14144"/>
                    <a:gd name="connsiteX3" fmla="*/ 0 w 14141"/>
                    <a:gd name="connsiteY3" fmla="*/ 14144 h 14144"/>
                  </a:gdLst>
                  <a:ahLst/>
                  <a:cxnLst>
                    <a:cxn ang="0">
                      <a:pos x="connsiteX0" y="connsiteY0"/>
                    </a:cxn>
                    <a:cxn ang="0">
                      <a:pos x="connsiteX1" y="connsiteY1"/>
                    </a:cxn>
                    <a:cxn ang="0">
                      <a:pos x="connsiteX2" y="connsiteY2"/>
                    </a:cxn>
                    <a:cxn ang="0">
                      <a:pos x="connsiteX3" y="connsiteY3"/>
                    </a:cxn>
                  </a:cxnLst>
                  <a:rect l="l" t="t" r="r" b="b"/>
                  <a:pathLst>
                    <a:path w="14141" h="14144">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0D7DC8F3-4A2A-220F-03F9-2F5BE6B469B4}"/>
                    </a:ext>
                  </a:extLst>
                </p:cNvPr>
                <p:cNvSpPr/>
                <p:nvPr/>
              </p:nvSpPr>
              <p:spPr>
                <a:xfrm>
                  <a:off x="6688463" y="2912219"/>
                  <a:ext cx="14032" cy="14034"/>
                </a:xfrm>
                <a:custGeom>
                  <a:avLst/>
                  <a:gdLst>
                    <a:gd name="connsiteX0" fmla="*/ 12558 w 14032"/>
                    <a:gd name="connsiteY0" fmla="*/ 2621 h 14034"/>
                    <a:gd name="connsiteX1" fmla="*/ 2620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4" y="-437"/>
                        <a:pt x="5678" y="-819"/>
                        <a:pt x="2620" y="1475"/>
                      </a:cubicBezTo>
                      <a:cubicBezTo>
                        <a:pt x="-437" y="3768"/>
                        <a:pt x="-819" y="8355"/>
                        <a:pt x="1474" y="11414"/>
                      </a:cubicBezTo>
                      <a:cubicBezTo>
                        <a:pt x="3767" y="14472"/>
                        <a:pt x="8353"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1" name="Graphic 4">
                <a:extLst>
                  <a:ext uri="{FF2B5EF4-FFF2-40B4-BE49-F238E27FC236}">
                    <a16:creationId xmlns:a16="http://schemas.microsoft.com/office/drawing/2014/main" id="{2D7CBA08-CBD3-F437-F509-4363DD690569}"/>
                  </a:ext>
                </a:extLst>
              </p:cNvPr>
              <p:cNvGrpSpPr/>
              <p:nvPr/>
            </p:nvGrpSpPr>
            <p:grpSpPr>
              <a:xfrm>
                <a:off x="6582674" y="2725272"/>
                <a:ext cx="16657" cy="16660"/>
                <a:chOff x="6582674" y="2725272"/>
                <a:chExt cx="16657" cy="16660"/>
              </a:xfrm>
            </p:grpSpPr>
            <p:sp>
              <p:nvSpPr>
                <p:cNvPr id="279" name="Freeform 278">
                  <a:extLst>
                    <a:ext uri="{FF2B5EF4-FFF2-40B4-BE49-F238E27FC236}">
                      <a16:creationId xmlns:a16="http://schemas.microsoft.com/office/drawing/2014/main" id="{C6196107-6354-B25B-B6E0-9892ABC17608}"/>
                    </a:ext>
                  </a:extLst>
                </p:cNvPr>
                <p:cNvSpPr/>
                <p:nvPr/>
              </p:nvSpPr>
              <p:spPr>
                <a:xfrm rot="-2328555">
                  <a:off x="6585079" y="2727678"/>
                  <a:ext cx="11847" cy="11849"/>
                </a:xfrm>
                <a:custGeom>
                  <a:avLst/>
                  <a:gdLst>
                    <a:gd name="connsiteX0" fmla="*/ 0 w 11847"/>
                    <a:gd name="connsiteY0" fmla="*/ 0 h 11849"/>
                    <a:gd name="connsiteX1" fmla="*/ 11847 w 11847"/>
                    <a:gd name="connsiteY1" fmla="*/ 0 h 11849"/>
                    <a:gd name="connsiteX2" fmla="*/ 11847 w 11847"/>
                    <a:gd name="connsiteY2" fmla="*/ 11850 h 11849"/>
                    <a:gd name="connsiteX3" fmla="*/ 0 w 11847"/>
                    <a:gd name="connsiteY3" fmla="*/ 11850 h 11849"/>
                  </a:gdLst>
                  <a:ahLst/>
                  <a:cxnLst>
                    <a:cxn ang="0">
                      <a:pos x="connsiteX0" y="connsiteY0"/>
                    </a:cxn>
                    <a:cxn ang="0">
                      <a:pos x="connsiteX1" y="connsiteY1"/>
                    </a:cxn>
                    <a:cxn ang="0">
                      <a:pos x="connsiteX2" y="connsiteY2"/>
                    </a:cxn>
                    <a:cxn ang="0">
                      <a:pos x="connsiteX3" y="connsiteY3"/>
                    </a:cxn>
                  </a:cxnLst>
                  <a:rect l="l" t="t" r="r" b="b"/>
                  <a:pathLst>
                    <a:path w="11847" h="11849">
                      <a:moveTo>
                        <a:pt x="0" y="0"/>
                      </a:moveTo>
                      <a:lnTo>
                        <a:pt x="11847" y="0"/>
                      </a:lnTo>
                      <a:lnTo>
                        <a:pt x="11847" y="11850"/>
                      </a:lnTo>
                      <a:lnTo>
                        <a:pt x="0" y="11850"/>
                      </a:lnTo>
                      <a:close/>
                    </a:path>
                  </a:pathLst>
                </a:custGeom>
                <a:noFill/>
                <a:ln w="381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27A8EAA3-EE60-3CCD-876A-2A4B5B7A414F}"/>
                    </a:ext>
                  </a:extLst>
                </p:cNvPr>
                <p:cNvSpPr/>
                <p:nvPr/>
              </p:nvSpPr>
              <p:spPr>
                <a:xfrm>
                  <a:off x="6585238" y="2727549"/>
                  <a:ext cx="11519" cy="11804"/>
                </a:xfrm>
                <a:custGeom>
                  <a:avLst/>
                  <a:gdLst>
                    <a:gd name="connsiteX0" fmla="*/ 10296 w 11519"/>
                    <a:gd name="connsiteY0" fmla="*/ 2270 h 11804"/>
                    <a:gd name="connsiteX1" fmla="*/ 2270 w 11519"/>
                    <a:gd name="connsiteY1" fmla="*/ 1506 h 11804"/>
                    <a:gd name="connsiteX2" fmla="*/ 1506 w 11519"/>
                    <a:gd name="connsiteY2" fmla="*/ 9534 h 11804"/>
                    <a:gd name="connsiteX3" fmla="*/ 9532 w 11519"/>
                    <a:gd name="connsiteY3" fmla="*/ 10298 h 11804"/>
                    <a:gd name="connsiteX4" fmla="*/ 10296 w 11519"/>
                    <a:gd name="connsiteY4" fmla="*/ 2270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9" h="11804">
                      <a:moveTo>
                        <a:pt x="10296" y="2270"/>
                      </a:moveTo>
                      <a:cubicBezTo>
                        <a:pt x="8385" y="-405"/>
                        <a:pt x="4563" y="-788"/>
                        <a:pt x="2270" y="1506"/>
                      </a:cubicBezTo>
                      <a:cubicBezTo>
                        <a:pt x="-405" y="3417"/>
                        <a:pt x="-788" y="7240"/>
                        <a:pt x="1506" y="9534"/>
                      </a:cubicBezTo>
                      <a:cubicBezTo>
                        <a:pt x="3417" y="12210"/>
                        <a:pt x="7239" y="12592"/>
                        <a:pt x="9532" y="10298"/>
                      </a:cubicBezTo>
                      <a:cubicBezTo>
                        <a:pt x="11825" y="8769"/>
                        <a:pt x="12207" y="4946"/>
                        <a:pt x="10296" y="2270"/>
                      </a:cubicBezTo>
                      <a:close/>
                    </a:path>
                  </a:pathLst>
                </a:custGeom>
                <a:solidFill>
                  <a:srgbClr val="29ABE2"/>
                </a:solidFill>
                <a:ln w="3819" cap="flat">
                  <a:noFill/>
                  <a:prstDash val="solid"/>
                  <a:miter/>
                </a:ln>
              </p:spPr>
              <p:txBody>
                <a:bodyPr rtlCol="0" anchor="ctr"/>
                <a:lstStyle/>
                <a:p>
                  <a:endParaRPr lang="en-US"/>
                </a:p>
              </p:txBody>
            </p:sp>
          </p:grpSp>
          <p:grpSp>
            <p:nvGrpSpPr>
              <p:cNvPr id="252" name="Graphic 4">
                <a:extLst>
                  <a:ext uri="{FF2B5EF4-FFF2-40B4-BE49-F238E27FC236}">
                    <a16:creationId xmlns:a16="http://schemas.microsoft.com/office/drawing/2014/main" id="{EE35DDA7-8A49-D814-4908-596E372F64C6}"/>
                  </a:ext>
                </a:extLst>
              </p:cNvPr>
              <p:cNvGrpSpPr/>
              <p:nvPr/>
            </p:nvGrpSpPr>
            <p:grpSpPr>
              <a:xfrm>
                <a:off x="6641155" y="3306109"/>
                <a:ext cx="31704" cy="31711"/>
                <a:chOff x="6641155" y="3306109"/>
                <a:chExt cx="31704" cy="31711"/>
              </a:xfrm>
            </p:grpSpPr>
            <p:sp>
              <p:nvSpPr>
                <p:cNvPr id="277" name="Freeform 276">
                  <a:extLst>
                    <a:ext uri="{FF2B5EF4-FFF2-40B4-BE49-F238E27FC236}">
                      <a16:creationId xmlns:a16="http://schemas.microsoft.com/office/drawing/2014/main" id="{56D01DEA-FEBD-2FEB-19D2-DDA5A642969E}"/>
                    </a:ext>
                  </a:extLst>
                </p:cNvPr>
                <p:cNvSpPr/>
                <p:nvPr/>
              </p:nvSpPr>
              <p:spPr>
                <a:xfrm rot="-2328823">
                  <a:off x="6645732" y="3310688"/>
                  <a:ext cx="22550" cy="22554"/>
                </a:xfrm>
                <a:custGeom>
                  <a:avLst/>
                  <a:gdLst>
                    <a:gd name="connsiteX0" fmla="*/ 0 w 22550"/>
                    <a:gd name="connsiteY0" fmla="*/ 0 h 22554"/>
                    <a:gd name="connsiteX1" fmla="*/ 22550 w 22550"/>
                    <a:gd name="connsiteY1" fmla="*/ 0 h 22554"/>
                    <a:gd name="connsiteX2" fmla="*/ 22550 w 22550"/>
                    <a:gd name="connsiteY2" fmla="*/ 22555 h 22554"/>
                    <a:gd name="connsiteX3" fmla="*/ 0 w 22550"/>
                    <a:gd name="connsiteY3" fmla="*/ 22555 h 22554"/>
                  </a:gdLst>
                  <a:ahLst/>
                  <a:cxnLst>
                    <a:cxn ang="0">
                      <a:pos x="connsiteX0" y="connsiteY0"/>
                    </a:cxn>
                    <a:cxn ang="0">
                      <a:pos x="connsiteX1" y="connsiteY1"/>
                    </a:cxn>
                    <a:cxn ang="0">
                      <a:pos x="connsiteX2" y="connsiteY2"/>
                    </a:cxn>
                    <a:cxn ang="0">
                      <a:pos x="connsiteX3" y="connsiteY3"/>
                    </a:cxn>
                  </a:cxnLst>
                  <a:rect l="l" t="t" r="r" b="b"/>
                  <a:pathLst>
                    <a:path w="22550" h="22554">
                      <a:moveTo>
                        <a:pt x="0" y="0"/>
                      </a:moveTo>
                      <a:lnTo>
                        <a:pt x="22550" y="0"/>
                      </a:lnTo>
                      <a:lnTo>
                        <a:pt x="22550" y="22555"/>
                      </a:lnTo>
                      <a:lnTo>
                        <a:pt x="0" y="22555"/>
                      </a:lnTo>
                      <a:close/>
                    </a:path>
                  </a:pathLst>
                </a:custGeom>
                <a:noFill/>
                <a:ln w="381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07D8750D-F13A-475D-026B-53F7506983EF}"/>
                    </a:ext>
                  </a:extLst>
                </p:cNvPr>
                <p:cNvSpPr/>
                <p:nvPr/>
              </p:nvSpPr>
              <p:spPr>
                <a:xfrm>
                  <a:off x="6645548" y="3310441"/>
                  <a:ext cx="22375" cy="22661"/>
                </a:xfrm>
                <a:custGeom>
                  <a:avLst/>
                  <a:gdLst>
                    <a:gd name="connsiteX0" fmla="*/ 19928 w 22375"/>
                    <a:gd name="connsiteY0" fmla="*/ 4259 h 22661"/>
                    <a:gd name="connsiteX1" fmla="*/ 4258 w 22375"/>
                    <a:gd name="connsiteY1" fmla="*/ 2730 h 22661"/>
                    <a:gd name="connsiteX2" fmla="*/ 2729 w 22375"/>
                    <a:gd name="connsiteY2" fmla="*/ 18403 h 22661"/>
                    <a:gd name="connsiteX3" fmla="*/ 18399 w 22375"/>
                    <a:gd name="connsiteY3" fmla="*/ 19932 h 22661"/>
                    <a:gd name="connsiteX4" fmla="*/ 19928 w 22375"/>
                    <a:gd name="connsiteY4" fmla="*/ 4259 h 2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5" h="22661">
                      <a:moveTo>
                        <a:pt x="19928" y="4259"/>
                      </a:moveTo>
                      <a:cubicBezTo>
                        <a:pt x="16106" y="-711"/>
                        <a:pt x="8844" y="-1476"/>
                        <a:pt x="4258" y="2730"/>
                      </a:cubicBezTo>
                      <a:cubicBezTo>
                        <a:pt x="-711" y="6552"/>
                        <a:pt x="-1475" y="13815"/>
                        <a:pt x="2729" y="18403"/>
                      </a:cubicBezTo>
                      <a:cubicBezTo>
                        <a:pt x="6551" y="23372"/>
                        <a:pt x="13813" y="24137"/>
                        <a:pt x="18399" y="19932"/>
                      </a:cubicBezTo>
                      <a:cubicBezTo>
                        <a:pt x="22986" y="16109"/>
                        <a:pt x="23750" y="8846"/>
                        <a:pt x="19928" y="4259"/>
                      </a:cubicBezTo>
                      <a:close/>
                    </a:path>
                  </a:pathLst>
                </a:custGeom>
                <a:solidFill>
                  <a:srgbClr val="29ABE2"/>
                </a:solidFill>
                <a:ln w="3819"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2D4FA2A4-2B0E-6CB1-3DE1-1B7DBFFB44EA}"/>
                  </a:ext>
                </a:extLst>
              </p:cNvPr>
              <p:cNvGrpSpPr/>
              <p:nvPr/>
            </p:nvGrpSpPr>
            <p:grpSpPr>
              <a:xfrm>
                <a:off x="6526176" y="3013301"/>
                <a:ext cx="17195" cy="17199"/>
                <a:chOff x="6526176" y="3013301"/>
                <a:chExt cx="17195" cy="17199"/>
              </a:xfrm>
            </p:grpSpPr>
            <p:sp>
              <p:nvSpPr>
                <p:cNvPr id="275" name="Freeform 274">
                  <a:extLst>
                    <a:ext uri="{FF2B5EF4-FFF2-40B4-BE49-F238E27FC236}">
                      <a16:creationId xmlns:a16="http://schemas.microsoft.com/office/drawing/2014/main" id="{4FA4EC83-0A07-B7E3-8B39-13F936184BA5}"/>
                    </a:ext>
                  </a:extLst>
                </p:cNvPr>
                <p:cNvSpPr/>
                <p:nvPr/>
              </p:nvSpPr>
              <p:spPr>
                <a:xfrm rot="-2328339">
                  <a:off x="6528659" y="3015784"/>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FEA984C-753D-4300-9BBE-10576EE28F85}"/>
                    </a:ext>
                  </a:extLst>
                </p:cNvPr>
                <p:cNvSpPr/>
                <p:nvPr/>
              </p:nvSpPr>
              <p:spPr>
                <a:xfrm>
                  <a:off x="6528672" y="3015784"/>
                  <a:ext cx="12063" cy="12186"/>
                </a:xfrm>
                <a:custGeom>
                  <a:avLst/>
                  <a:gdLst>
                    <a:gd name="connsiteX0" fmla="*/ 10679 w 12063"/>
                    <a:gd name="connsiteY0" fmla="*/ 2271 h 12186"/>
                    <a:gd name="connsiteX1" fmla="*/ 2270 w 12063"/>
                    <a:gd name="connsiteY1" fmla="*/ 1506 h 12186"/>
                    <a:gd name="connsiteX2" fmla="*/ 1506 w 12063"/>
                    <a:gd name="connsiteY2" fmla="*/ 9916 h 12186"/>
                    <a:gd name="connsiteX3" fmla="*/ 9914 w 12063"/>
                    <a:gd name="connsiteY3" fmla="*/ 10681 h 12186"/>
                    <a:gd name="connsiteX4" fmla="*/ 10679 w 12063"/>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 h="12186">
                      <a:moveTo>
                        <a:pt x="10679" y="2271"/>
                      </a:moveTo>
                      <a:cubicBezTo>
                        <a:pt x="8385" y="-405"/>
                        <a:pt x="4563" y="-788"/>
                        <a:pt x="2270" y="1506"/>
                      </a:cubicBezTo>
                      <a:cubicBezTo>
                        <a:pt x="-405" y="3800"/>
                        <a:pt x="-787" y="7623"/>
                        <a:pt x="1506" y="9916"/>
                      </a:cubicBezTo>
                      <a:cubicBezTo>
                        <a:pt x="3799" y="12592"/>
                        <a:pt x="7621" y="12974"/>
                        <a:pt x="9914" y="10681"/>
                      </a:cubicBezTo>
                      <a:cubicBezTo>
                        <a:pt x="12207" y="8769"/>
                        <a:pt x="12972" y="4947"/>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54" name="Graphic 4">
                <a:extLst>
                  <a:ext uri="{FF2B5EF4-FFF2-40B4-BE49-F238E27FC236}">
                    <a16:creationId xmlns:a16="http://schemas.microsoft.com/office/drawing/2014/main" id="{8E91DD42-9E44-5D87-715E-5E83C64808F5}"/>
                  </a:ext>
                </a:extLst>
              </p:cNvPr>
              <p:cNvGrpSpPr/>
              <p:nvPr/>
            </p:nvGrpSpPr>
            <p:grpSpPr>
              <a:xfrm>
                <a:off x="6515570" y="3172233"/>
                <a:ext cx="27405" cy="27411"/>
                <a:chOff x="6515570" y="3172233"/>
                <a:chExt cx="27405" cy="27411"/>
              </a:xfrm>
            </p:grpSpPr>
            <p:sp>
              <p:nvSpPr>
                <p:cNvPr id="273" name="Freeform 272">
                  <a:extLst>
                    <a:ext uri="{FF2B5EF4-FFF2-40B4-BE49-F238E27FC236}">
                      <a16:creationId xmlns:a16="http://schemas.microsoft.com/office/drawing/2014/main" id="{F88B7CF8-4CB6-D5A8-3AC1-ED4DEF5B85CC}"/>
                    </a:ext>
                  </a:extLst>
                </p:cNvPr>
                <p:cNvSpPr/>
                <p:nvPr/>
              </p:nvSpPr>
              <p:spPr>
                <a:xfrm rot="-2328823">
                  <a:off x="6519527" y="3176190"/>
                  <a:ext cx="19492" cy="19496"/>
                </a:xfrm>
                <a:custGeom>
                  <a:avLst/>
                  <a:gdLst>
                    <a:gd name="connsiteX0" fmla="*/ 0 w 19492"/>
                    <a:gd name="connsiteY0" fmla="*/ 0 h 19496"/>
                    <a:gd name="connsiteX1" fmla="*/ 19492 w 19492"/>
                    <a:gd name="connsiteY1" fmla="*/ 0 h 19496"/>
                    <a:gd name="connsiteX2" fmla="*/ 19492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2" y="0"/>
                      </a:lnTo>
                      <a:lnTo>
                        <a:pt x="19492" y="19496"/>
                      </a:lnTo>
                      <a:lnTo>
                        <a:pt x="0" y="19496"/>
                      </a:lnTo>
                      <a:close/>
                    </a:path>
                  </a:pathLst>
                </a:custGeom>
                <a:noFill/>
                <a:ln w="381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EA7A72A5-2424-6153-8084-3E2BDA3CAD2D}"/>
                    </a:ext>
                  </a:extLst>
                </p:cNvPr>
                <p:cNvSpPr/>
                <p:nvPr/>
              </p:nvSpPr>
              <p:spPr>
                <a:xfrm>
                  <a:off x="6519221" y="317644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3635"/>
                        <a:pt x="20894" y="7519"/>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5" name="Graphic 4">
                <a:extLst>
                  <a:ext uri="{FF2B5EF4-FFF2-40B4-BE49-F238E27FC236}">
                    <a16:creationId xmlns:a16="http://schemas.microsoft.com/office/drawing/2014/main" id="{3291C48F-6C54-CCDC-9DEF-C31582A6B548}"/>
                  </a:ext>
                </a:extLst>
              </p:cNvPr>
              <p:cNvGrpSpPr/>
              <p:nvPr/>
            </p:nvGrpSpPr>
            <p:grpSpPr>
              <a:xfrm>
                <a:off x="6598367" y="3701061"/>
                <a:ext cx="19882" cy="19886"/>
                <a:chOff x="6598367" y="3701061"/>
                <a:chExt cx="19882" cy="19886"/>
              </a:xfrm>
            </p:grpSpPr>
            <p:sp>
              <p:nvSpPr>
                <p:cNvPr id="271" name="Freeform 270">
                  <a:extLst>
                    <a:ext uri="{FF2B5EF4-FFF2-40B4-BE49-F238E27FC236}">
                      <a16:creationId xmlns:a16="http://schemas.microsoft.com/office/drawing/2014/main" id="{EE41F4C0-5B1E-91AA-2A23-394C9B075704}"/>
                    </a:ext>
                  </a:extLst>
                </p:cNvPr>
                <p:cNvSpPr/>
                <p:nvPr/>
              </p:nvSpPr>
              <p:spPr>
                <a:xfrm rot="-2327856">
                  <a:off x="6601237" y="3703932"/>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35899DB7-D07F-7A56-C18A-0863E7F0C981}"/>
                    </a:ext>
                  </a:extLst>
                </p:cNvPr>
                <p:cNvSpPr/>
                <p:nvPr/>
              </p:nvSpPr>
              <p:spPr>
                <a:xfrm>
                  <a:off x="6600939" y="3703909"/>
                  <a:ext cx="14032" cy="14034"/>
                </a:xfrm>
                <a:custGeom>
                  <a:avLst/>
                  <a:gdLst>
                    <a:gd name="connsiteX0" fmla="*/ 12558 w 14032"/>
                    <a:gd name="connsiteY0" fmla="*/ 2621 h 14034"/>
                    <a:gd name="connsiteX1" fmla="*/ 2621 w 14032"/>
                    <a:gd name="connsiteY1" fmla="*/ 1474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5" y="-437"/>
                        <a:pt x="5678" y="-819"/>
                        <a:pt x="2621" y="1474"/>
                      </a:cubicBezTo>
                      <a:cubicBezTo>
                        <a:pt x="-437" y="3768"/>
                        <a:pt x="-819" y="8355"/>
                        <a:pt x="1474" y="11414"/>
                      </a:cubicBezTo>
                      <a:cubicBezTo>
                        <a:pt x="3767" y="14472"/>
                        <a:pt x="8354" y="14854"/>
                        <a:pt x="11411" y="12560"/>
                      </a:cubicBezTo>
                      <a:cubicBezTo>
                        <a:pt x="14469" y="9885"/>
                        <a:pt x="14851" y="5680"/>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6" name="Graphic 4">
                <a:extLst>
                  <a:ext uri="{FF2B5EF4-FFF2-40B4-BE49-F238E27FC236}">
                    <a16:creationId xmlns:a16="http://schemas.microsoft.com/office/drawing/2014/main" id="{D88D827B-117D-999D-DC18-BD639541F259}"/>
                  </a:ext>
                </a:extLst>
              </p:cNvPr>
              <p:cNvGrpSpPr/>
              <p:nvPr/>
            </p:nvGrpSpPr>
            <p:grpSpPr>
              <a:xfrm>
                <a:off x="6443891" y="3316596"/>
                <a:ext cx="31167" cy="31173"/>
                <a:chOff x="6443891" y="3316596"/>
                <a:chExt cx="31167" cy="31173"/>
              </a:xfrm>
            </p:grpSpPr>
            <p:sp>
              <p:nvSpPr>
                <p:cNvPr id="269" name="Freeform 268">
                  <a:extLst>
                    <a:ext uri="{FF2B5EF4-FFF2-40B4-BE49-F238E27FC236}">
                      <a16:creationId xmlns:a16="http://schemas.microsoft.com/office/drawing/2014/main" id="{5B405B52-D733-5799-575B-20AD6C9924C5}"/>
                    </a:ext>
                  </a:extLst>
                </p:cNvPr>
                <p:cNvSpPr/>
                <p:nvPr/>
              </p:nvSpPr>
              <p:spPr>
                <a:xfrm rot="-2328823">
                  <a:off x="6448391" y="3321097"/>
                  <a:ext cx="22167" cy="22172"/>
                </a:xfrm>
                <a:custGeom>
                  <a:avLst/>
                  <a:gdLst>
                    <a:gd name="connsiteX0" fmla="*/ 0 w 22167"/>
                    <a:gd name="connsiteY0" fmla="*/ 0 h 22172"/>
                    <a:gd name="connsiteX1" fmla="*/ 22168 w 22167"/>
                    <a:gd name="connsiteY1" fmla="*/ 0 h 22172"/>
                    <a:gd name="connsiteX2" fmla="*/ 22168 w 22167"/>
                    <a:gd name="connsiteY2" fmla="*/ 22172 h 22172"/>
                    <a:gd name="connsiteX3" fmla="*/ 0 w 22167"/>
                    <a:gd name="connsiteY3" fmla="*/ 22172 h 22172"/>
                  </a:gdLst>
                  <a:ahLst/>
                  <a:cxnLst>
                    <a:cxn ang="0">
                      <a:pos x="connsiteX0" y="connsiteY0"/>
                    </a:cxn>
                    <a:cxn ang="0">
                      <a:pos x="connsiteX1" y="connsiteY1"/>
                    </a:cxn>
                    <a:cxn ang="0">
                      <a:pos x="connsiteX2" y="connsiteY2"/>
                    </a:cxn>
                    <a:cxn ang="0">
                      <a:pos x="connsiteX3" y="connsiteY3"/>
                    </a:cxn>
                  </a:cxnLst>
                  <a:rect l="l" t="t" r="r" b="b"/>
                  <a:pathLst>
                    <a:path w="22167" h="22172">
                      <a:moveTo>
                        <a:pt x="0" y="0"/>
                      </a:moveTo>
                      <a:lnTo>
                        <a:pt x="22168" y="0"/>
                      </a:lnTo>
                      <a:lnTo>
                        <a:pt x="22168" y="22172"/>
                      </a:lnTo>
                      <a:lnTo>
                        <a:pt x="0" y="22172"/>
                      </a:lnTo>
                      <a:close/>
                    </a:path>
                  </a:pathLst>
                </a:custGeom>
                <a:noFill/>
                <a:ln w="381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02EEFA28-C4C3-461F-F81A-E54DC8240C7F}"/>
                    </a:ext>
                  </a:extLst>
                </p:cNvPr>
                <p:cNvSpPr/>
                <p:nvPr/>
              </p:nvSpPr>
              <p:spPr>
                <a:xfrm>
                  <a:off x="6447951" y="3321302"/>
                  <a:ext cx="22374" cy="22345"/>
                </a:xfrm>
                <a:custGeom>
                  <a:avLst/>
                  <a:gdLst>
                    <a:gd name="connsiteX0" fmla="*/ 19928 w 22374"/>
                    <a:gd name="connsiteY0" fmla="*/ 4101 h 22345"/>
                    <a:gd name="connsiteX1" fmla="*/ 4258 w 22374"/>
                    <a:gd name="connsiteY1" fmla="*/ 2572 h 22345"/>
                    <a:gd name="connsiteX2" fmla="*/ 2729 w 22374"/>
                    <a:gd name="connsiteY2" fmla="*/ 18245 h 22345"/>
                    <a:gd name="connsiteX3" fmla="*/ 18399 w 22374"/>
                    <a:gd name="connsiteY3" fmla="*/ 19774 h 22345"/>
                    <a:gd name="connsiteX4" fmla="*/ 19928 w 22374"/>
                    <a:gd name="connsiteY4" fmla="*/ 4101 h 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4" h="22345">
                      <a:moveTo>
                        <a:pt x="19928" y="4101"/>
                      </a:moveTo>
                      <a:cubicBezTo>
                        <a:pt x="16106" y="-869"/>
                        <a:pt x="9226" y="-1251"/>
                        <a:pt x="4258" y="2572"/>
                      </a:cubicBezTo>
                      <a:cubicBezTo>
                        <a:pt x="-711" y="6394"/>
                        <a:pt x="-1475" y="13275"/>
                        <a:pt x="2729" y="18245"/>
                      </a:cubicBezTo>
                      <a:cubicBezTo>
                        <a:pt x="6551" y="23215"/>
                        <a:pt x="13430" y="23597"/>
                        <a:pt x="18399" y="19774"/>
                      </a:cubicBezTo>
                      <a:cubicBezTo>
                        <a:pt x="22985" y="15951"/>
                        <a:pt x="23750" y="8688"/>
                        <a:pt x="19928" y="4101"/>
                      </a:cubicBezTo>
                      <a:close/>
                    </a:path>
                  </a:pathLst>
                </a:custGeom>
                <a:solidFill>
                  <a:srgbClr val="29ABE2"/>
                </a:solidFill>
                <a:ln w="3819" cap="flat">
                  <a:noFill/>
                  <a:prstDash val="solid"/>
                  <a:miter/>
                </a:ln>
              </p:spPr>
              <p:txBody>
                <a:bodyPr rtlCol="0" anchor="ctr"/>
                <a:lstStyle/>
                <a:p>
                  <a:endParaRPr lang="en-US"/>
                </a:p>
              </p:txBody>
            </p:sp>
          </p:grpSp>
          <p:grpSp>
            <p:nvGrpSpPr>
              <p:cNvPr id="257" name="Graphic 4">
                <a:extLst>
                  <a:ext uri="{FF2B5EF4-FFF2-40B4-BE49-F238E27FC236}">
                    <a16:creationId xmlns:a16="http://schemas.microsoft.com/office/drawing/2014/main" id="{A2568907-452C-FED8-1EB5-A002B8915093}"/>
                  </a:ext>
                </a:extLst>
              </p:cNvPr>
              <p:cNvGrpSpPr/>
              <p:nvPr/>
            </p:nvGrpSpPr>
            <p:grpSpPr>
              <a:xfrm>
                <a:off x="6308232" y="2877565"/>
                <a:ext cx="29018" cy="29023"/>
                <a:chOff x="6308232" y="2877565"/>
                <a:chExt cx="29018" cy="29023"/>
              </a:xfrm>
            </p:grpSpPr>
            <p:sp>
              <p:nvSpPr>
                <p:cNvPr id="267" name="Freeform 266">
                  <a:extLst>
                    <a:ext uri="{FF2B5EF4-FFF2-40B4-BE49-F238E27FC236}">
                      <a16:creationId xmlns:a16="http://schemas.microsoft.com/office/drawing/2014/main" id="{907DF02E-7D82-CA2F-C535-2691A8AE7D01}"/>
                    </a:ext>
                  </a:extLst>
                </p:cNvPr>
                <p:cNvSpPr/>
                <p:nvPr/>
              </p:nvSpPr>
              <p:spPr>
                <a:xfrm rot="-2328823">
                  <a:off x="6312421" y="2881755"/>
                  <a:ext cx="20639" cy="20643"/>
                </a:xfrm>
                <a:custGeom>
                  <a:avLst/>
                  <a:gdLst>
                    <a:gd name="connsiteX0" fmla="*/ 0 w 20639"/>
                    <a:gd name="connsiteY0" fmla="*/ 0 h 20643"/>
                    <a:gd name="connsiteX1" fmla="*/ 20639 w 20639"/>
                    <a:gd name="connsiteY1" fmla="*/ 0 h 20643"/>
                    <a:gd name="connsiteX2" fmla="*/ 20639 w 20639"/>
                    <a:gd name="connsiteY2" fmla="*/ 20643 h 20643"/>
                    <a:gd name="connsiteX3" fmla="*/ 0 w 20639"/>
                    <a:gd name="connsiteY3" fmla="*/ 20643 h 20643"/>
                  </a:gdLst>
                  <a:ahLst/>
                  <a:cxnLst>
                    <a:cxn ang="0">
                      <a:pos x="connsiteX0" y="connsiteY0"/>
                    </a:cxn>
                    <a:cxn ang="0">
                      <a:pos x="connsiteX1" y="connsiteY1"/>
                    </a:cxn>
                    <a:cxn ang="0">
                      <a:pos x="connsiteX2" y="connsiteY2"/>
                    </a:cxn>
                    <a:cxn ang="0">
                      <a:pos x="connsiteX3" y="connsiteY3"/>
                    </a:cxn>
                  </a:cxnLst>
                  <a:rect l="l" t="t" r="r" b="b"/>
                  <a:pathLst>
                    <a:path w="20639" h="20643">
                      <a:moveTo>
                        <a:pt x="0" y="0"/>
                      </a:moveTo>
                      <a:lnTo>
                        <a:pt x="20639" y="0"/>
                      </a:lnTo>
                      <a:lnTo>
                        <a:pt x="20639" y="20643"/>
                      </a:lnTo>
                      <a:lnTo>
                        <a:pt x="0" y="20643"/>
                      </a:lnTo>
                      <a:close/>
                    </a:path>
                  </a:pathLst>
                </a:custGeom>
                <a:noFill/>
                <a:ln w="381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82EBBC08-1BB3-4CEA-3EA8-C50FFBFCA25B}"/>
                    </a:ext>
                  </a:extLst>
                </p:cNvPr>
                <p:cNvSpPr/>
                <p:nvPr/>
              </p:nvSpPr>
              <p:spPr>
                <a:xfrm>
                  <a:off x="6312329" y="2881588"/>
                  <a:ext cx="20506" cy="20632"/>
                </a:xfrm>
                <a:custGeom>
                  <a:avLst/>
                  <a:gdLst>
                    <a:gd name="connsiteX0" fmla="*/ 18341 w 20506"/>
                    <a:gd name="connsiteY0" fmla="*/ 3818 h 20632"/>
                    <a:gd name="connsiteX1" fmla="*/ 3817 w 20506"/>
                    <a:gd name="connsiteY1" fmla="*/ 2289 h 20632"/>
                    <a:gd name="connsiteX2" fmla="*/ 2288 w 20506"/>
                    <a:gd name="connsiteY2" fmla="*/ 16815 h 20632"/>
                    <a:gd name="connsiteX3" fmla="*/ 16812 w 20506"/>
                    <a:gd name="connsiteY3" fmla="*/ 18344 h 20632"/>
                    <a:gd name="connsiteX4" fmla="*/ 18341 w 20506"/>
                    <a:gd name="connsiteY4" fmla="*/ 3818 h 2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 h="20632">
                      <a:moveTo>
                        <a:pt x="18341" y="3818"/>
                      </a:moveTo>
                      <a:cubicBezTo>
                        <a:pt x="14901" y="-770"/>
                        <a:pt x="8403" y="-1152"/>
                        <a:pt x="3817" y="2289"/>
                      </a:cubicBezTo>
                      <a:cubicBezTo>
                        <a:pt x="-769" y="5729"/>
                        <a:pt x="-1152" y="12228"/>
                        <a:pt x="2288" y="16815"/>
                      </a:cubicBezTo>
                      <a:cubicBezTo>
                        <a:pt x="5728" y="21402"/>
                        <a:pt x="12225" y="21785"/>
                        <a:pt x="16812" y="18344"/>
                      </a:cubicBezTo>
                      <a:cubicBezTo>
                        <a:pt x="21016" y="14521"/>
                        <a:pt x="21780" y="8023"/>
                        <a:pt x="18341" y="3818"/>
                      </a:cubicBezTo>
                      <a:close/>
                    </a:path>
                  </a:pathLst>
                </a:custGeom>
                <a:solidFill>
                  <a:srgbClr val="29ABE2"/>
                </a:solidFill>
                <a:ln w="3819" cap="flat">
                  <a:no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id="{5AA00417-53C6-6B07-3290-2933F12E0ACC}"/>
                  </a:ext>
                </a:extLst>
              </p:cNvPr>
              <p:cNvGrpSpPr/>
              <p:nvPr/>
            </p:nvGrpSpPr>
            <p:grpSpPr>
              <a:xfrm>
                <a:off x="6339283" y="3192048"/>
                <a:ext cx="20420" cy="20424"/>
                <a:chOff x="6339283" y="3192048"/>
                <a:chExt cx="20420" cy="20424"/>
              </a:xfrm>
            </p:grpSpPr>
            <p:sp>
              <p:nvSpPr>
                <p:cNvPr id="265" name="Freeform 264">
                  <a:extLst>
                    <a:ext uri="{FF2B5EF4-FFF2-40B4-BE49-F238E27FC236}">
                      <a16:creationId xmlns:a16="http://schemas.microsoft.com/office/drawing/2014/main" id="{D10B0395-B43B-518B-2A0B-A45541B64F92}"/>
                    </a:ext>
                  </a:extLst>
                </p:cNvPr>
                <p:cNvSpPr/>
                <p:nvPr/>
              </p:nvSpPr>
              <p:spPr>
                <a:xfrm rot="-2328823">
                  <a:off x="6342231" y="3194996"/>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C50B6FCB-04AB-2F66-1569-620631DDC924}"/>
                    </a:ext>
                  </a:extLst>
                </p:cNvPr>
                <p:cNvSpPr/>
                <p:nvPr/>
              </p:nvSpPr>
              <p:spPr>
                <a:xfrm>
                  <a:off x="6341808" y="3195102"/>
                  <a:ext cx="14695" cy="14417"/>
                </a:xfrm>
                <a:custGeom>
                  <a:avLst/>
                  <a:gdLst>
                    <a:gd name="connsiteX0" fmla="*/ 12940 w 14695"/>
                    <a:gd name="connsiteY0" fmla="*/ 2621 h 14417"/>
                    <a:gd name="connsiteX1" fmla="*/ 2621 w 14695"/>
                    <a:gd name="connsiteY1" fmla="*/ 1475 h 14417"/>
                    <a:gd name="connsiteX2" fmla="*/ 1474 w 14695"/>
                    <a:gd name="connsiteY2" fmla="*/ 11796 h 14417"/>
                    <a:gd name="connsiteX3" fmla="*/ 11794 w 14695"/>
                    <a:gd name="connsiteY3" fmla="*/ 12943 h 14417"/>
                    <a:gd name="connsiteX4" fmla="*/ 12940 w 14695"/>
                    <a:gd name="connsiteY4" fmla="*/ 2621 h 1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14417">
                      <a:moveTo>
                        <a:pt x="12940" y="2621"/>
                      </a:moveTo>
                      <a:cubicBezTo>
                        <a:pt x="10265" y="-437"/>
                        <a:pt x="6061" y="-819"/>
                        <a:pt x="2621" y="1475"/>
                      </a:cubicBezTo>
                      <a:cubicBezTo>
                        <a:pt x="-437" y="4151"/>
                        <a:pt x="-819" y="8738"/>
                        <a:pt x="1474" y="11796"/>
                      </a:cubicBezTo>
                      <a:cubicBezTo>
                        <a:pt x="4150" y="14854"/>
                        <a:pt x="8736" y="15236"/>
                        <a:pt x="11794" y="12943"/>
                      </a:cubicBezTo>
                      <a:cubicBezTo>
                        <a:pt x="15233" y="10267"/>
                        <a:pt x="15616" y="5679"/>
                        <a:pt x="12940" y="2621"/>
                      </a:cubicBezTo>
                      <a:close/>
                    </a:path>
                  </a:pathLst>
                </a:custGeom>
                <a:solidFill>
                  <a:srgbClr val="29ABE2"/>
                </a:solidFill>
                <a:ln w="3819" cap="flat">
                  <a:noFill/>
                  <a:prstDash val="solid"/>
                  <a:miter/>
                </a:ln>
              </p:spPr>
              <p:txBody>
                <a:bodyPr rtlCol="0" anchor="ctr"/>
                <a:lstStyle/>
                <a:p>
                  <a:endParaRPr lang="en-US"/>
                </a:p>
              </p:txBody>
            </p:sp>
          </p:grpSp>
          <p:grpSp>
            <p:nvGrpSpPr>
              <p:cNvPr id="259" name="Graphic 4">
                <a:extLst>
                  <a:ext uri="{FF2B5EF4-FFF2-40B4-BE49-F238E27FC236}">
                    <a16:creationId xmlns:a16="http://schemas.microsoft.com/office/drawing/2014/main" id="{16556BB9-3889-86DA-514D-4E63EA8773E5}"/>
                  </a:ext>
                </a:extLst>
              </p:cNvPr>
              <p:cNvGrpSpPr/>
              <p:nvPr/>
            </p:nvGrpSpPr>
            <p:grpSpPr>
              <a:xfrm>
                <a:off x="6227927" y="2728042"/>
                <a:ext cx="23106" cy="23111"/>
                <a:chOff x="6227927" y="2728042"/>
                <a:chExt cx="23106" cy="23111"/>
              </a:xfrm>
            </p:grpSpPr>
            <p:sp>
              <p:nvSpPr>
                <p:cNvPr id="263" name="Freeform 262">
                  <a:extLst>
                    <a:ext uri="{FF2B5EF4-FFF2-40B4-BE49-F238E27FC236}">
                      <a16:creationId xmlns:a16="http://schemas.microsoft.com/office/drawing/2014/main" id="{CD245EDD-561C-2714-1AC5-DCE60BCF72A9}"/>
                    </a:ext>
                  </a:extLst>
                </p:cNvPr>
                <p:cNvSpPr/>
                <p:nvPr/>
              </p:nvSpPr>
              <p:spPr>
                <a:xfrm rot="-2328823">
                  <a:off x="6231263" y="2731379"/>
                  <a:ext cx="16434" cy="16438"/>
                </a:xfrm>
                <a:custGeom>
                  <a:avLst/>
                  <a:gdLst>
                    <a:gd name="connsiteX0" fmla="*/ 0 w 16434"/>
                    <a:gd name="connsiteY0" fmla="*/ 0 h 16438"/>
                    <a:gd name="connsiteX1" fmla="*/ 16435 w 16434"/>
                    <a:gd name="connsiteY1" fmla="*/ 0 h 16438"/>
                    <a:gd name="connsiteX2" fmla="*/ 16435 w 16434"/>
                    <a:gd name="connsiteY2" fmla="*/ 16438 h 16438"/>
                    <a:gd name="connsiteX3" fmla="*/ 0 w 16434"/>
                    <a:gd name="connsiteY3" fmla="*/ 16438 h 16438"/>
                  </a:gdLst>
                  <a:ahLst/>
                  <a:cxnLst>
                    <a:cxn ang="0">
                      <a:pos x="connsiteX0" y="connsiteY0"/>
                    </a:cxn>
                    <a:cxn ang="0">
                      <a:pos x="connsiteX1" y="connsiteY1"/>
                    </a:cxn>
                    <a:cxn ang="0">
                      <a:pos x="connsiteX2" y="connsiteY2"/>
                    </a:cxn>
                    <a:cxn ang="0">
                      <a:pos x="connsiteX3" y="connsiteY3"/>
                    </a:cxn>
                  </a:cxnLst>
                  <a:rect l="l" t="t" r="r" b="b"/>
                  <a:pathLst>
                    <a:path w="16434" h="16438">
                      <a:moveTo>
                        <a:pt x="0" y="0"/>
                      </a:moveTo>
                      <a:lnTo>
                        <a:pt x="16435" y="0"/>
                      </a:lnTo>
                      <a:lnTo>
                        <a:pt x="16435" y="16438"/>
                      </a:lnTo>
                      <a:lnTo>
                        <a:pt x="0" y="16438"/>
                      </a:lnTo>
                      <a:close/>
                    </a:path>
                  </a:pathLst>
                </a:custGeom>
                <a:noFill/>
                <a:ln w="381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A5272C47-DEC9-8A90-AFF6-E405C0A7BC81}"/>
                    </a:ext>
                  </a:extLst>
                </p:cNvPr>
                <p:cNvSpPr/>
                <p:nvPr/>
              </p:nvSpPr>
              <p:spPr>
                <a:xfrm>
                  <a:off x="6231676" y="2731345"/>
                  <a:ext cx="16283" cy="16446"/>
                </a:xfrm>
                <a:custGeom>
                  <a:avLst/>
                  <a:gdLst>
                    <a:gd name="connsiteX0" fmla="*/ 14528 w 16283"/>
                    <a:gd name="connsiteY0" fmla="*/ 3063 h 16446"/>
                    <a:gd name="connsiteX1" fmla="*/ 3062 w 16283"/>
                    <a:gd name="connsiteY1" fmla="*/ 1916 h 16446"/>
                    <a:gd name="connsiteX2" fmla="*/ 1915 w 16283"/>
                    <a:gd name="connsiteY2" fmla="*/ 13384 h 16446"/>
                    <a:gd name="connsiteX3" fmla="*/ 13381 w 16283"/>
                    <a:gd name="connsiteY3" fmla="*/ 14531 h 16446"/>
                    <a:gd name="connsiteX4" fmla="*/ 14528 w 16283"/>
                    <a:gd name="connsiteY4" fmla="*/ 3063 h 16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 h="16446">
                      <a:moveTo>
                        <a:pt x="14528" y="3063"/>
                      </a:moveTo>
                      <a:cubicBezTo>
                        <a:pt x="11853" y="-378"/>
                        <a:pt x="6502" y="-1142"/>
                        <a:pt x="3062" y="1916"/>
                      </a:cubicBezTo>
                      <a:cubicBezTo>
                        <a:pt x="-378" y="4592"/>
                        <a:pt x="-1142" y="9943"/>
                        <a:pt x="1915" y="13384"/>
                      </a:cubicBezTo>
                      <a:cubicBezTo>
                        <a:pt x="4591" y="16825"/>
                        <a:pt x="9942" y="17589"/>
                        <a:pt x="13381" y="14531"/>
                      </a:cubicBezTo>
                      <a:cubicBezTo>
                        <a:pt x="16821" y="11855"/>
                        <a:pt x="17203" y="6885"/>
                        <a:pt x="14528" y="3063"/>
                      </a:cubicBezTo>
                      <a:close/>
                    </a:path>
                  </a:pathLst>
                </a:custGeom>
                <a:solidFill>
                  <a:srgbClr val="29ABE2"/>
                </a:solidFill>
                <a:ln w="3819" cap="flat">
                  <a:noFill/>
                  <a:prstDash val="solid"/>
                  <a:miter/>
                </a:ln>
              </p:spPr>
              <p:txBody>
                <a:bodyPr rtlCol="0" anchor="ctr"/>
                <a:lstStyle/>
                <a:p>
                  <a:endParaRPr lang="en-US"/>
                </a:p>
              </p:txBody>
            </p:sp>
          </p:grpSp>
          <p:grpSp>
            <p:nvGrpSpPr>
              <p:cNvPr id="260" name="Graphic 4">
                <a:extLst>
                  <a:ext uri="{FF2B5EF4-FFF2-40B4-BE49-F238E27FC236}">
                    <a16:creationId xmlns:a16="http://schemas.microsoft.com/office/drawing/2014/main" id="{3D09579B-B27F-B41E-A307-D08A149E165B}"/>
                  </a:ext>
                </a:extLst>
              </p:cNvPr>
              <p:cNvGrpSpPr/>
              <p:nvPr/>
            </p:nvGrpSpPr>
            <p:grpSpPr>
              <a:xfrm>
                <a:off x="6359205" y="3575083"/>
                <a:ext cx="24181" cy="24186"/>
                <a:chOff x="6359205" y="3575083"/>
                <a:chExt cx="24181" cy="24186"/>
              </a:xfrm>
            </p:grpSpPr>
            <p:sp>
              <p:nvSpPr>
                <p:cNvPr id="261" name="Freeform 260">
                  <a:extLst>
                    <a:ext uri="{FF2B5EF4-FFF2-40B4-BE49-F238E27FC236}">
                      <a16:creationId xmlns:a16="http://schemas.microsoft.com/office/drawing/2014/main" id="{AC217DF3-4F4E-5BAC-8B99-2F0D36FBBF7B}"/>
                    </a:ext>
                  </a:extLst>
                </p:cNvPr>
                <p:cNvSpPr/>
                <p:nvPr/>
              </p:nvSpPr>
              <p:spPr>
                <a:xfrm rot="-2327856">
                  <a:off x="6362696" y="3578575"/>
                  <a:ext cx="17199" cy="17203"/>
                </a:xfrm>
                <a:custGeom>
                  <a:avLst/>
                  <a:gdLst>
                    <a:gd name="connsiteX0" fmla="*/ 0 w 17199"/>
                    <a:gd name="connsiteY0" fmla="*/ 0 h 17203"/>
                    <a:gd name="connsiteX1" fmla="*/ 17200 w 17199"/>
                    <a:gd name="connsiteY1" fmla="*/ 0 h 17203"/>
                    <a:gd name="connsiteX2" fmla="*/ 17200 w 17199"/>
                    <a:gd name="connsiteY2" fmla="*/ 17203 h 17203"/>
                    <a:gd name="connsiteX3" fmla="*/ 0 w 17199"/>
                    <a:gd name="connsiteY3" fmla="*/ 17203 h 17203"/>
                  </a:gdLst>
                  <a:ahLst/>
                  <a:cxnLst>
                    <a:cxn ang="0">
                      <a:pos x="connsiteX0" y="connsiteY0"/>
                    </a:cxn>
                    <a:cxn ang="0">
                      <a:pos x="connsiteX1" y="connsiteY1"/>
                    </a:cxn>
                    <a:cxn ang="0">
                      <a:pos x="connsiteX2" y="connsiteY2"/>
                    </a:cxn>
                    <a:cxn ang="0">
                      <a:pos x="connsiteX3" y="connsiteY3"/>
                    </a:cxn>
                  </a:cxnLst>
                  <a:rect l="l" t="t" r="r" b="b"/>
                  <a:pathLst>
                    <a:path w="17199" h="17203">
                      <a:moveTo>
                        <a:pt x="0" y="0"/>
                      </a:moveTo>
                      <a:lnTo>
                        <a:pt x="17200" y="0"/>
                      </a:lnTo>
                      <a:lnTo>
                        <a:pt x="17200" y="17203"/>
                      </a:lnTo>
                      <a:lnTo>
                        <a:pt x="0" y="17203"/>
                      </a:lnTo>
                      <a:close/>
                    </a:path>
                  </a:pathLst>
                </a:custGeom>
                <a:noFill/>
                <a:ln w="381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4C9E7054-3043-86A4-0C1D-38B6D6C3A291}"/>
                    </a:ext>
                  </a:extLst>
                </p:cNvPr>
                <p:cNvSpPr/>
                <p:nvPr/>
              </p:nvSpPr>
              <p:spPr>
                <a:xfrm>
                  <a:off x="6362647" y="3578341"/>
                  <a:ext cx="16948" cy="17074"/>
                </a:xfrm>
                <a:custGeom>
                  <a:avLst/>
                  <a:gdLst>
                    <a:gd name="connsiteX0" fmla="*/ 15033 w 16948"/>
                    <a:gd name="connsiteY0" fmla="*/ 3186 h 17074"/>
                    <a:gd name="connsiteX1" fmla="*/ 3185 w 16948"/>
                    <a:gd name="connsiteY1" fmla="*/ 2039 h 17074"/>
                    <a:gd name="connsiteX2" fmla="*/ 2038 w 16948"/>
                    <a:gd name="connsiteY2" fmla="*/ 13889 h 17074"/>
                    <a:gd name="connsiteX3" fmla="*/ 13887 w 16948"/>
                    <a:gd name="connsiteY3" fmla="*/ 15036 h 17074"/>
                    <a:gd name="connsiteX4" fmla="*/ 15033 w 16948"/>
                    <a:gd name="connsiteY4" fmla="*/ 3186 h 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 h="17074">
                      <a:moveTo>
                        <a:pt x="15033" y="3186"/>
                      </a:moveTo>
                      <a:cubicBezTo>
                        <a:pt x="11976" y="-637"/>
                        <a:pt x="6625" y="-1019"/>
                        <a:pt x="3185" y="2039"/>
                      </a:cubicBezTo>
                      <a:cubicBezTo>
                        <a:pt x="-637" y="5097"/>
                        <a:pt x="-1019" y="10449"/>
                        <a:pt x="2038" y="13889"/>
                      </a:cubicBezTo>
                      <a:cubicBezTo>
                        <a:pt x="5096" y="17712"/>
                        <a:pt x="10447" y="18094"/>
                        <a:pt x="13887" y="15036"/>
                      </a:cubicBezTo>
                      <a:cubicBezTo>
                        <a:pt x="17326" y="12360"/>
                        <a:pt x="18091" y="7008"/>
                        <a:pt x="15033" y="3186"/>
                      </a:cubicBezTo>
                      <a:close/>
                    </a:path>
                  </a:pathLst>
                </a:custGeom>
                <a:solidFill>
                  <a:srgbClr val="29ABE2"/>
                </a:solidFill>
                <a:ln w="3819" cap="flat">
                  <a:noFill/>
                  <a:prstDash val="solid"/>
                  <a:miter/>
                </a:ln>
              </p:spPr>
              <p:txBody>
                <a:bodyPr rtlCol="0" anchor="ctr"/>
                <a:lstStyle/>
                <a:p>
                  <a:endParaRPr lang="en-US"/>
                </a:p>
              </p:txBody>
            </p:sp>
          </p:grpSp>
        </p:grpSp>
        <p:grpSp>
          <p:nvGrpSpPr>
            <p:cNvPr id="206" name="Graphic 4">
              <a:extLst>
                <a:ext uri="{FF2B5EF4-FFF2-40B4-BE49-F238E27FC236}">
                  <a16:creationId xmlns:a16="http://schemas.microsoft.com/office/drawing/2014/main" id="{E3D1BA6F-C4A1-BF8D-6A80-439580B08156}"/>
                </a:ext>
              </a:extLst>
            </p:cNvPr>
            <p:cNvGrpSpPr/>
            <p:nvPr/>
          </p:nvGrpSpPr>
          <p:grpSpPr>
            <a:xfrm>
              <a:off x="10452230" y="5742780"/>
              <a:ext cx="22030" cy="22035"/>
              <a:chOff x="8759035" y="5185285"/>
              <a:chExt cx="22030" cy="22035"/>
            </a:xfrm>
          </p:grpSpPr>
          <p:sp>
            <p:nvSpPr>
              <p:cNvPr id="232" name="Freeform 231">
                <a:extLst>
                  <a:ext uri="{FF2B5EF4-FFF2-40B4-BE49-F238E27FC236}">
                    <a16:creationId xmlns:a16="http://schemas.microsoft.com/office/drawing/2014/main" id="{B3788BBA-EBF5-1019-CA35-9105F834B352}"/>
                  </a:ext>
                </a:extLst>
              </p:cNvPr>
              <p:cNvSpPr/>
              <p:nvPr/>
            </p:nvSpPr>
            <p:spPr>
              <a:xfrm rot="-2328555">
                <a:off x="8762216" y="5188466"/>
                <a:ext cx="15669" cy="15672"/>
              </a:xfrm>
              <a:custGeom>
                <a:avLst/>
                <a:gdLst>
                  <a:gd name="connsiteX0" fmla="*/ 0 w 15669"/>
                  <a:gd name="connsiteY0" fmla="*/ 0 h 15672"/>
                  <a:gd name="connsiteX1" fmla="*/ 15669 w 15669"/>
                  <a:gd name="connsiteY1" fmla="*/ 0 h 15672"/>
                  <a:gd name="connsiteX2" fmla="*/ 15669 w 15669"/>
                  <a:gd name="connsiteY2" fmla="*/ 15673 h 15672"/>
                  <a:gd name="connsiteX3" fmla="*/ 0 w 15669"/>
                  <a:gd name="connsiteY3" fmla="*/ 15673 h 15672"/>
                </a:gdLst>
                <a:ahLst/>
                <a:cxnLst>
                  <a:cxn ang="0">
                    <a:pos x="connsiteX0" y="connsiteY0"/>
                  </a:cxn>
                  <a:cxn ang="0">
                    <a:pos x="connsiteX1" y="connsiteY1"/>
                  </a:cxn>
                  <a:cxn ang="0">
                    <a:pos x="connsiteX2" y="connsiteY2"/>
                  </a:cxn>
                  <a:cxn ang="0">
                    <a:pos x="connsiteX3" y="connsiteY3"/>
                  </a:cxn>
                </a:cxnLst>
                <a:rect l="l" t="t" r="r" b="b"/>
                <a:pathLst>
                  <a:path w="15669" h="15672">
                    <a:moveTo>
                      <a:pt x="0" y="0"/>
                    </a:moveTo>
                    <a:lnTo>
                      <a:pt x="15669" y="0"/>
                    </a:lnTo>
                    <a:lnTo>
                      <a:pt x="15669" y="15673"/>
                    </a:lnTo>
                    <a:lnTo>
                      <a:pt x="0" y="15673"/>
                    </a:lnTo>
                    <a:close/>
                  </a:path>
                </a:pathLst>
              </a:custGeom>
              <a:noFill/>
              <a:ln w="381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E8F37FB6-C22E-D23F-9806-FEAF55F39CC5}"/>
                  </a:ext>
                </a:extLst>
              </p:cNvPr>
              <p:cNvSpPr/>
              <p:nvPr/>
            </p:nvSpPr>
            <p:spPr>
              <a:xfrm>
                <a:off x="8762376" y="5188763"/>
                <a:ext cx="15621" cy="15744"/>
              </a:xfrm>
              <a:custGeom>
                <a:avLst/>
                <a:gdLst>
                  <a:gd name="connsiteX0" fmla="*/ 13986 w 15621"/>
                  <a:gd name="connsiteY0" fmla="*/ 2903 h 15744"/>
                  <a:gd name="connsiteX1" fmla="*/ 2902 w 15621"/>
                  <a:gd name="connsiteY1" fmla="*/ 1756 h 15744"/>
                  <a:gd name="connsiteX2" fmla="*/ 1756 w 15621"/>
                  <a:gd name="connsiteY2" fmla="*/ 12842 h 15744"/>
                  <a:gd name="connsiteX3" fmla="*/ 12839 w 15621"/>
                  <a:gd name="connsiteY3" fmla="*/ 13989 h 15744"/>
                  <a:gd name="connsiteX4" fmla="*/ 13986 w 1562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 h="15744">
                    <a:moveTo>
                      <a:pt x="13986" y="2903"/>
                    </a:moveTo>
                    <a:cubicBezTo>
                      <a:pt x="11311" y="-538"/>
                      <a:pt x="6342" y="-920"/>
                      <a:pt x="2902" y="1756"/>
                    </a:cubicBezTo>
                    <a:cubicBezTo>
                      <a:pt x="-537" y="4432"/>
                      <a:pt x="-920" y="9402"/>
                      <a:pt x="1756" y="12842"/>
                    </a:cubicBezTo>
                    <a:cubicBezTo>
                      <a:pt x="4431" y="16282"/>
                      <a:pt x="9400" y="16665"/>
                      <a:pt x="12839" y="13989"/>
                    </a:cubicBezTo>
                    <a:cubicBezTo>
                      <a:pt x="15897" y="10931"/>
                      <a:pt x="16661" y="5961"/>
                      <a:pt x="13986" y="2903"/>
                    </a:cubicBezTo>
                    <a:close/>
                  </a:path>
                </a:pathLst>
              </a:custGeom>
              <a:solidFill>
                <a:srgbClr val="29ABE2"/>
              </a:solidFill>
              <a:ln w="3819"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E726BE02-9C18-30F5-2EE4-85E40398C6AE}"/>
                </a:ext>
              </a:extLst>
            </p:cNvPr>
            <p:cNvSpPr/>
            <p:nvPr/>
          </p:nvSpPr>
          <p:spPr>
            <a:xfrm>
              <a:off x="8960436" y="4640985"/>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FBA0D004-F248-3D7F-681B-81934358FB67}"/>
                </a:ext>
              </a:extLst>
            </p:cNvPr>
            <p:cNvSpPr/>
            <p:nvPr/>
          </p:nvSpPr>
          <p:spPr>
            <a:xfrm>
              <a:off x="8775069" y="439480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E59FEF7F-56F1-F394-FAC0-FE3E23C893A6}"/>
                </a:ext>
              </a:extLst>
            </p:cNvPr>
            <p:cNvSpPr/>
            <p:nvPr/>
          </p:nvSpPr>
          <p:spPr>
            <a:xfrm>
              <a:off x="9216892" y="321816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7E8432D4-39A3-53CC-153D-1939DD834E7B}"/>
                </a:ext>
              </a:extLst>
            </p:cNvPr>
            <p:cNvSpPr/>
            <p:nvPr/>
          </p:nvSpPr>
          <p:spPr>
            <a:xfrm>
              <a:off x="9323525" y="397621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B02B9D57-A139-0CAA-0959-1BA05DE60462}"/>
                </a:ext>
              </a:extLst>
            </p:cNvPr>
            <p:cNvSpPr/>
            <p:nvPr/>
          </p:nvSpPr>
          <p:spPr>
            <a:xfrm>
              <a:off x="8827048" y="3867262"/>
              <a:ext cx="29535" cy="27832"/>
            </a:xfrm>
            <a:custGeom>
              <a:avLst/>
              <a:gdLst>
                <a:gd name="connsiteX0" fmla="*/ 27335 w 29535"/>
                <a:gd name="connsiteY0" fmla="*/ 3786 h 27832"/>
                <a:gd name="connsiteX1" fmla="*/ 7079 w 29535"/>
                <a:gd name="connsiteY1" fmla="*/ 4551 h 27832"/>
                <a:gd name="connsiteX2" fmla="*/ 2110 w 29535"/>
                <a:gd name="connsiteY2" fmla="*/ 24046 h 27832"/>
                <a:gd name="connsiteX3" fmla="*/ 22367 w 29535"/>
                <a:gd name="connsiteY3" fmla="*/ 23282 h 27832"/>
                <a:gd name="connsiteX4" fmla="*/ 27335 w 2953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629"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16A87E73-BEB3-5ED9-1FAB-B6249632C774}"/>
                </a:ext>
              </a:extLst>
            </p:cNvPr>
            <p:cNvSpPr/>
            <p:nvPr/>
          </p:nvSpPr>
          <p:spPr>
            <a:xfrm>
              <a:off x="9505452" y="367688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84BE4A49-9D54-7E16-EE31-038E9504A7EE}"/>
                </a:ext>
              </a:extLst>
            </p:cNvPr>
            <p:cNvSpPr/>
            <p:nvPr/>
          </p:nvSpPr>
          <p:spPr>
            <a:xfrm>
              <a:off x="9370536" y="3767106"/>
              <a:ext cx="29704" cy="27832"/>
            </a:xfrm>
            <a:custGeom>
              <a:avLst/>
              <a:gdLst>
                <a:gd name="connsiteX0" fmla="*/ 27335 w 29704"/>
                <a:gd name="connsiteY0" fmla="*/ 3786 h 27832"/>
                <a:gd name="connsiteX1" fmla="*/ 7079 w 29704"/>
                <a:gd name="connsiteY1" fmla="*/ 4551 h 27832"/>
                <a:gd name="connsiteX2" fmla="*/ 2110 w 29704"/>
                <a:gd name="connsiteY2" fmla="*/ 24047 h 27832"/>
                <a:gd name="connsiteX3" fmla="*/ 22367 w 29704"/>
                <a:gd name="connsiteY3" fmla="*/ 23282 h 27832"/>
                <a:gd name="connsiteX4" fmla="*/ 27335 w 29704"/>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4"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628" y="17930"/>
                    <a:pt x="31922" y="9138"/>
                    <a:pt x="27335" y="3786"/>
                  </a:cubicBezTo>
                  <a:close/>
                </a:path>
              </a:pathLst>
            </a:custGeom>
            <a:solidFill>
              <a:srgbClr val="29ABE2"/>
            </a:solidFill>
            <a:ln w="381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1820560-E0F5-8C5B-C5CF-F579F4656981}"/>
                </a:ext>
              </a:extLst>
            </p:cNvPr>
            <p:cNvSpPr/>
            <p:nvPr/>
          </p:nvSpPr>
          <p:spPr>
            <a:xfrm>
              <a:off x="9575012" y="4454053"/>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FEEA6459-6E7F-701A-2D69-0F196A9D2167}"/>
                </a:ext>
              </a:extLst>
            </p:cNvPr>
            <p:cNvSpPr/>
            <p:nvPr/>
          </p:nvSpPr>
          <p:spPr>
            <a:xfrm>
              <a:off x="9927018" y="4397858"/>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B046A31A-F673-789F-5F86-4F3AFF993E86}"/>
                </a:ext>
              </a:extLst>
            </p:cNvPr>
            <p:cNvSpPr/>
            <p:nvPr/>
          </p:nvSpPr>
          <p:spPr>
            <a:xfrm>
              <a:off x="9440478" y="4543887"/>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C32234E4-6FEC-7911-94E8-0EB98D4E91DD}"/>
                </a:ext>
              </a:extLst>
            </p:cNvPr>
            <p:cNvSpPr/>
            <p:nvPr/>
          </p:nvSpPr>
          <p:spPr>
            <a:xfrm>
              <a:off x="9336138" y="4392506"/>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3B4A3BF3-8601-4A76-C086-9D515B31F616}"/>
                </a:ext>
              </a:extLst>
            </p:cNvPr>
            <p:cNvSpPr/>
            <p:nvPr/>
          </p:nvSpPr>
          <p:spPr>
            <a:xfrm>
              <a:off x="9143892" y="4437232"/>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A2CA235-4F42-88AF-334A-FFC88BD153E2}"/>
                </a:ext>
              </a:extLst>
            </p:cNvPr>
            <p:cNvSpPr/>
            <p:nvPr/>
          </p:nvSpPr>
          <p:spPr>
            <a:xfrm>
              <a:off x="9331551" y="425985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DB7663C9-E1F6-4975-31D3-08475335B295}"/>
                </a:ext>
              </a:extLst>
            </p:cNvPr>
            <p:cNvSpPr/>
            <p:nvPr/>
          </p:nvSpPr>
          <p:spPr>
            <a:xfrm>
              <a:off x="8673787" y="417919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AE80B7A3-49CA-E8FD-1FCE-AE89ADFE6069}"/>
                </a:ext>
              </a:extLst>
            </p:cNvPr>
            <p:cNvSpPr/>
            <p:nvPr/>
          </p:nvSpPr>
          <p:spPr>
            <a:xfrm>
              <a:off x="8736085" y="40943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gradFill>
              <a:gsLst>
                <a:gs pos="0">
                  <a:srgbClr val="00B0F0"/>
                </a:gs>
                <a:gs pos="74000">
                  <a:srgbClr val="29ABE2"/>
                </a:gs>
              </a:gsLst>
              <a:path path="circle">
                <a:fillToRect l="100000" b="100000"/>
              </a:path>
            </a:gradFill>
            <a:ln w="381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DE4E385A-F46C-2CA9-60F6-AE51F406225D}"/>
                </a:ext>
              </a:extLst>
            </p:cNvPr>
            <p:cNvSpPr/>
            <p:nvPr/>
          </p:nvSpPr>
          <p:spPr>
            <a:xfrm>
              <a:off x="8856478" y="425182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D9896282-9AA7-030C-82A1-1421D7F048E5}"/>
                </a:ext>
              </a:extLst>
            </p:cNvPr>
            <p:cNvSpPr/>
            <p:nvPr/>
          </p:nvSpPr>
          <p:spPr>
            <a:xfrm>
              <a:off x="9636164" y="4701002"/>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8755"/>
                    <a:pt x="27335" y="3786"/>
                  </a:cubicBezTo>
                  <a:close/>
                </a:path>
              </a:pathLst>
            </a:custGeom>
            <a:solidFill>
              <a:srgbClr val="29ABE2"/>
            </a:solidFill>
            <a:ln w="381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58247E91-0F61-F555-7798-34F195BD64BD}"/>
                </a:ext>
              </a:extLst>
            </p:cNvPr>
            <p:cNvSpPr/>
            <p:nvPr/>
          </p:nvSpPr>
          <p:spPr>
            <a:xfrm>
              <a:off x="9794012" y="452592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E8F486CB-1003-15B2-10F7-050D363E352E}"/>
                </a:ext>
              </a:extLst>
            </p:cNvPr>
            <p:cNvSpPr/>
            <p:nvPr/>
          </p:nvSpPr>
          <p:spPr>
            <a:xfrm>
              <a:off x="9729421" y="4758343"/>
              <a:ext cx="29445" cy="27832"/>
            </a:xfrm>
            <a:custGeom>
              <a:avLst/>
              <a:gdLst>
                <a:gd name="connsiteX0" fmla="*/ 27336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6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6" y="3786"/>
                  </a:moveTo>
                  <a:cubicBezTo>
                    <a:pt x="23131" y="-1566"/>
                    <a:pt x="13959" y="-1184"/>
                    <a:pt x="7079" y="4551"/>
                  </a:cubicBezTo>
                  <a:cubicBezTo>
                    <a:pt x="199" y="10285"/>
                    <a:pt x="-2094" y="19077"/>
                    <a:pt x="2110" y="24046"/>
                  </a:cubicBezTo>
                  <a:cubicBezTo>
                    <a:pt x="6315" y="29398"/>
                    <a:pt x="15487" y="29016"/>
                    <a:pt x="22367" y="23282"/>
                  </a:cubicBezTo>
                  <a:cubicBezTo>
                    <a:pt x="29247" y="17548"/>
                    <a:pt x="31540" y="8755"/>
                    <a:pt x="27336" y="3786"/>
                  </a:cubicBezTo>
                  <a:close/>
                </a:path>
              </a:pathLst>
            </a:custGeom>
            <a:solidFill>
              <a:srgbClr val="29ABE2"/>
            </a:solidFill>
            <a:ln w="381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0AB0ADBC-2CD2-3CED-7F06-9B6DC662A244}"/>
                </a:ext>
              </a:extLst>
            </p:cNvPr>
            <p:cNvSpPr/>
            <p:nvPr/>
          </p:nvSpPr>
          <p:spPr>
            <a:xfrm>
              <a:off x="8646651" y="3436439"/>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6D121751-D6BB-4791-DDA3-86EBB4652395}"/>
                </a:ext>
              </a:extLst>
            </p:cNvPr>
            <p:cNvSpPr/>
            <p:nvPr/>
          </p:nvSpPr>
          <p:spPr>
            <a:xfrm>
              <a:off x="8937886" y="349530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271DF75-37B1-3A6E-FA8A-BD7DBC1BB772}"/>
                </a:ext>
              </a:extLst>
            </p:cNvPr>
            <p:cNvSpPr/>
            <p:nvPr/>
          </p:nvSpPr>
          <p:spPr>
            <a:xfrm>
              <a:off x="9005918" y="3689886"/>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77C63906-CB42-25A1-1CCC-C9B021D9CEF4}"/>
                </a:ext>
              </a:extLst>
            </p:cNvPr>
            <p:cNvSpPr/>
            <p:nvPr/>
          </p:nvSpPr>
          <p:spPr>
            <a:xfrm>
              <a:off x="9458442" y="412032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C7C0CFC-25B6-0F38-DB0E-84ADBDB474DD}"/>
                </a:ext>
              </a:extLst>
            </p:cNvPr>
            <p:cNvSpPr/>
            <p:nvPr/>
          </p:nvSpPr>
          <p:spPr>
            <a:xfrm>
              <a:off x="9085797" y="459817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647F06B5-8AC3-FECC-07A0-B01B266D0D80}"/>
                </a:ext>
              </a:extLst>
            </p:cNvPr>
            <p:cNvSpPr/>
            <p:nvPr/>
          </p:nvSpPr>
          <p:spPr>
            <a:xfrm>
              <a:off x="9015090" y="44070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grpSp>
      <p:sp>
        <p:nvSpPr>
          <p:cNvPr id="315" name="TextBox 314">
            <a:extLst>
              <a:ext uri="{FF2B5EF4-FFF2-40B4-BE49-F238E27FC236}">
                <a16:creationId xmlns:a16="http://schemas.microsoft.com/office/drawing/2014/main" id="{968BF53E-EF50-470E-936A-41C7D61DD6E2}"/>
              </a:ext>
            </a:extLst>
          </p:cNvPr>
          <p:cNvSpPr txBox="1"/>
          <p:nvPr/>
        </p:nvSpPr>
        <p:spPr>
          <a:xfrm>
            <a:off x="71063" y="951492"/>
            <a:ext cx="6291913" cy="5632311"/>
          </a:xfrm>
          <a:prstGeom prst="rect">
            <a:avLst/>
          </a:prstGeom>
          <a:noFill/>
          <a:effectLst/>
        </p:spPr>
        <p:txBody>
          <a:bodyPr wrap="square">
            <a:spAutoFit/>
          </a:bodyPr>
          <a:lstStyle/>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(1) </a:t>
            </a:r>
            <a:r>
              <a:rPr lang="fr-FR" sz="28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Immunocontraception</a:t>
            </a:r>
            <a:r>
              <a:rPr lang="fr-FR"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e.g.</a:t>
            </a:r>
          </a:p>
          <a:p>
            <a:pPr lvl="0">
              <a:buClr>
                <a:srgbClr val="000000"/>
              </a:buClr>
              <a:defRPr/>
            </a:pPr>
            <a:r>
              <a:rPr lang="fr-FR" sz="2800"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https://www.abolitionist.com/reprogramming/elephantcare.html</a:t>
            </a:r>
          </a:p>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OR</a:t>
            </a:r>
          </a:p>
          <a:p>
            <a:pPr lvl="0">
              <a:buClr>
                <a:srgbClr val="000000"/>
              </a:buClr>
              <a:defRPr/>
            </a:pP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(2) </a:t>
            </a:r>
            <a:r>
              <a:rPr lang="en-US" sz="2800" b="1" kern="0" dirty="0">
                <a:solidFill>
                  <a:schemeClr val="bg1"/>
                </a:solidFill>
                <a:latin typeface="Cairo Light" pitchFamily="2" charset="-78"/>
                <a:ea typeface="Rubik"/>
                <a:cs typeface="Cairo Light" pitchFamily="2" charset="-78"/>
                <a:sym typeface="Rubik"/>
              </a:rPr>
              <a:t>CRISPR-based synthetic gene drives</a:t>
            </a:r>
            <a:endParaRPr lang="ru-RU" sz="2800" b="1" kern="0" dirty="0">
              <a:solidFill>
                <a:schemeClr val="bg1"/>
              </a:solidFill>
              <a:latin typeface="Cairo Light" pitchFamily="2" charset="-78"/>
              <a:ea typeface="Rubik"/>
              <a:cs typeface="Cairo Light" pitchFamily="2" charset="-78"/>
              <a:sym typeface="Rubik"/>
            </a:endParaRPr>
          </a:p>
          <a:p>
            <a:pPr lvl="0">
              <a:buClr>
                <a:srgbClr val="000000"/>
              </a:buClr>
              <a:defRPr/>
            </a:pPr>
            <a:endParaRPr lang="en-US" sz="2800" b="1" kern="0" dirty="0">
              <a:solidFill>
                <a:schemeClr val="bg1"/>
              </a:solidFill>
              <a:latin typeface="Cairo Light" pitchFamily="2" charset="-78"/>
              <a:ea typeface="Rubik"/>
              <a:cs typeface="Cairo Light" pitchFamily="2" charset="-78"/>
              <a:sym typeface="Rubik"/>
            </a:endParaRPr>
          </a:p>
          <a:p>
            <a:pPr lvl="0">
              <a:buClr>
                <a:srgbClr val="000000"/>
              </a:buClr>
              <a:defRPr/>
            </a:pPr>
            <a:r>
              <a:rPr lang="en-US" sz="2800" kern="0" dirty="0">
                <a:solidFill>
                  <a:schemeClr val="bg1"/>
                </a:solidFill>
                <a:latin typeface="Cairo Light" pitchFamily="2" charset="-78"/>
                <a:ea typeface="Rubik"/>
                <a:cs typeface="Cairo Light" pitchFamily="2" charset="-78"/>
                <a:sym typeface="Rubik"/>
              </a:rPr>
              <a:t>Population sizes and hedonic ranges of hundreds of thousands of species can be remotely controlled  by AI via tunable CRISPR-based gene drives.</a:t>
            </a:r>
            <a:endParaRPr lang="ru-RU" sz="2800" kern="0" dirty="0">
              <a:solidFill>
                <a:schemeClr val="bg1"/>
              </a:solidFill>
              <a:latin typeface="Cairo Light" pitchFamily="2" charset="-78"/>
              <a:ea typeface="Rubik"/>
              <a:cs typeface="Cairo Light" pitchFamily="2" charset="-78"/>
              <a:sym typeface="Rubik"/>
            </a:endParaRPr>
          </a:p>
          <a:p>
            <a:pPr lvl="0">
              <a:buClr>
                <a:srgbClr val="000000"/>
              </a:buClr>
              <a:defRPr/>
            </a:pPr>
            <a:endParaRPr lang="en-US" sz="2800" kern="0" dirty="0">
              <a:solidFill>
                <a:schemeClr val="bg1"/>
              </a:solidFill>
              <a:latin typeface="Cairo Light" pitchFamily="2" charset="-78"/>
              <a:ea typeface="Rubik"/>
              <a:cs typeface="Cairo Light" pitchFamily="2" charset="-78"/>
              <a:sym typeface="Rubik"/>
            </a:endParaRPr>
          </a:p>
          <a:p>
            <a:pPr lvl="0">
              <a:buClr>
                <a:srgbClr val="000000"/>
              </a:buClr>
              <a:defRPr/>
            </a:pPr>
            <a:endParaRPr lang="en-US" sz="2400" b="1"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p:txBody>
      </p:sp>
      <p:pic>
        <p:nvPicPr>
          <p:cNvPr id="3" name="Рисунок 2">
            <a:extLst>
              <a:ext uri="{FF2B5EF4-FFF2-40B4-BE49-F238E27FC236}">
                <a16:creationId xmlns:a16="http://schemas.microsoft.com/office/drawing/2014/main" id="{F590A081-EDFC-48BC-BDF6-EC00BC3A9C18}"/>
              </a:ext>
            </a:extLst>
          </p:cNvPr>
          <p:cNvPicPr>
            <a:picLocks noChangeAspect="1"/>
          </p:cNvPicPr>
          <p:nvPr/>
        </p:nvPicPr>
        <p:blipFill>
          <a:blip r:embed="rId2"/>
          <a:stretch>
            <a:fillRect/>
          </a:stretch>
        </p:blipFill>
        <p:spPr>
          <a:xfrm>
            <a:off x="6096000" y="2793489"/>
            <a:ext cx="5930724" cy="3336032"/>
          </a:xfrm>
          <a:prstGeom prst="rect">
            <a:avLst/>
          </a:prstGeom>
        </p:spPr>
      </p:pic>
      <p:pic>
        <p:nvPicPr>
          <p:cNvPr id="2" name="Рисунок 1">
            <a:extLst>
              <a:ext uri="{FF2B5EF4-FFF2-40B4-BE49-F238E27FC236}">
                <a16:creationId xmlns:a16="http://schemas.microsoft.com/office/drawing/2014/main" id="{BFDAE02F-816D-40E2-BA8D-9CECC782A64C}"/>
              </a:ext>
            </a:extLst>
          </p:cNvPr>
          <p:cNvPicPr>
            <a:picLocks noChangeAspect="1"/>
          </p:cNvPicPr>
          <p:nvPr/>
        </p:nvPicPr>
        <p:blipFill>
          <a:blip r:embed="rId3"/>
          <a:stretch>
            <a:fillRect/>
          </a:stretch>
        </p:blipFill>
        <p:spPr>
          <a:xfrm>
            <a:off x="9152495" y="107641"/>
            <a:ext cx="1996229" cy="1996229"/>
          </a:xfrm>
          <a:prstGeom prst="rect">
            <a:avLst/>
          </a:prstGeom>
        </p:spPr>
      </p:pic>
      <p:sp>
        <p:nvSpPr>
          <p:cNvPr id="316" name="TextBox 315">
            <a:extLst>
              <a:ext uri="{FF2B5EF4-FFF2-40B4-BE49-F238E27FC236}">
                <a16:creationId xmlns:a16="http://schemas.microsoft.com/office/drawing/2014/main" id="{2CA10BB2-CE58-4FED-A83E-09A1D4FA25EE}"/>
              </a:ext>
            </a:extLst>
          </p:cNvPr>
          <p:cNvSpPr txBox="1"/>
          <p:nvPr/>
        </p:nvSpPr>
        <p:spPr>
          <a:xfrm>
            <a:off x="8925231" y="2124645"/>
            <a:ext cx="2793740" cy="461665"/>
          </a:xfrm>
          <a:prstGeom prst="rect">
            <a:avLst/>
          </a:prstGeom>
          <a:noFill/>
          <a:effectLst/>
        </p:spPr>
        <p:txBody>
          <a:bodyPr wrap="square">
            <a:spAutoFit/>
          </a:bodyPr>
          <a:lstStyle/>
          <a:p>
            <a:pPr lvl="0">
              <a:buClr>
                <a:srgbClr val="000000"/>
              </a:buClr>
              <a:defRPr/>
            </a:pPr>
            <a:r>
              <a:rPr lang="en-US" sz="2400"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gene-drives.com</a:t>
            </a:r>
          </a:p>
        </p:txBody>
      </p:sp>
    </p:spTree>
    <p:extLst>
      <p:ext uri="{BB962C8B-B14F-4D97-AF65-F5344CB8AC3E}">
        <p14:creationId xmlns:p14="http://schemas.microsoft.com/office/powerpoint/2010/main" val="1318813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03F72"/>
            </a:gs>
            <a:gs pos="35000">
              <a:srgbClr val="003F72"/>
            </a:gs>
            <a:gs pos="79000">
              <a:srgbClr val="001531"/>
            </a:gs>
          </a:gsLst>
          <a:path path="circle">
            <a:fillToRect l="50000" t="-80000" r="50000" b="180000"/>
          </a:path>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46BED6-0F46-0BCD-CDDC-FB4425831719}"/>
              </a:ext>
            </a:extLst>
          </p:cNvPr>
          <p:cNvSpPr txBox="1"/>
          <p:nvPr/>
        </p:nvSpPr>
        <p:spPr>
          <a:xfrm>
            <a:off x="1889898" y="173791"/>
            <a:ext cx="8334673" cy="646331"/>
          </a:xfrm>
          <a:prstGeom prst="rect">
            <a:avLst/>
          </a:prstGeom>
          <a:noFill/>
          <a:effectLst/>
        </p:spPr>
        <p:txBody>
          <a:bodyPr wrap="square">
            <a:spAutoFit/>
          </a:bodyPr>
          <a:lstStyle>
            <a:defPPr>
              <a:defRPr lang="en-US"/>
            </a:defPPr>
            <a:lvl1pPr marR="0" lvl="0" indent="0" fontAlgn="auto">
              <a:lnSpc>
                <a:spcPct val="90000"/>
              </a:lnSpc>
              <a:spcBef>
                <a:spcPts val="0"/>
              </a:spcBef>
              <a:spcAft>
                <a:spcPts val="0"/>
              </a:spcAft>
              <a:buClr>
                <a:srgbClr val="000000"/>
              </a:buClr>
              <a:buSzTx/>
              <a:buFont typeface="Arial"/>
              <a:buNone/>
              <a:tabLst/>
              <a:defRPr kumimoji="0" sz="4000" b="1" u="none" strike="noStrike" kern="0" cap="none" spc="300" normalizeH="0" baseline="0">
                <a:ln>
                  <a:noFill/>
                </a:ln>
                <a:solidFill>
                  <a:schemeClr val="bg1"/>
                </a:solidFill>
                <a:effectLst>
                  <a:outerShdw blurRad="139700" dist="38100" dir="2700000" sx="103000" sy="103000" algn="tl" rotWithShape="0">
                    <a:prstClr val="black">
                      <a:alpha val="25376"/>
                    </a:prstClr>
                  </a:outerShdw>
                </a:effectLst>
                <a:uLnTx/>
                <a:uFillTx/>
                <a:latin typeface="Cairo" pitchFamily="2" charset="-78"/>
                <a:ea typeface="Rubik"/>
                <a:cs typeface="Cairo" pitchFamily="2" charset="-78"/>
              </a:defRPr>
            </a:lvl1pPr>
          </a:lstStyle>
          <a:p>
            <a:pPr algn="ctr"/>
            <a:r>
              <a:rPr lang="en-GB" spc="0" dirty="0">
                <a:effectLst/>
                <a:sym typeface="Rubik"/>
              </a:rPr>
              <a:t>THE PROBLEM OF PREDATION</a:t>
            </a:r>
          </a:p>
        </p:txBody>
      </p:sp>
      <p:grpSp>
        <p:nvGrpSpPr>
          <p:cNvPr id="8" name="Graphic 4">
            <a:extLst>
              <a:ext uri="{FF2B5EF4-FFF2-40B4-BE49-F238E27FC236}">
                <a16:creationId xmlns:a16="http://schemas.microsoft.com/office/drawing/2014/main" id="{BA213637-7B87-A331-DC60-2F7F672DBB9D}"/>
              </a:ext>
            </a:extLst>
          </p:cNvPr>
          <p:cNvGrpSpPr/>
          <p:nvPr/>
        </p:nvGrpSpPr>
        <p:grpSpPr>
          <a:xfrm rot="12061865">
            <a:off x="-2404425" y="5515380"/>
            <a:ext cx="5510085" cy="2685241"/>
            <a:chOff x="5100600" y="4832506"/>
            <a:chExt cx="2388199" cy="1163846"/>
          </a:xfrm>
        </p:grpSpPr>
        <p:sp>
          <p:nvSpPr>
            <p:cNvPr id="9" name="Freeform 8">
              <a:extLst>
                <a:ext uri="{FF2B5EF4-FFF2-40B4-BE49-F238E27FC236}">
                  <a16:creationId xmlns:a16="http://schemas.microsoft.com/office/drawing/2014/main" id="{31AAFF9A-C510-39C5-20EE-AA67BC945302}"/>
                </a:ext>
              </a:extLst>
            </p:cNvPr>
            <p:cNvSpPr/>
            <p:nvPr/>
          </p:nvSpPr>
          <p:spPr>
            <a:xfrm>
              <a:off x="5734821" y="4842650"/>
              <a:ext cx="139502" cy="200311"/>
            </a:xfrm>
            <a:custGeom>
              <a:avLst/>
              <a:gdLst>
                <a:gd name="connsiteX0" fmla="*/ 134916 w 139502"/>
                <a:gd name="connsiteY0" fmla="*/ 0 h 200311"/>
                <a:gd name="connsiteX1" fmla="*/ 0 w 139502"/>
                <a:gd name="connsiteY1" fmla="*/ 198400 h 200311"/>
                <a:gd name="connsiteX2" fmla="*/ 139503 w 139502"/>
                <a:gd name="connsiteY2" fmla="*/ 200311 h 200311"/>
              </a:gdLst>
              <a:ahLst/>
              <a:cxnLst>
                <a:cxn ang="0">
                  <a:pos x="connsiteX0" y="connsiteY0"/>
                </a:cxn>
                <a:cxn ang="0">
                  <a:pos x="connsiteX1" y="connsiteY1"/>
                </a:cxn>
                <a:cxn ang="0">
                  <a:pos x="connsiteX2" y="connsiteY2"/>
                </a:cxn>
              </a:cxnLst>
              <a:rect l="l" t="t" r="r" b="b"/>
              <a:pathLst>
                <a:path w="139502" h="200311">
                  <a:moveTo>
                    <a:pt x="134916" y="0"/>
                  </a:moveTo>
                  <a:lnTo>
                    <a:pt x="0" y="198400"/>
                  </a:lnTo>
                  <a:lnTo>
                    <a:pt x="139503" y="200311"/>
                  </a:lnTo>
                  <a:close/>
                </a:path>
              </a:pathLst>
            </a:custGeom>
            <a:noFill/>
            <a:ln w="734" cap="flat">
              <a:solidFill>
                <a:srgbClr val="29ABE2"/>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5C009C4-2293-6B13-93E9-BF8A99D3F8C4}"/>
                </a:ext>
              </a:extLst>
            </p:cNvPr>
            <p:cNvSpPr/>
            <p:nvPr/>
          </p:nvSpPr>
          <p:spPr>
            <a:xfrm>
              <a:off x="5791387" y="5380892"/>
              <a:ext cx="292000" cy="138765"/>
            </a:xfrm>
            <a:custGeom>
              <a:avLst/>
              <a:gdLst>
                <a:gd name="connsiteX0" fmla="*/ 0 w 292000"/>
                <a:gd name="connsiteY0" fmla="*/ 138766 h 138765"/>
                <a:gd name="connsiteX1" fmla="*/ 184220 w 292000"/>
                <a:gd name="connsiteY1" fmla="*/ 70339 h 138765"/>
                <a:gd name="connsiteX2" fmla="*/ 292000 w 292000"/>
                <a:gd name="connsiteY2" fmla="*/ 0 h 138765"/>
              </a:gdLst>
              <a:ahLst/>
              <a:cxnLst>
                <a:cxn ang="0">
                  <a:pos x="connsiteX0" y="connsiteY0"/>
                </a:cxn>
                <a:cxn ang="0">
                  <a:pos x="connsiteX1" y="connsiteY1"/>
                </a:cxn>
                <a:cxn ang="0">
                  <a:pos x="connsiteX2" y="connsiteY2"/>
                </a:cxn>
              </a:cxnLst>
              <a:rect l="l" t="t" r="r" b="b"/>
              <a:pathLst>
                <a:path w="292000" h="138765">
                  <a:moveTo>
                    <a:pt x="0" y="138766"/>
                  </a:moveTo>
                  <a:lnTo>
                    <a:pt x="184220" y="70339"/>
                  </a:lnTo>
                  <a:lnTo>
                    <a:pt x="292000" y="0"/>
                  </a:lnTo>
                  <a:close/>
                </a:path>
              </a:pathLst>
            </a:custGeom>
            <a:noFill/>
            <a:ln w="734" cap="flat">
              <a:solidFill>
                <a:srgbClr val="29ABE2"/>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111B9EA-97F7-935F-0041-5EC8AB09400A}"/>
                </a:ext>
              </a:extLst>
            </p:cNvPr>
            <p:cNvSpPr/>
            <p:nvPr/>
          </p:nvSpPr>
          <p:spPr>
            <a:xfrm>
              <a:off x="6026057" y="4994413"/>
              <a:ext cx="188042" cy="263004"/>
            </a:xfrm>
            <a:custGeom>
              <a:avLst/>
              <a:gdLst>
                <a:gd name="connsiteX0" fmla="*/ 0 w 188042"/>
                <a:gd name="connsiteY0" fmla="*/ 263005 h 263004"/>
                <a:gd name="connsiteX1" fmla="*/ 188042 w 188042"/>
                <a:gd name="connsiteY1" fmla="*/ 0 h 263004"/>
                <a:gd name="connsiteX2" fmla="*/ 32487 w 188042"/>
                <a:gd name="connsiteY2" fmla="*/ 165142 h 263004"/>
              </a:gdLst>
              <a:ahLst/>
              <a:cxnLst>
                <a:cxn ang="0">
                  <a:pos x="connsiteX0" y="connsiteY0"/>
                </a:cxn>
                <a:cxn ang="0">
                  <a:pos x="connsiteX1" y="connsiteY1"/>
                </a:cxn>
                <a:cxn ang="0">
                  <a:pos x="connsiteX2" y="connsiteY2"/>
                </a:cxn>
              </a:cxnLst>
              <a:rect l="l" t="t" r="r" b="b"/>
              <a:pathLst>
                <a:path w="188042" h="263004">
                  <a:moveTo>
                    <a:pt x="0" y="263005"/>
                  </a:moveTo>
                  <a:lnTo>
                    <a:pt x="188042" y="0"/>
                  </a:lnTo>
                  <a:lnTo>
                    <a:pt x="32487" y="165142"/>
                  </a:lnTo>
                  <a:close/>
                </a:path>
              </a:pathLst>
            </a:custGeom>
            <a:noFill/>
            <a:ln w="734" cap="flat">
              <a:solidFill>
                <a:srgbClr val="29ABE2"/>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8380980-9FFC-A092-A252-F392D5984B6F}"/>
                </a:ext>
              </a:extLst>
            </p:cNvPr>
            <p:cNvSpPr/>
            <p:nvPr/>
          </p:nvSpPr>
          <p:spPr>
            <a:xfrm>
              <a:off x="6363157" y="5358337"/>
              <a:ext cx="188041" cy="263004"/>
            </a:xfrm>
            <a:custGeom>
              <a:avLst/>
              <a:gdLst>
                <a:gd name="connsiteX0" fmla="*/ 0 w 188041"/>
                <a:gd name="connsiteY0" fmla="*/ 263005 h 263004"/>
                <a:gd name="connsiteX1" fmla="*/ 188042 w 188041"/>
                <a:gd name="connsiteY1" fmla="*/ 0 h 263004"/>
                <a:gd name="connsiteX2" fmla="*/ 32869 w 188041"/>
                <a:gd name="connsiteY2" fmla="*/ 165143 h 263004"/>
              </a:gdLst>
              <a:ahLst/>
              <a:cxnLst>
                <a:cxn ang="0">
                  <a:pos x="connsiteX0" y="connsiteY0"/>
                </a:cxn>
                <a:cxn ang="0">
                  <a:pos x="connsiteX1" y="connsiteY1"/>
                </a:cxn>
                <a:cxn ang="0">
                  <a:pos x="connsiteX2" y="connsiteY2"/>
                </a:cxn>
              </a:cxnLst>
              <a:rect l="l" t="t" r="r" b="b"/>
              <a:pathLst>
                <a:path w="188041" h="263004">
                  <a:moveTo>
                    <a:pt x="0" y="263005"/>
                  </a:moveTo>
                  <a:lnTo>
                    <a:pt x="188042" y="0"/>
                  </a:lnTo>
                  <a:lnTo>
                    <a:pt x="32869" y="165143"/>
                  </a:lnTo>
                  <a:close/>
                </a:path>
              </a:pathLst>
            </a:custGeom>
            <a:noFill/>
            <a:ln w="734" cap="flat">
              <a:solidFill>
                <a:srgbClr val="29ABE2"/>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24366C5-858D-74BE-CD54-E84EB3CC32D7}"/>
                </a:ext>
              </a:extLst>
            </p:cNvPr>
            <p:cNvSpPr/>
            <p:nvPr/>
          </p:nvSpPr>
          <p:spPr>
            <a:xfrm>
              <a:off x="6172439" y="5520804"/>
              <a:ext cx="79497" cy="162084"/>
            </a:xfrm>
            <a:custGeom>
              <a:avLst/>
              <a:gdLst>
                <a:gd name="connsiteX0" fmla="*/ 25607 w 79497"/>
                <a:gd name="connsiteY0" fmla="*/ 0 h 162084"/>
                <a:gd name="connsiteX1" fmla="*/ 0 w 79497"/>
                <a:gd name="connsiteY1" fmla="*/ 162084 h 162084"/>
                <a:gd name="connsiteX2" fmla="*/ 79497 w 79497"/>
                <a:gd name="connsiteY2" fmla="*/ 64987 h 162084"/>
              </a:gdLst>
              <a:ahLst/>
              <a:cxnLst>
                <a:cxn ang="0">
                  <a:pos x="connsiteX0" y="connsiteY0"/>
                </a:cxn>
                <a:cxn ang="0">
                  <a:pos x="connsiteX1" y="connsiteY1"/>
                </a:cxn>
                <a:cxn ang="0">
                  <a:pos x="connsiteX2" y="connsiteY2"/>
                </a:cxn>
              </a:cxnLst>
              <a:rect l="l" t="t" r="r" b="b"/>
              <a:pathLst>
                <a:path w="79497" h="162084">
                  <a:moveTo>
                    <a:pt x="25607" y="0"/>
                  </a:moveTo>
                  <a:lnTo>
                    <a:pt x="0" y="162084"/>
                  </a:lnTo>
                  <a:lnTo>
                    <a:pt x="79497" y="64987"/>
                  </a:lnTo>
                  <a:close/>
                </a:path>
              </a:pathLst>
            </a:custGeom>
            <a:noFill/>
            <a:ln w="734" cap="flat">
              <a:solidFill>
                <a:srgbClr val="29ABE2"/>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543E08-634D-491D-36B7-95E439D674BE}"/>
                </a:ext>
              </a:extLst>
            </p:cNvPr>
            <p:cNvSpPr/>
            <p:nvPr/>
          </p:nvSpPr>
          <p:spPr>
            <a:xfrm>
              <a:off x="6822178" y="5121710"/>
              <a:ext cx="123450" cy="76072"/>
            </a:xfrm>
            <a:custGeom>
              <a:avLst/>
              <a:gdLst>
                <a:gd name="connsiteX0" fmla="*/ 0 w 123450"/>
                <a:gd name="connsiteY0" fmla="*/ 64604 h 76072"/>
                <a:gd name="connsiteX1" fmla="*/ 123451 w 123450"/>
                <a:gd name="connsiteY1" fmla="*/ 76072 h 76072"/>
                <a:gd name="connsiteX2" fmla="*/ 26372 w 123450"/>
                <a:gd name="connsiteY2" fmla="*/ 0 h 76072"/>
              </a:gdLst>
              <a:ahLst/>
              <a:cxnLst>
                <a:cxn ang="0">
                  <a:pos x="connsiteX0" y="connsiteY0"/>
                </a:cxn>
                <a:cxn ang="0">
                  <a:pos x="connsiteX1" y="connsiteY1"/>
                </a:cxn>
                <a:cxn ang="0">
                  <a:pos x="connsiteX2" y="connsiteY2"/>
                </a:cxn>
              </a:cxnLst>
              <a:rect l="l" t="t" r="r" b="b"/>
              <a:pathLst>
                <a:path w="123450" h="76072">
                  <a:moveTo>
                    <a:pt x="0" y="64604"/>
                  </a:moveTo>
                  <a:lnTo>
                    <a:pt x="123451" y="76072"/>
                  </a:lnTo>
                  <a:lnTo>
                    <a:pt x="26372" y="0"/>
                  </a:lnTo>
                  <a:close/>
                </a:path>
              </a:pathLst>
            </a:custGeom>
            <a:noFill/>
            <a:ln w="734" cap="flat">
              <a:solidFill>
                <a:srgbClr val="29ABE2"/>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9ABFA87-AE86-A960-AD34-8C08854A8E33}"/>
                </a:ext>
              </a:extLst>
            </p:cNvPr>
            <p:cNvSpPr/>
            <p:nvPr/>
          </p:nvSpPr>
          <p:spPr>
            <a:xfrm>
              <a:off x="5833811" y="5669127"/>
              <a:ext cx="121921" cy="66897"/>
            </a:xfrm>
            <a:custGeom>
              <a:avLst/>
              <a:gdLst>
                <a:gd name="connsiteX0" fmla="*/ 121921 w 121921"/>
                <a:gd name="connsiteY0" fmla="*/ 32493 h 66897"/>
                <a:gd name="connsiteX1" fmla="*/ 0 w 121921"/>
                <a:gd name="connsiteY1" fmla="*/ 0 h 66897"/>
                <a:gd name="connsiteX2" fmla="*/ 1529 w 121921"/>
                <a:gd name="connsiteY2" fmla="*/ 66898 h 66897"/>
              </a:gdLst>
              <a:ahLst/>
              <a:cxnLst>
                <a:cxn ang="0">
                  <a:pos x="connsiteX0" y="connsiteY0"/>
                </a:cxn>
                <a:cxn ang="0">
                  <a:pos x="connsiteX1" y="connsiteY1"/>
                </a:cxn>
                <a:cxn ang="0">
                  <a:pos x="connsiteX2" y="connsiteY2"/>
                </a:cxn>
              </a:cxnLst>
              <a:rect l="l" t="t" r="r" b="b"/>
              <a:pathLst>
                <a:path w="121921" h="66897">
                  <a:moveTo>
                    <a:pt x="121921" y="32493"/>
                  </a:moveTo>
                  <a:lnTo>
                    <a:pt x="0" y="0"/>
                  </a:lnTo>
                  <a:lnTo>
                    <a:pt x="1529" y="66898"/>
                  </a:lnTo>
                  <a:close/>
                </a:path>
              </a:pathLst>
            </a:custGeom>
            <a:noFill/>
            <a:ln w="734" cap="flat">
              <a:solidFill>
                <a:srgbClr val="29ABE2"/>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82329E5-2B69-AB7A-F562-950D1961169B}"/>
                </a:ext>
              </a:extLst>
            </p:cNvPr>
            <p:cNvSpPr/>
            <p:nvPr/>
          </p:nvSpPr>
          <p:spPr>
            <a:xfrm>
              <a:off x="6522916" y="5474549"/>
              <a:ext cx="69177" cy="149469"/>
            </a:xfrm>
            <a:custGeom>
              <a:avLst/>
              <a:gdLst>
                <a:gd name="connsiteX0" fmla="*/ 69178 w 69177"/>
                <a:gd name="connsiteY0" fmla="*/ 142206 h 149469"/>
                <a:gd name="connsiteX1" fmla="*/ 11084 w 69177"/>
                <a:gd name="connsiteY1" fmla="*/ 0 h 149469"/>
                <a:gd name="connsiteX2" fmla="*/ 0 w 69177"/>
                <a:gd name="connsiteY2" fmla="*/ 149469 h 149469"/>
              </a:gdLst>
              <a:ahLst/>
              <a:cxnLst>
                <a:cxn ang="0">
                  <a:pos x="connsiteX0" y="connsiteY0"/>
                </a:cxn>
                <a:cxn ang="0">
                  <a:pos x="connsiteX1" y="connsiteY1"/>
                </a:cxn>
                <a:cxn ang="0">
                  <a:pos x="connsiteX2" y="connsiteY2"/>
                </a:cxn>
              </a:cxnLst>
              <a:rect l="l" t="t" r="r" b="b"/>
              <a:pathLst>
                <a:path w="69177" h="149469">
                  <a:moveTo>
                    <a:pt x="69178" y="142206"/>
                  </a:moveTo>
                  <a:lnTo>
                    <a:pt x="11084" y="0"/>
                  </a:lnTo>
                  <a:lnTo>
                    <a:pt x="0" y="149469"/>
                  </a:lnTo>
                  <a:close/>
                </a:path>
              </a:pathLst>
            </a:custGeom>
            <a:noFill/>
            <a:ln w="734" cap="flat">
              <a:solidFill>
                <a:srgbClr val="29ABE2"/>
              </a:solid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0CE971F-E561-2309-77F9-AA3DBE69C5A1}"/>
                </a:ext>
              </a:extLst>
            </p:cNvPr>
            <p:cNvSpPr/>
            <p:nvPr/>
          </p:nvSpPr>
          <p:spPr>
            <a:xfrm>
              <a:off x="6572220" y="5798335"/>
              <a:ext cx="153261" cy="89069"/>
            </a:xfrm>
            <a:custGeom>
              <a:avLst/>
              <a:gdLst>
                <a:gd name="connsiteX0" fmla="*/ 0 w 153261"/>
                <a:gd name="connsiteY0" fmla="*/ 0 h 89069"/>
                <a:gd name="connsiteX1" fmla="*/ 153262 w 153261"/>
                <a:gd name="connsiteY1" fmla="*/ 89070 h 89069"/>
                <a:gd name="connsiteX2" fmla="*/ 58094 w 153261"/>
                <a:gd name="connsiteY2" fmla="*/ 30964 h 89069"/>
              </a:gdLst>
              <a:ahLst/>
              <a:cxnLst>
                <a:cxn ang="0">
                  <a:pos x="connsiteX0" y="connsiteY0"/>
                </a:cxn>
                <a:cxn ang="0">
                  <a:pos x="connsiteX1" y="connsiteY1"/>
                </a:cxn>
                <a:cxn ang="0">
                  <a:pos x="connsiteX2" y="connsiteY2"/>
                </a:cxn>
              </a:cxnLst>
              <a:rect l="l" t="t" r="r" b="b"/>
              <a:pathLst>
                <a:path w="153261" h="89069">
                  <a:moveTo>
                    <a:pt x="0" y="0"/>
                  </a:moveTo>
                  <a:lnTo>
                    <a:pt x="153262" y="89070"/>
                  </a:lnTo>
                  <a:lnTo>
                    <a:pt x="58094" y="30964"/>
                  </a:lnTo>
                  <a:close/>
                </a:path>
              </a:pathLst>
            </a:custGeom>
            <a:noFill/>
            <a:ln w="734" cap="flat">
              <a:solidFill>
                <a:srgbClr val="29ABE2"/>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C60A7CB-1A8C-5A3F-D3C5-4D9886CE8573}"/>
                </a:ext>
              </a:extLst>
            </p:cNvPr>
            <p:cNvSpPr/>
            <p:nvPr/>
          </p:nvSpPr>
          <p:spPr>
            <a:xfrm>
              <a:off x="5532638" y="5289146"/>
              <a:ext cx="279387" cy="83718"/>
            </a:xfrm>
            <a:custGeom>
              <a:avLst/>
              <a:gdLst>
                <a:gd name="connsiteX0" fmla="*/ 279388 w 279387"/>
                <a:gd name="connsiteY0" fmla="*/ 71486 h 83718"/>
                <a:gd name="connsiteX1" fmla="*/ 169697 w 279387"/>
                <a:gd name="connsiteY1" fmla="*/ 0 h 83718"/>
                <a:gd name="connsiteX2" fmla="*/ 0 w 279387"/>
                <a:gd name="connsiteY2" fmla="*/ 83718 h 83718"/>
              </a:gdLst>
              <a:ahLst/>
              <a:cxnLst>
                <a:cxn ang="0">
                  <a:pos x="connsiteX0" y="connsiteY0"/>
                </a:cxn>
                <a:cxn ang="0">
                  <a:pos x="connsiteX1" y="connsiteY1"/>
                </a:cxn>
                <a:cxn ang="0">
                  <a:pos x="connsiteX2" y="connsiteY2"/>
                </a:cxn>
              </a:cxnLst>
              <a:rect l="l" t="t" r="r" b="b"/>
              <a:pathLst>
                <a:path w="279387" h="83718">
                  <a:moveTo>
                    <a:pt x="279388" y="71486"/>
                  </a:moveTo>
                  <a:lnTo>
                    <a:pt x="169697" y="0"/>
                  </a:lnTo>
                  <a:lnTo>
                    <a:pt x="0" y="83718"/>
                  </a:lnTo>
                  <a:close/>
                </a:path>
              </a:pathLst>
            </a:custGeom>
            <a:noFill/>
            <a:ln w="734" cap="flat">
              <a:solidFill>
                <a:srgbClr val="29ABE2"/>
              </a:solid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CFF3807-9B9C-E327-2C0D-28755E08199C}"/>
                </a:ext>
              </a:extLst>
            </p:cNvPr>
            <p:cNvSpPr/>
            <p:nvPr/>
          </p:nvSpPr>
          <p:spPr>
            <a:xfrm>
              <a:off x="7002958" y="5161466"/>
              <a:ext cx="220528" cy="72632"/>
            </a:xfrm>
            <a:custGeom>
              <a:avLst/>
              <a:gdLst>
                <a:gd name="connsiteX0" fmla="*/ 152497 w 220528"/>
                <a:gd name="connsiteY0" fmla="*/ 72632 h 72632"/>
                <a:gd name="connsiteX1" fmla="*/ 220529 w 220528"/>
                <a:gd name="connsiteY1" fmla="*/ 11468 h 72632"/>
                <a:gd name="connsiteX2" fmla="*/ 0 w 220528"/>
                <a:gd name="connsiteY2" fmla="*/ 0 h 72632"/>
              </a:gdLst>
              <a:ahLst/>
              <a:cxnLst>
                <a:cxn ang="0">
                  <a:pos x="connsiteX0" y="connsiteY0"/>
                </a:cxn>
                <a:cxn ang="0">
                  <a:pos x="connsiteX1" y="connsiteY1"/>
                </a:cxn>
                <a:cxn ang="0">
                  <a:pos x="connsiteX2" y="connsiteY2"/>
                </a:cxn>
              </a:cxnLst>
              <a:rect l="l" t="t" r="r" b="b"/>
              <a:pathLst>
                <a:path w="220528" h="72632">
                  <a:moveTo>
                    <a:pt x="152497" y="72632"/>
                  </a:moveTo>
                  <a:lnTo>
                    <a:pt x="220529" y="11468"/>
                  </a:lnTo>
                  <a:lnTo>
                    <a:pt x="0" y="0"/>
                  </a:lnTo>
                  <a:close/>
                </a:path>
              </a:pathLst>
            </a:custGeom>
            <a:noFill/>
            <a:ln w="734" cap="flat">
              <a:solidFill>
                <a:srgbClr val="29ABE2"/>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B28CAB2-9636-EAFF-4A9B-8996B0347AA9}"/>
                </a:ext>
              </a:extLst>
            </p:cNvPr>
            <p:cNvSpPr/>
            <p:nvPr/>
          </p:nvSpPr>
          <p:spPr>
            <a:xfrm>
              <a:off x="6618084" y="5588467"/>
              <a:ext cx="149822" cy="241597"/>
            </a:xfrm>
            <a:custGeom>
              <a:avLst/>
              <a:gdLst>
                <a:gd name="connsiteX0" fmla="*/ 149822 w 149822"/>
                <a:gd name="connsiteY0" fmla="*/ 204517 h 241597"/>
                <a:gd name="connsiteX1" fmla="*/ 141032 w 149822"/>
                <a:gd name="connsiteY1" fmla="*/ 0 h 241597"/>
                <a:gd name="connsiteX2" fmla="*/ 0 w 149822"/>
                <a:gd name="connsiteY2" fmla="*/ 241597 h 241597"/>
              </a:gdLst>
              <a:ahLst/>
              <a:cxnLst>
                <a:cxn ang="0">
                  <a:pos x="connsiteX0" y="connsiteY0"/>
                </a:cxn>
                <a:cxn ang="0">
                  <a:pos x="connsiteX1" y="connsiteY1"/>
                </a:cxn>
                <a:cxn ang="0">
                  <a:pos x="connsiteX2" y="connsiteY2"/>
                </a:cxn>
              </a:cxnLst>
              <a:rect l="l" t="t" r="r" b="b"/>
              <a:pathLst>
                <a:path w="149822" h="241597">
                  <a:moveTo>
                    <a:pt x="149822" y="204517"/>
                  </a:moveTo>
                  <a:lnTo>
                    <a:pt x="141032" y="0"/>
                  </a:lnTo>
                  <a:lnTo>
                    <a:pt x="0" y="241597"/>
                  </a:lnTo>
                  <a:close/>
                </a:path>
              </a:pathLst>
            </a:custGeom>
            <a:noFill/>
            <a:ln w="734" cap="flat">
              <a:solidFill>
                <a:srgbClr val="29ABE2"/>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160A929-1B05-2F45-69EF-916710A5B5D0}"/>
                </a:ext>
              </a:extLst>
            </p:cNvPr>
            <p:cNvSpPr/>
            <p:nvPr/>
          </p:nvSpPr>
          <p:spPr>
            <a:xfrm>
              <a:off x="6535911" y="5886641"/>
              <a:ext cx="100518" cy="109712"/>
            </a:xfrm>
            <a:custGeom>
              <a:avLst/>
              <a:gdLst>
                <a:gd name="connsiteX0" fmla="*/ 0 w 100518"/>
                <a:gd name="connsiteY0" fmla="*/ 55430 h 109712"/>
                <a:gd name="connsiteX1" fmla="*/ 100519 w 100518"/>
                <a:gd name="connsiteY1" fmla="*/ 109713 h 109712"/>
                <a:gd name="connsiteX2" fmla="*/ 8408 w 100518"/>
                <a:gd name="connsiteY2" fmla="*/ 0 h 109712"/>
              </a:gdLst>
              <a:ahLst/>
              <a:cxnLst>
                <a:cxn ang="0">
                  <a:pos x="connsiteX0" y="connsiteY0"/>
                </a:cxn>
                <a:cxn ang="0">
                  <a:pos x="connsiteX1" y="connsiteY1"/>
                </a:cxn>
                <a:cxn ang="0">
                  <a:pos x="connsiteX2" y="connsiteY2"/>
                </a:cxn>
              </a:cxnLst>
              <a:rect l="l" t="t" r="r" b="b"/>
              <a:pathLst>
                <a:path w="100518" h="109712">
                  <a:moveTo>
                    <a:pt x="0" y="55430"/>
                  </a:moveTo>
                  <a:lnTo>
                    <a:pt x="100519" y="109713"/>
                  </a:lnTo>
                  <a:lnTo>
                    <a:pt x="8408" y="0"/>
                  </a:lnTo>
                  <a:close/>
                </a:path>
              </a:pathLst>
            </a:custGeom>
            <a:noFill/>
            <a:ln w="734" cap="flat">
              <a:solidFill>
                <a:srgbClr val="29ABE2"/>
              </a:solid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C7296072-277C-B856-08D7-0F15E9F4919B}"/>
                </a:ext>
              </a:extLst>
            </p:cNvPr>
            <p:cNvGrpSpPr/>
            <p:nvPr/>
          </p:nvGrpSpPr>
          <p:grpSpPr>
            <a:xfrm>
              <a:off x="5100600" y="5080903"/>
              <a:ext cx="1008351" cy="880162"/>
              <a:chOff x="5100600" y="5080903"/>
              <a:chExt cx="1008351" cy="880162"/>
            </a:xfrm>
          </p:grpSpPr>
          <p:grpSp>
            <p:nvGrpSpPr>
              <p:cNvPr id="118" name="Graphic 4">
                <a:extLst>
                  <a:ext uri="{FF2B5EF4-FFF2-40B4-BE49-F238E27FC236}">
                    <a16:creationId xmlns:a16="http://schemas.microsoft.com/office/drawing/2014/main" id="{01DD0D23-D1C7-DDC2-5607-04CAD3D09242}"/>
                  </a:ext>
                </a:extLst>
              </p:cNvPr>
              <p:cNvGrpSpPr/>
              <p:nvPr/>
            </p:nvGrpSpPr>
            <p:grpSpPr>
              <a:xfrm>
                <a:off x="5702956" y="5106757"/>
                <a:ext cx="11059" cy="11061"/>
                <a:chOff x="5702956" y="5106757"/>
                <a:chExt cx="11059" cy="11061"/>
              </a:xfrm>
            </p:grpSpPr>
            <p:sp>
              <p:nvSpPr>
                <p:cNvPr id="197" name="Freeform 196">
                  <a:extLst>
                    <a:ext uri="{FF2B5EF4-FFF2-40B4-BE49-F238E27FC236}">
                      <a16:creationId xmlns:a16="http://schemas.microsoft.com/office/drawing/2014/main" id="{FEEB5CAC-74BA-8A66-1950-B15ECC70C53F}"/>
                    </a:ext>
                  </a:extLst>
                </p:cNvPr>
                <p:cNvSpPr/>
                <p:nvPr/>
              </p:nvSpPr>
              <p:spPr>
                <a:xfrm rot="-4590510">
                  <a:off x="5703900" y="5107700"/>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2126944C-2A96-CF59-869F-4C40CA82A849}"/>
                    </a:ext>
                  </a:extLst>
                </p:cNvPr>
                <p:cNvSpPr/>
                <p:nvPr/>
              </p:nvSpPr>
              <p:spPr>
                <a:xfrm>
                  <a:off x="5704049" y="5107369"/>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19" name="Graphic 4">
                <a:extLst>
                  <a:ext uri="{FF2B5EF4-FFF2-40B4-BE49-F238E27FC236}">
                    <a16:creationId xmlns:a16="http://schemas.microsoft.com/office/drawing/2014/main" id="{AEBEF999-3D36-5E0D-B302-37DF30E446B8}"/>
                  </a:ext>
                </a:extLst>
              </p:cNvPr>
              <p:cNvGrpSpPr/>
              <p:nvPr/>
            </p:nvGrpSpPr>
            <p:grpSpPr>
              <a:xfrm>
                <a:off x="5862306" y="5210629"/>
                <a:ext cx="10595" cy="10597"/>
                <a:chOff x="5862306" y="5210629"/>
                <a:chExt cx="10595" cy="10597"/>
              </a:xfrm>
            </p:grpSpPr>
            <p:sp>
              <p:nvSpPr>
                <p:cNvPr id="195" name="Freeform 194">
                  <a:extLst>
                    <a:ext uri="{FF2B5EF4-FFF2-40B4-BE49-F238E27FC236}">
                      <a16:creationId xmlns:a16="http://schemas.microsoft.com/office/drawing/2014/main" id="{CE84D98D-2AD9-DE8D-5A22-FAB38D5CE40F}"/>
                    </a:ext>
                  </a:extLst>
                </p:cNvPr>
                <p:cNvSpPr/>
                <p:nvPr/>
              </p:nvSpPr>
              <p:spPr>
                <a:xfrm rot="-4592676">
                  <a:off x="5863208" y="5211531"/>
                  <a:ext cx="8791" cy="8792"/>
                </a:xfrm>
                <a:custGeom>
                  <a:avLst/>
                  <a:gdLst>
                    <a:gd name="connsiteX0" fmla="*/ 0 w 8791"/>
                    <a:gd name="connsiteY0" fmla="*/ 0 h 8792"/>
                    <a:gd name="connsiteX1" fmla="*/ 8791 w 8791"/>
                    <a:gd name="connsiteY1" fmla="*/ 0 h 8792"/>
                    <a:gd name="connsiteX2" fmla="*/ 8791 w 8791"/>
                    <a:gd name="connsiteY2" fmla="*/ 8793 h 8792"/>
                    <a:gd name="connsiteX3" fmla="*/ 0 w 8791"/>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1"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FB31FA0F-C817-D389-5876-1FD72766E73C}"/>
                    </a:ext>
                  </a:extLst>
                </p:cNvPr>
                <p:cNvSpPr/>
                <p:nvPr/>
              </p:nvSpPr>
              <p:spPr>
                <a:xfrm>
                  <a:off x="5862786" y="5211854"/>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3130"/>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120" name="Graphic 4">
                <a:extLst>
                  <a:ext uri="{FF2B5EF4-FFF2-40B4-BE49-F238E27FC236}">
                    <a16:creationId xmlns:a16="http://schemas.microsoft.com/office/drawing/2014/main" id="{FBEC8D5C-EF33-A302-52F2-3274364AD8B5}"/>
                  </a:ext>
                </a:extLst>
              </p:cNvPr>
              <p:cNvGrpSpPr/>
              <p:nvPr/>
            </p:nvGrpSpPr>
            <p:grpSpPr>
              <a:xfrm>
                <a:off x="5817262" y="5223550"/>
                <a:ext cx="9214" cy="9215"/>
                <a:chOff x="5817262" y="5223550"/>
                <a:chExt cx="9214" cy="9215"/>
              </a:xfrm>
            </p:grpSpPr>
            <p:sp>
              <p:nvSpPr>
                <p:cNvPr id="193" name="Freeform 192">
                  <a:extLst>
                    <a:ext uri="{FF2B5EF4-FFF2-40B4-BE49-F238E27FC236}">
                      <a16:creationId xmlns:a16="http://schemas.microsoft.com/office/drawing/2014/main" id="{61E86B90-4EFF-0071-FA50-95F1761CA5CF}"/>
                    </a:ext>
                  </a:extLst>
                </p:cNvPr>
                <p:cNvSpPr/>
                <p:nvPr/>
              </p:nvSpPr>
              <p:spPr>
                <a:xfrm rot="-4591927">
                  <a:off x="5818047" y="5224335"/>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D05B82B8-80E8-0018-66E2-08B10ADD9362}"/>
                    </a:ext>
                  </a:extLst>
                </p:cNvPr>
                <p:cNvSpPr/>
                <p:nvPr/>
              </p:nvSpPr>
              <p:spPr>
                <a:xfrm>
                  <a:off x="5818067" y="5224468"/>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6" y="838"/>
                        <a:pt x="73" y="2749"/>
                      </a:cubicBezTo>
                      <a:cubicBezTo>
                        <a:pt x="-309" y="4661"/>
                        <a:pt x="838" y="6954"/>
                        <a:pt x="2749" y="7337"/>
                      </a:cubicBezTo>
                      <a:cubicBezTo>
                        <a:pt x="4660" y="7719"/>
                        <a:pt x="6953" y="6572"/>
                        <a:pt x="7335" y="4661"/>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1" name="Graphic 4">
                <a:extLst>
                  <a:ext uri="{FF2B5EF4-FFF2-40B4-BE49-F238E27FC236}">
                    <a16:creationId xmlns:a16="http://schemas.microsoft.com/office/drawing/2014/main" id="{264BE8F6-88AB-322E-7975-9F942FE854B8}"/>
                  </a:ext>
                </a:extLst>
              </p:cNvPr>
              <p:cNvGrpSpPr/>
              <p:nvPr/>
            </p:nvGrpSpPr>
            <p:grpSpPr>
              <a:xfrm>
                <a:off x="5458058" y="5080903"/>
                <a:ext cx="11518" cy="11520"/>
                <a:chOff x="5458058" y="5080903"/>
                <a:chExt cx="11518" cy="11520"/>
              </a:xfrm>
            </p:grpSpPr>
            <p:sp>
              <p:nvSpPr>
                <p:cNvPr id="191" name="Freeform 190">
                  <a:extLst>
                    <a:ext uri="{FF2B5EF4-FFF2-40B4-BE49-F238E27FC236}">
                      <a16:creationId xmlns:a16="http://schemas.microsoft.com/office/drawing/2014/main" id="{FCD322BC-B757-0941-66F6-0956BDC5DBDE}"/>
                    </a:ext>
                  </a:extLst>
                </p:cNvPr>
                <p:cNvSpPr/>
                <p:nvPr/>
              </p:nvSpPr>
              <p:spPr>
                <a:xfrm rot="-4591593">
                  <a:off x="5459040" y="5081885"/>
                  <a:ext cx="9555" cy="9557"/>
                </a:xfrm>
                <a:custGeom>
                  <a:avLst/>
                  <a:gdLst>
                    <a:gd name="connsiteX0" fmla="*/ 0 w 9555"/>
                    <a:gd name="connsiteY0" fmla="*/ 0 h 9557"/>
                    <a:gd name="connsiteX1" fmla="*/ 9555 w 9555"/>
                    <a:gd name="connsiteY1" fmla="*/ 0 h 9557"/>
                    <a:gd name="connsiteX2" fmla="*/ 9555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71FB3D5-F32D-A909-AFF4-6EC75C94E9AE}"/>
                    </a:ext>
                  </a:extLst>
                </p:cNvPr>
                <p:cNvSpPr/>
                <p:nvPr/>
              </p:nvSpPr>
              <p:spPr>
                <a:xfrm>
                  <a:off x="5459085" y="5081400"/>
                  <a:ext cx="9540" cy="9516"/>
                </a:xfrm>
                <a:custGeom>
                  <a:avLst/>
                  <a:gdLst>
                    <a:gd name="connsiteX0" fmla="*/ 5904 w 9540"/>
                    <a:gd name="connsiteY0" fmla="*/ 171 h 9516"/>
                    <a:gd name="connsiteX1" fmla="*/ 171 w 9540"/>
                    <a:gd name="connsiteY1" fmla="*/ 3611 h 9516"/>
                    <a:gd name="connsiteX2" fmla="*/ 3611 w 9540"/>
                    <a:gd name="connsiteY2" fmla="*/ 9346 h 9516"/>
                    <a:gd name="connsiteX3" fmla="*/ 9344 w 9540"/>
                    <a:gd name="connsiteY3" fmla="*/ 5905 h 9516"/>
                    <a:gd name="connsiteX4" fmla="*/ 5904 w 9540"/>
                    <a:gd name="connsiteY4" fmla="*/ 171 h 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6">
                      <a:moveTo>
                        <a:pt x="5904" y="171"/>
                      </a:moveTo>
                      <a:cubicBezTo>
                        <a:pt x="3229" y="-593"/>
                        <a:pt x="553" y="1318"/>
                        <a:pt x="171" y="3611"/>
                      </a:cubicBezTo>
                      <a:cubicBezTo>
                        <a:pt x="-593" y="6288"/>
                        <a:pt x="1318" y="8963"/>
                        <a:pt x="3611" y="9346"/>
                      </a:cubicBezTo>
                      <a:cubicBezTo>
                        <a:pt x="6286" y="10110"/>
                        <a:pt x="8962" y="8199"/>
                        <a:pt x="9344" y="5905"/>
                      </a:cubicBezTo>
                      <a:cubicBezTo>
                        <a:pt x="10108" y="3611"/>
                        <a:pt x="8579"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22" name="Graphic 4">
                <a:extLst>
                  <a:ext uri="{FF2B5EF4-FFF2-40B4-BE49-F238E27FC236}">
                    <a16:creationId xmlns:a16="http://schemas.microsoft.com/office/drawing/2014/main" id="{D8AB9857-8226-91FC-AA43-3C9ECF9A2D5C}"/>
                  </a:ext>
                </a:extLst>
              </p:cNvPr>
              <p:cNvGrpSpPr/>
              <p:nvPr/>
            </p:nvGrpSpPr>
            <p:grpSpPr>
              <a:xfrm>
                <a:off x="6096050" y="5365901"/>
                <a:ext cx="12901" cy="12904"/>
                <a:chOff x="6096050" y="5365901"/>
                <a:chExt cx="12901" cy="12904"/>
              </a:xfrm>
            </p:grpSpPr>
            <p:sp>
              <p:nvSpPr>
                <p:cNvPr id="189" name="Freeform 188">
                  <a:extLst>
                    <a:ext uri="{FF2B5EF4-FFF2-40B4-BE49-F238E27FC236}">
                      <a16:creationId xmlns:a16="http://schemas.microsoft.com/office/drawing/2014/main" id="{BBB3015D-AA6C-5658-63DC-E4C5DBED03DD}"/>
                    </a:ext>
                  </a:extLst>
                </p:cNvPr>
                <p:cNvSpPr/>
                <p:nvPr/>
              </p:nvSpPr>
              <p:spPr>
                <a:xfrm rot="-4591259">
                  <a:off x="6097150" y="5367002"/>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5F07E4CF-D787-02DF-9940-1CB822F06431}"/>
                    </a:ext>
                  </a:extLst>
                </p:cNvPr>
                <p:cNvSpPr/>
                <p:nvPr/>
              </p:nvSpPr>
              <p:spPr>
                <a:xfrm>
                  <a:off x="6096594" y="5366960"/>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8"/>
                        <a:pt x="1316" y="9727"/>
                        <a:pt x="3992" y="10491"/>
                      </a:cubicBezTo>
                      <a:cubicBezTo>
                        <a:pt x="6667" y="11256"/>
                        <a:pt x="9725" y="9344"/>
                        <a:pt x="10489" y="6668"/>
                      </a:cubicBezTo>
                      <a:cubicBezTo>
                        <a:pt x="11254" y="3610"/>
                        <a:pt x="9725" y="934"/>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id="{7BD02CDF-AB70-7B8B-9B5F-5378FEE0A3FA}"/>
                  </a:ext>
                </a:extLst>
              </p:cNvPr>
              <p:cNvGrpSpPr/>
              <p:nvPr/>
            </p:nvGrpSpPr>
            <p:grpSpPr>
              <a:xfrm>
                <a:off x="5694420" y="5204203"/>
                <a:ext cx="11980" cy="11982"/>
                <a:chOff x="5694420" y="5204203"/>
                <a:chExt cx="11980" cy="11982"/>
              </a:xfrm>
            </p:grpSpPr>
            <p:sp>
              <p:nvSpPr>
                <p:cNvPr id="187" name="Freeform 186">
                  <a:extLst>
                    <a:ext uri="{FF2B5EF4-FFF2-40B4-BE49-F238E27FC236}">
                      <a16:creationId xmlns:a16="http://schemas.microsoft.com/office/drawing/2014/main" id="{3CD3B453-109F-7D7A-2A78-54E65FFF78D4}"/>
                    </a:ext>
                  </a:extLst>
                </p:cNvPr>
                <p:cNvSpPr/>
                <p:nvPr/>
              </p:nvSpPr>
              <p:spPr>
                <a:xfrm rot="-4591259">
                  <a:off x="5695442" y="5205224"/>
                  <a:ext cx="9937" cy="9939"/>
                </a:xfrm>
                <a:custGeom>
                  <a:avLst/>
                  <a:gdLst>
                    <a:gd name="connsiteX0" fmla="*/ 0 w 9937"/>
                    <a:gd name="connsiteY0" fmla="*/ 0 h 9939"/>
                    <a:gd name="connsiteX1" fmla="*/ 9938 w 9937"/>
                    <a:gd name="connsiteY1" fmla="*/ 0 h 9939"/>
                    <a:gd name="connsiteX2" fmla="*/ 9938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8" y="0"/>
                      </a:lnTo>
                      <a:lnTo>
                        <a:pt x="9938" y="9939"/>
                      </a:lnTo>
                      <a:lnTo>
                        <a:pt x="0" y="9939"/>
                      </a:lnTo>
                      <a:close/>
                    </a:path>
                  </a:pathLst>
                </a:custGeom>
                <a:noFill/>
                <a:ln w="3819"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C6C774E-0AAE-7B66-D888-0DC106DB2AC9}"/>
                    </a:ext>
                  </a:extLst>
                </p:cNvPr>
                <p:cNvSpPr/>
                <p:nvPr/>
              </p:nvSpPr>
              <p:spPr>
                <a:xfrm>
                  <a:off x="5695285" y="5204876"/>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5" y="6669"/>
                        <a:pt x="1316" y="9344"/>
                        <a:pt x="3992" y="10109"/>
                      </a:cubicBezTo>
                      <a:cubicBezTo>
                        <a:pt x="6667" y="10874"/>
                        <a:pt x="9343" y="8962"/>
                        <a:pt x="10107" y="6286"/>
                      </a:cubicBezTo>
                      <a:cubicBezTo>
                        <a:pt x="10489" y="3610"/>
                        <a:pt x="8960" y="935"/>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4" name="Graphic 4">
                <a:extLst>
                  <a:ext uri="{FF2B5EF4-FFF2-40B4-BE49-F238E27FC236}">
                    <a16:creationId xmlns:a16="http://schemas.microsoft.com/office/drawing/2014/main" id="{3E7F15C8-E2A0-DCAD-2964-0B6D0C5FE7BB}"/>
                  </a:ext>
                </a:extLst>
              </p:cNvPr>
              <p:cNvGrpSpPr/>
              <p:nvPr/>
            </p:nvGrpSpPr>
            <p:grpSpPr>
              <a:xfrm>
                <a:off x="5847669" y="5278541"/>
                <a:ext cx="13360" cy="13363"/>
                <a:chOff x="5847669" y="5278541"/>
                <a:chExt cx="13360" cy="13363"/>
              </a:xfrm>
            </p:grpSpPr>
            <p:sp>
              <p:nvSpPr>
                <p:cNvPr id="185" name="Freeform 184">
                  <a:extLst>
                    <a:ext uri="{FF2B5EF4-FFF2-40B4-BE49-F238E27FC236}">
                      <a16:creationId xmlns:a16="http://schemas.microsoft.com/office/drawing/2014/main" id="{35F24096-993D-12B6-0AE8-97D888B4174C}"/>
                    </a:ext>
                  </a:extLst>
                </p:cNvPr>
                <p:cNvSpPr/>
                <p:nvPr/>
              </p:nvSpPr>
              <p:spPr>
                <a:xfrm rot="-4591927">
                  <a:off x="5848807" y="5279679"/>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E25531AA-5A6E-32D2-E68B-7D505EA6C8EF}"/>
                    </a:ext>
                  </a:extLst>
                </p:cNvPr>
                <p:cNvSpPr/>
                <p:nvPr/>
              </p:nvSpPr>
              <p:spPr>
                <a:xfrm>
                  <a:off x="5848548" y="5279803"/>
                  <a:ext cx="11038" cy="11040"/>
                </a:xfrm>
                <a:custGeom>
                  <a:avLst/>
                  <a:gdLst>
                    <a:gd name="connsiteX0" fmla="*/ 6666 w 11038"/>
                    <a:gd name="connsiteY0" fmla="*/ 169 h 11040"/>
                    <a:gd name="connsiteX1" fmla="*/ 169 w 11038"/>
                    <a:gd name="connsiteY1" fmla="*/ 4374 h 11040"/>
                    <a:gd name="connsiteX2" fmla="*/ 4373 w 11038"/>
                    <a:gd name="connsiteY2" fmla="*/ 10872 h 11040"/>
                    <a:gd name="connsiteX3" fmla="*/ 10870 w 11038"/>
                    <a:gd name="connsiteY3" fmla="*/ 6667 h 11040"/>
                    <a:gd name="connsiteX4" fmla="*/ 6666 w 1103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8" h="11040">
                      <a:moveTo>
                        <a:pt x="6666" y="169"/>
                      </a:moveTo>
                      <a:cubicBezTo>
                        <a:pt x="3608" y="-596"/>
                        <a:pt x="933" y="1316"/>
                        <a:pt x="169" y="4374"/>
                      </a:cubicBezTo>
                      <a:cubicBezTo>
                        <a:pt x="-596" y="7432"/>
                        <a:pt x="1315" y="10108"/>
                        <a:pt x="4373" y="10872"/>
                      </a:cubicBezTo>
                      <a:cubicBezTo>
                        <a:pt x="7430" y="11637"/>
                        <a:pt x="10106" y="9725"/>
                        <a:pt x="10870" y="6667"/>
                      </a:cubicBezTo>
                      <a:cubicBezTo>
                        <a:pt x="11635" y="3609"/>
                        <a:pt x="9724"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125" name="Graphic 4">
                <a:extLst>
                  <a:ext uri="{FF2B5EF4-FFF2-40B4-BE49-F238E27FC236}">
                    <a16:creationId xmlns:a16="http://schemas.microsoft.com/office/drawing/2014/main" id="{B6C96E69-0F2A-A4EF-8750-2E4296076774}"/>
                  </a:ext>
                </a:extLst>
              </p:cNvPr>
              <p:cNvGrpSpPr/>
              <p:nvPr/>
            </p:nvGrpSpPr>
            <p:grpSpPr>
              <a:xfrm>
                <a:off x="6078171" y="5408946"/>
                <a:ext cx="15205" cy="15208"/>
                <a:chOff x="6078171" y="5408946"/>
                <a:chExt cx="15205" cy="15208"/>
              </a:xfrm>
            </p:grpSpPr>
            <p:sp>
              <p:nvSpPr>
                <p:cNvPr id="183" name="Freeform 182">
                  <a:extLst>
                    <a:ext uri="{FF2B5EF4-FFF2-40B4-BE49-F238E27FC236}">
                      <a16:creationId xmlns:a16="http://schemas.microsoft.com/office/drawing/2014/main" id="{99471786-39EF-FBBC-ECA8-360389215EEE}"/>
                    </a:ext>
                  </a:extLst>
                </p:cNvPr>
                <p:cNvSpPr/>
                <p:nvPr/>
              </p:nvSpPr>
              <p:spPr>
                <a:xfrm rot="-4590844">
                  <a:off x="6079468" y="5410243"/>
                  <a:ext cx="12612" cy="12614"/>
                </a:xfrm>
                <a:custGeom>
                  <a:avLst/>
                  <a:gdLst>
                    <a:gd name="connsiteX0" fmla="*/ 0 w 12612"/>
                    <a:gd name="connsiteY0" fmla="*/ 0 h 12614"/>
                    <a:gd name="connsiteX1" fmla="*/ 12612 w 12612"/>
                    <a:gd name="connsiteY1" fmla="*/ 0 h 12614"/>
                    <a:gd name="connsiteX2" fmla="*/ 12612 w 12612"/>
                    <a:gd name="connsiteY2" fmla="*/ 12615 h 12614"/>
                    <a:gd name="connsiteX3" fmla="*/ 0 w 12612"/>
                    <a:gd name="connsiteY3" fmla="*/ 12615 h 12614"/>
                  </a:gdLst>
                  <a:ahLst/>
                  <a:cxnLst>
                    <a:cxn ang="0">
                      <a:pos x="connsiteX0" y="connsiteY0"/>
                    </a:cxn>
                    <a:cxn ang="0">
                      <a:pos x="connsiteX1" y="connsiteY1"/>
                    </a:cxn>
                    <a:cxn ang="0">
                      <a:pos x="connsiteX2" y="connsiteY2"/>
                    </a:cxn>
                    <a:cxn ang="0">
                      <a:pos x="connsiteX3" y="connsiteY3"/>
                    </a:cxn>
                  </a:cxnLst>
                  <a:rect l="l" t="t" r="r" b="b"/>
                  <a:pathLst>
                    <a:path w="12612" h="12614">
                      <a:moveTo>
                        <a:pt x="0" y="0"/>
                      </a:moveTo>
                      <a:lnTo>
                        <a:pt x="12612" y="0"/>
                      </a:lnTo>
                      <a:lnTo>
                        <a:pt x="12612" y="12615"/>
                      </a:lnTo>
                      <a:lnTo>
                        <a:pt x="0" y="12615"/>
                      </a:lnTo>
                      <a:close/>
                    </a:path>
                  </a:pathLst>
                </a:custGeom>
                <a:noFill/>
                <a:ln w="3819"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45D582B-014C-128B-277F-6266A0A4BA53}"/>
                    </a:ext>
                  </a:extLst>
                </p:cNvPr>
                <p:cNvSpPr/>
                <p:nvPr/>
              </p:nvSpPr>
              <p:spPr>
                <a:xfrm>
                  <a:off x="6079780" y="5410160"/>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2" y="-597"/>
                        <a:pt x="932" y="1314"/>
                        <a:pt x="167" y="4755"/>
                      </a:cubicBezTo>
                      <a:cubicBezTo>
                        <a:pt x="-597" y="8195"/>
                        <a:pt x="1314" y="11636"/>
                        <a:pt x="4754" y="12400"/>
                      </a:cubicBezTo>
                      <a:cubicBezTo>
                        <a:pt x="8194" y="13164"/>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26" name="Graphic 4">
                <a:extLst>
                  <a:ext uri="{FF2B5EF4-FFF2-40B4-BE49-F238E27FC236}">
                    <a16:creationId xmlns:a16="http://schemas.microsoft.com/office/drawing/2014/main" id="{59B34F0B-9F4F-1C67-945F-313697171CE2}"/>
                  </a:ext>
                </a:extLst>
              </p:cNvPr>
              <p:cNvGrpSpPr/>
              <p:nvPr/>
            </p:nvGrpSpPr>
            <p:grpSpPr>
              <a:xfrm>
                <a:off x="5502958" y="5204441"/>
                <a:ext cx="14742" cy="14745"/>
                <a:chOff x="5502958" y="5204441"/>
                <a:chExt cx="14742" cy="14745"/>
              </a:xfrm>
            </p:grpSpPr>
            <p:sp>
              <p:nvSpPr>
                <p:cNvPr id="181" name="Freeform 180">
                  <a:extLst>
                    <a:ext uri="{FF2B5EF4-FFF2-40B4-BE49-F238E27FC236}">
                      <a16:creationId xmlns:a16="http://schemas.microsoft.com/office/drawing/2014/main" id="{A9463C45-1A84-E308-B246-7885AB2C5EED}"/>
                    </a:ext>
                  </a:extLst>
                </p:cNvPr>
                <p:cNvSpPr/>
                <p:nvPr/>
              </p:nvSpPr>
              <p:spPr>
                <a:xfrm rot="-4591927">
                  <a:off x="5504214" y="5205698"/>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4AEC61FD-9674-41DA-95B8-52F15828B918}"/>
                    </a:ext>
                  </a:extLst>
                </p:cNvPr>
                <p:cNvSpPr/>
                <p:nvPr/>
              </p:nvSpPr>
              <p:spPr>
                <a:xfrm>
                  <a:off x="5504188" y="5205260"/>
                  <a:ext cx="12182" cy="12185"/>
                </a:xfrm>
                <a:custGeom>
                  <a:avLst/>
                  <a:gdLst>
                    <a:gd name="connsiteX0" fmla="*/ 7429 w 12182"/>
                    <a:gd name="connsiteY0" fmla="*/ 167 h 12185"/>
                    <a:gd name="connsiteX1" fmla="*/ 167 w 12182"/>
                    <a:gd name="connsiteY1" fmla="*/ 4755 h 12185"/>
                    <a:gd name="connsiteX2" fmla="*/ 4754 w 12182"/>
                    <a:gd name="connsiteY2" fmla="*/ 12018 h 12185"/>
                    <a:gd name="connsiteX3" fmla="*/ 12015 w 12182"/>
                    <a:gd name="connsiteY3" fmla="*/ 7431 h 12185"/>
                    <a:gd name="connsiteX4" fmla="*/ 7429 w 12182"/>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 h="12185">
                      <a:moveTo>
                        <a:pt x="7429" y="167"/>
                      </a:moveTo>
                      <a:cubicBezTo>
                        <a:pt x="3989" y="-597"/>
                        <a:pt x="932" y="1314"/>
                        <a:pt x="167" y="4755"/>
                      </a:cubicBezTo>
                      <a:cubicBezTo>
                        <a:pt x="-597" y="8195"/>
                        <a:pt x="1314" y="11253"/>
                        <a:pt x="4754" y="12018"/>
                      </a:cubicBezTo>
                      <a:cubicBezTo>
                        <a:pt x="8193" y="12783"/>
                        <a:pt x="11251" y="10871"/>
                        <a:pt x="12015" y="7431"/>
                      </a:cubicBezTo>
                      <a:cubicBezTo>
                        <a:pt x="12780" y="4373"/>
                        <a:pt x="10869"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127" name="Graphic 4">
                <a:extLst>
                  <a:ext uri="{FF2B5EF4-FFF2-40B4-BE49-F238E27FC236}">
                    <a16:creationId xmlns:a16="http://schemas.microsoft.com/office/drawing/2014/main" id="{D0EC5EB6-D4DA-4000-1EC6-337F2CC68FA5}"/>
                  </a:ext>
                </a:extLst>
              </p:cNvPr>
              <p:cNvGrpSpPr/>
              <p:nvPr/>
            </p:nvGrpSpPr>
            <p:grpSpPr>
              <a:xfrm>
                <a:off x="5478810" y="5232027"/>
                <a:ext cx="12441" cy="12443"/>
                <a:chOff x="5478810" y="5232027"/>
                <a:chExt cx="12441" cy="12443"/>
              </a:xfrm>
            </p:grpSpPr>
            <p:sp>
              <p:nvSpPr>
                <p:cNvPr id="179" name="Freeform 178">
                  <a:extLst>
                    <a:ext uri="{FF2B5EF4-FFF2-40B4-BE49-F238E27FC236}">
                      <a16:creationId xmlns:a16="http://schemas.microsoft.com/office/drawing/2014/main" id="{23894A47-23EB-F199-F195-7E83E41946EA}"/>
                    </a:ext>
                  </a:extLst>
                </p:cNvPr>
                <p:cNvSpPr/>
                <p:nvPr/>
              </p:nvSpPr>
              <p:spPr>
                <a:xfrm rot="-4590844">
                  <a:off x="5479871" y="5233088"/>
                  <a:ext cx="10319" cy="10321"/>
                </a:xfrm>
                <a:custGeom>
                  <a:avLst/>
                  <a:gdLst>
                    <a:gd name="connsiteX0" fmla="*/ 0 w 10319"/>
                    <a:gd name="connsiteY0" fmla="*/ 0 h 10321"/>
                    <a:gd name="connsiteX1" fmla="*/ 10319 w 10319"/>
                    <a:gd name="connsiteY1" fmla="*/ 0 h 10321"/>
                    <a:gd name="connsiteX2" fmla="*/ 10319 w 10319"/>
                    <a:gd name="connsiteY2" fmla="*/ 10321 h 10321"/>
                    <a:gd name="connsiteX3" fmla="*/ 0 w 10319"/>
                    <a:gd name="connsiteY3" fmla="*/ 10321 h 10321"/>
                  </a:gdLst>
                  <a:ahLst/>
                  <a:cxnLst>
                    <a:cxn ang="0">
                      <a:pos x="connsiteX0" y="connsiteY0"/>
                    </a:cxn>
                    <a:cxn ang="0">
                      <a:pos x="connsiteX1" y="connsiteY1"/>
                    </a:cxn>
                    <a:cxn ang="0">
                      <a:pos x="connsiteX2" y="connsiteY2"/>
                    </a:cxn>
                    <a:cxn ang="0">
                      <a:pos x="connsiteX3" y="connsiteY3"/>
                    </a:cxn>
                  </a:cxnLst>
                  <a:rect l="l" t="t" r="r" b="b"/>
                  <a:pathLst>
                    <a:path w="10319" h="10321">
                      <a:moveTo>
                        <a:pt x="0" y="0"/>
                      </a:moveTo>
                      <a:lnTo>
                        <a:pt x="10319" y="0"/>
                      </a:lnTo>
                      <a:lnTo>
                        <a:pt x="10319" y="10321"/>
                      </a:lnTo>
                      <a:lnTo>
                        <a:pt x="0" y="10321"/>
                      </a:lnTo>
                      <a:close/>
                    </a:path>
                  </a:pathLst>
                </a:custGeom>
                <a:noFill/>
                <a:ln w="3819"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388CCE2A-B3E2-C14B-53AF-DA3BD3B4BCAD}"/>
                    </a:ext>
                  </a:extLst>
                </p:cNvPr>
                <p:cNvSpPr/>
                <p:nvPr/>
              </p:nvSpPr>
              <p:spPr>
                <a:xfrm>
                  <a:off x="5479724" y="5233164"/>
                  <a:ext cx="10276" cy="10278"/>
                </a:xfrm>
                <a:custGeom>
                  <a:avLst/>
                  <a:gdLst>
                    <a:gd name="connsiteX0" fmla="*/ 6285 w 10276"/>
                    <a:gd name="connsiteY0" fmla="*/ 170 h 10278"/>
                    <a:gd name="connsiteX1" fmla="*/ 170 w 10276"/>
                    <a:gd name="connsiteY1" fmla="*/ 3993 h 10278"/>
                    <a:gd name="connsiteX2" fmla="*/ 3992 w 10276"/>
                    <a:gd name="connsiteY2" fmla="*/ 10109 h 10278"/>
                    <a:gd name="connsiteX3" fmla="*/ 10107 w 10276"/>
                    <a:gd name="connsiteY3" fmla="*/ 6286 h 10278"/>
                    <a:gd name="connsiteX4" fmla="*/ 6285 w 10276"/>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0278">
                      <a:moveTo>
                        <a:pt x="6285" y="170"/>
                      </a:moveTo>
                      <a:cubicBezTo>
                        <a:pt x="3610" y="-595"/>
                        <a:pt x="934" y="1317"/>
                        <a:pt x="170" y="3993"/>
                      </a:cubicBezTo>
                      <a:cubicBezTo>
                        <a:pt x="-595" y="6668"/>
                        <a:pt x="1316" y="9344"/>
                        <a:pt x="3992" y="10109"/>
                      </a:cubicBezTo>
                      <a:cubicBezTo>
                        <a:pt x="6667" y="10874"/>
                        <a:pt x="9343" y="8962"/>
                        <a:pt x="10107" y="6286"/>
                      </a:cubicBezTo>
                      <a:cubicBezTo>
                        <a:pt x="10871" y="3610"/>
                        <a:pt x="8960"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128" name="Graphic 4">
                <a:extLst>
                  <a:ext uri="{FF2B5EF4-FFF2-40B4-BE49-F238E27FC236}">
                    <a16:creationId xmlns:a16="http://schemas.microsoft.com/office/drawing/2014/main" id="{C3558C11-840B-D559-3E98-E0404F8A9805}"/>
                  </a:ext>
                </a:extLst>
              </p:cNvPr>
              <p:cNvGrpSpPr/>
              <p:nvPr/>
            </p:nvGrpSpPr>
            <p:grpSpPr>
              <a:xfrm>
                <a:off x="5617800" y="5344700"/>
                <a:ext cx="8754" cy="8755"/>
                <a:chOff x="5617800" y="5344700"/>
                <a:chExt cx="8754" cy="8755"/>
              </a:xfrm>
            </p:grpSpPr>
            <p:sp>
              <p:nvSpPr>
                <p:cNvPr id="177" name="Freeform 176">
                  <a:extLst>
                    <a:ext uri="{FF2B5EF4-FFF2-40B4-BE49-F238E27FC236}">
                      <a16:creationId xmlns:a16="http://schemas.microsoft.com/office/drawing/2014/main" id="{7FE72C3D-1FBC-3190-5B3F-CA50B35B2FDE}"/>
                    </a:ext>
                  </a:extLst>
                </p:cNvPr>
                <p:cNvSpPr/>
                <p:nvPr/>
              </p:nvSpPr>
              <p:spPr>
                <a:xfrm rot="-4591593">
                  <a:off x="5618547" y="5345446"/>
                  <a:ext cx="7261" cy="7263"/>
                </a:xfrm>
                <a:custGeom>
                  <a:avLst/>
                  <a:gdLst>
                    <a:gd name="connsiteX0" fmla="*/ 0 w 7261"/>
                    <a:gd name="connsiteY0" fmla="*/ 0 h 7263"/>
                    <a:gd name="connsiteX1" fmla="*/ 7262 w 7261"/>
                    <a:gd name="connsiteY1" fmla="*/ 0 h 7263"/>
                    <a:gd name="connsiteX2" fmla="*/ 7262 w 7261"/>
                    <a:gd name="connsiteY2" fmla="*/ 7264 h 7263"/>
                    <a:gd name="connsiteX3" fmla="*/ 0 w 7261"/>
                    <a:gd name="connsiteY3" fmla="*/ 7264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4"/>
                      </a:lnTo>
                      <a:lnTo>
                        <a:pt x="0" y="7264"/>
                      </a:lnTo>
                      <a:close/>
                    </a:path>
                  </a:pathLst>
                </a:custGeom>
                <a:noFill/>
                <a:ln w="3819"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6F4EB3A-CDA5-8639-A6B5-818657C76EE5}"/>
                    </a:ext>
                  </a:extLst>
                </p:cNvPr>
                <p:cNvSpPr/>
                <p:nvPr/>
              </p:nvSpPr>
              <p:spPr>
                <a:xfrm>
                  <a:off x="5618177" y="5345267"/>
                  <a:ext cx="7408" cy="7409"/>
                </a:xfrm>
                <a:custGeom>
                  <a:avLst/>
                  <a:gdLst>
                    <a:gd name="connsiteX0" fmla="*/ 4660 w 7408"/>
                    <a:gd name="connsiteY0" fmla="*/ 73 h 7409"/>
                    <a:gd name="connsiteX1" fmla="*/ 73 w 7408"/>
                    <a:gd name="connsiteY1" fmla="*/ 2749 h 7409"/>
                    <a:gd name="connsiteX2" fmla="*/ 2749 w 7408"/>
                    <a:gd name="connsiteY2" fmla="*/ 7336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6"/>
                      </a:cubicBezTo>
                      <a:cubicBezTo>
                        <a:pt x="4660" y="7719"/>
                        <a:pt x="6571" y="6572"/>
                        <a:pt x="7335" y="4660"/>
                      </a:cubicBezTo>
                      <a:cubicBezTo>
                        <a:pt x="7717" y="2367"/>
                        <a:pt x="6571" y="456"/>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29" name="Graphic 4">
                <a:extLst>
                  <a:ext uri="{FF2B5EF4-FFF2-40B4-BE49-F238E27FC236}">
                    <a16:creationId xmlns:a16="http://schemas.microsoft.com/office/drawing/2014/main" id="{6DF38A1D-CF9D-E1C0-EB79-0DDF722034F8}"/>
                  </a:ext>
                </a:extLst>
              </p:cNvPr>
              <p:cNvGrpSpPr/>
              <p:nvPr/>
            </p:nvGrpSpPr>
            <p:grpSpPr>
              <a:xfrm>
                <a:off x="5954732" y="5541828"/>
                <a:ext cx="11520" cy="11522"/>
                <a:chOff x="5954732" y="5541828"/>
                <a:chExt cx="11520" cy="11522"/>
              </a:xfrm>
            </p:grpSpPr>
            <p:sp>
              <p:nvSpPr>
                <p:cNvPr id="175" name="Freeform 174">
                  <a:extLst>
                    <a:ext uri="{FF2B5EF4-FFF2-40B4-BE49-F238E27FC236}">
                      <a16:creationId xmlns:a16="http://schemas.microsoft.com/office/drawing/2014/main" id="{A03A53EC-5627-2F36-78CA-B2A6F30B0583}"/>
                    </a:ext>
                  </a:extLst>
                </p:cNvPr>
                <p:cNvSpPr/>
                <p:nvPr/>
              </p:nvSpPr>
              <p:spPr>
                <a:xfrm rot="-4590510">
                  <a:off x="5955715" y="5542810"/>
                  <a:ext cx="9554" cy="9556"/>
                </a:xfrm>
                <a:custGeom>
                  <a:avLst/>
                  <a:gdLst>
                    <a:gd name="connsiteX0" fmla="*/ 0 w 9554"/>
                    <a:gd name="connsiteY0" fmla="*/ 0 h 9556"/>
                    <a:gd name="connsiteX1" fmla="*/ 9555 w 9554"/>
                    <a:gd name="connsiteY1" fmla="*/ 0 h 9556"/>
                    <a:gd name="connsiteX2" fmla="*/ 9555 w 9554"/>
                    <a:gd name="connsiteY2" fmla="*/ 9557 h 9556"/>
                    <a:gd name="connsiteX3" fmla="*/ 0 w 9554"/>
                    <a:gd name="connsiteY3" fmla="*/ 9557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7"/>
                      </a:lnTo>
                      <a:lnTo>
                        <a:pt x="0" y="9557"/>
                      </a:lnTo>
                      <a:close/>
                    </a:path>
                  </a:pathLst>
                </a:custGeom>
                <a:noFill/>
                <a:ln w="3819"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3D700CA0-949B-7962-9CEE-A44B5B87D0C3}"/>
                    </a:ext>
                  </a:extLst>
                </p:cNvPr>
                <p:cNvSpPr/>
                <p:nvPr/>
              </p:nvSpPr>
              <p:spPr>
                <a:xfrm>
                  <a:off x="5955561" y="554242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554" y="1318"/>
                        <a:pt x="171" y="3612"/>
                      </a:cubicBezTo>
                      <a:cubicBezTo>
                        <a:pt x="-593" y="6288"/>
                        <a:pt x="1318" y="8963"/>
                        <a:pt x="3611" y="9346"/>
                      </a:cubicBezTo>
                      <a:cubicBezTo>
                        <a:pt x="6287" y="10110"/>
                        <a:pt x="8962"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130" name="Graphic 4">
                <a:extLst>
                  <a:ext uri="{FF2B5EF4-FFF2-40B4-BE49-F238E27FC236}">
                    <a16:creationId xmlns:a16="http://schemas.microsoft.com/office/drawing/2014/main" id="{51442459-8526-544E-BEF7-3D5E997672F8}"/>
                  </a:ext>
                </a:extLst>
              </p:cNvPr>
              <p:cNvGrpSpPr/>
              <p:nvPr/>
            </p:nvGrpSpPr>
            <p:grpSpPr>
              <a:xfrm>
                <a:off x="5936982" y="5692097"/>
                <a:ext cx="15204" cy="15207"/>
                <a:chOff x="5936982" y="5692097"/>
                <a:chExt cx="15204" cy="15207"/>
              </a:xfrm>
            </p:grpSpPr>
            <p:sp>
              <p:nvSpPr>
                <p:cNvPr id="173" name="Freeform 172">
                  <a:extLst>
                    <a:ext uri="{FF2B5EF4-FFF2-40B4-BE49-F238E27FC236}">
                      <a16:creationId xmlns:a16="http://schemas.microsoft.com/office/drawing/2014/main" id="{246F5E57-3D20-8DC3-CC62-86D8D457F912}"/>
                    </a:ext>
                  </a:extLst>
                </p:cNvPr>
                <p:cNvSpPr/>
                <p:nvPr/>
              </p:nvSpPr>
              <p:spPr>
                <a:xfrm rot="-4591593">
                  <a:off x="5938278" y="5693393"/>
                  <a:ext cx="12612" cy="12615"/>
                </a:xfrm>
                <a:custGeom>
                  <a:avLst/>
                  <a:gdLst>
                    <a:gd name="connsiteX0" fmla="*/ 0 w 12612"/>
                    <a:gd name="connsiteY0" fmla="*/ 0 h 12615"/>
                    <a:gd name="connsiteX1" fmla="*/ 12613 w 12612"/>
                    <a:gd name="connsiteY1" fmla="*/ 0 h 12615"/>
                    <a:gd name="connsiteX2" fmla="*/ 12613 w 12612"/>
                    <a:gd name="connsiteY2" fmla="*/ 12616 h 12615"/>
                    <a:gd name="connsiteX3" fmla="*/ 0 w 12612"/>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8A6FD13A-10BB-DE39-65AA-CA9C666F325D}"/>
                    </a:ext>
                  </a:extLst>
                </p:cNvPr>
                <p:cNvSpPr/>
                <p:nvPr/>
              </p:nvSpPr>
              <p:spPr>
                <a:xfrm>
                  <a:off x="5937984" y="5693425"/>
                  <a:ext cx="12695" cy="12567"/>
                </a:xfrm>
                <a:custGeom>
                  <a:avLst/>
                  <a:gdLst>
                    <a:gd name="connsiteX0" fmla="*/ 7811 w 12695"/>
                    <a:gd name="connsiteY0" fmla="*/ 167 h 12567"/>
                    <a:gd name="connsiteX1" fmla="*/ 167 w 12695"/>
                    <a:gd name="connsiteY1" fmla="*/ 4755 h 12567"/>
                    <a:gd name="connsiteX2" fmla="*/ 4754 w 12695"/>
                    <a:gd name="connsiteY2" fmla="*/ 12400 h 12567"/>
                    <a:gd name="connsiteX3" fmla="*/ 12398 w 12695"/>
                    <a:gd name="connsiteY3" fmla="*/ 7813 h 12567"/>
                    <a:gd name="connsiteX4" fmla="*/ 7811 w 1269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 h="12567">
                      <a:moveTo>
                        <a:pt x="7811" y="167"/>
                      </a:moveTo>
                      <a:cubicBezTo>
                        <a:pt x="4371" y="-597"/>
                        <a:pt x="932" y="1314"/>
                        <a:pt x="167" y="4755"/>
                      </a:cubicBezTo>
                      <a:cubicBezTo>
                        <a:pt x="-597" y="8195"/>
                        <a:pt x="1314" y="11636"/>
                        <a:pt x="4754" y="12400"/>
                      </a:cubicBezTo>
                      <a:cubicBezTo>
                        <a:pt x="8193" y="13165"/>
                        <a:pt x="11633" y="11253"/>
                        <a:pt x="12398" y="7813"/>
                      </a:cubicBezTo>
                      <a:cubicBezTo>
                        <a:pt x="13544" y="4372"/>
                        <a:pt x="11251" y="1314"/>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1" name="Graphic 4">
                <a:extLst>
                  <a:ext uri="{FF2B5EF4-FFF2-40B4-BE49-F238E27FC236}">
                    <a16:creationId xmlns:a16="http://schemas.microsoft.com/office/drawing/2014/main" id="{A5BA6129-FAFC-8AD9-8062-729A8DDA9E35}"/>
                  </a:ext>
                </a:extLst>
              </p:cNvPr>
              <p:cNvGrpSpPr/>
              <p:nvPr/>
            </p:nvGrpSpPr>
            <p:grpSpPr>
              <a:xfrm>
                <a:off x="5732968" y="5705000"/>
                <a:ext cx="9216" cy="9218"/>
                <a:chOff x="5732968" y="5705000"/>
                <a:chExt cx="9216" cy="9218"/>
              </a:xfrm>
            </p:grpSpPr>
            <p:sp>
              <p:nvSpPr>
                <p:cNvPr id="171" name="Freeform 170">
                  <a:extLst>
                    <a:ext uri="{FF2B5EF4-FFF2-40B4-BE49-F238E27FC236}">
                      <a16:creationId xmlns:a16="http://schemas.microsoft.com/office/drawing/2014/main" id="{B107DBC6-027F-8B00-E72D-263FA987553C}"/>
                    </a:ext>
                  </a:extLst>
                </p:cNvPr>
                <p:cNvSpPr/>
                <p:nvPr/>
              </p:nvSpPr>
              <p:spPr>
                <a:xfrm rot="-4590510">
                  <a:off x="5733754" y="5705786"/>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92473FFA-F25E-59D3-F309-F6319EEB55E6}"/>
                    </a:ext>
                  </a:extLst>
                </p:cNvPr>
                <p:cNvSpPr/>
                <p:nvPr/>
              </p:nvSpPr>
              <p:spPr>
                <a:xfrm>
                  <a:off x="5733984" y="5705752"/>
                  <a:ext cx="7716" cy="7790"/>
                </a:xfrm>
                <a:custGeom>
                  <a:avLst/>
                  <a:gdLst>
                    <a:gd name="connsiteX0" fmla="*/ 4659 w 7716"/>
                    <a:gd name="connsiteY0" fmla="*/ 72 h 7790"/>
                    <a:gd name="connsiteX1" fmla="*/ 72 w 7716"/>
                    <a:gd name="connsiteY1" fmla="*/ 3131 h 7790"/>
                    <a:gd name="connsiteX2" fmla="*/ 3130 w 7716"/>
                    <a:gd name="connsiteY2" fmla="*/ 7718 h 7790"/>
                    <a:gd name="connsiteX3" fmla="*/ 7716 w 7716"/>
                    <a:gd name="connsiteY3" fmla="*/ 4660 h 7790"/>
                    <a:gd name="connsiteX4" fmla="*/ 4659 w 7716"/>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6" h="7790">
                      <a:moveTo>
                        <a:pt x="4659" y="72"/>
                      </a:moveTo>
                      <a:cubicBezTo>
                        <a:pt x="2748" y="-310"/>
                        <a:pt x="455" y="837"/>
                        <a:pt x="72" y="3131"/>
                      </a:cubicBezTo>
                      <a:cubicBezTo>
                        <a:pt x="-310" y="5042"/>
                        <a:pt x="837" y="7336"/>
                        <a:pt x="3130" y="7718"/>
                      </a:cubicBezTo>
                      <a:cubicBezTo>
                        <a:pt x="5041" y="8100"/>
                        <a:pt x="7334" y="6954"/>
                        <a:pt x="7716" y="4660"/>
                      </a:cubicBezTo>
                      <a:cubicBezTo>
                        <a:pt x="7716" y="2749"/>
                        <a:pt x="6570"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2" name="Graphic 4">
                <a:extLst>
                  <a:ext uri="{FF2B5EF4-FFF2-40B4-BE49-F238E27FC236}">
                    <a16:creationId xmlns:a16="http://schemas.microsoft.com/office/drawing/2014/main" id="{450936AE-E1E5-B356-D480-940E9D68E233}"/>
                  </a:ext>
                </a:extLst>
              </p:cNvPr>
              <p:cNvGrpSpPr/>
              <p:nvPr/>
            </p:nvGrpSpPr>
            <p:grpSpPr>
              <a:xfrm>
                <a:off x="5851354" y="5815331"/>
                <a:ext cx="16588" cy="16591"/>
                <a:chOff x="5851354" y="5815331"/>
                <a:chExt cx="16588" cy="16591"/>
              </a:xfrm>
            </p:grpSpPr>
            <p:sp>
              <p:nvSpPr>
                <p:cNvPr id="169" name="Freeform 168">
                  <a:extLst>
                    <a:ext uri="{FF2B5EF4-FFF2-40B4-BE49-F238E27FC236}">
                      <a16:creationId xmlns:a16="http://schemas.microsoft.com/office/drawing/2014/main" id="{9B91BC00-B278-88AA-C0BD-BFB92FACB491}"/>
                    </a:ext>
                  </a:extLst>
                </p:cNvPr>
                <p:cNvSpPr/>
                <p:nvPr/>
              </p:nvSpPr>
              <p:spPr>
                <a:xfrm rot="-4591259">
                  <a:off x="5852768" y="5816745"/>
                  <a:ext cx="13759" cy="13762"/>
                </a:xfrm>
                <a:custGeom>
                  <a:avLst/>
                  <a:gdLst>
                    <a:gd name="connsiteX0" fmla="*/ 0 w 13759"/>
                    <a:gd name="connsiteY0" fmla="*/ 0 h 13762"/>
                    <a:gd name="connsiteX1" fmla="*/ 13760 w 13759"/>
                    <a:gd name="connsiteY1" fmla="*/ 0 h 13762"/>
                    <a:gd name="connsiteX2" fmla="*/ 13760 w 13759"/>
                    <a:gd name="connsiteY2" fmla="*/ 13762 h 13762"/>
                    <a:gd name="connsiteX3" fmla="*/ 0 w 13759"/>
                    <a:gd name="connsiteY3" fmla="*/ 13762 h 13762"/>
                  </a:gdLst>
                  <a:ahLst/>
                  <a:cxnLst>
                    <a:cxn ang="0">
                      <a:pos x="connsiteX0" y="connsiteY0"/>
                    </a:cxn>
                    <a:cxn ang="0">
                      <a:pos x="connsiteX1" y="connsiteY1"/>
                    </a:cxn>
                    <a:cxn ang="0">
                      <a:pos x="connsiteX2" y="connsiteY2"/>
                    </a:cxn>
                    <a:cxn ang="0">
                      <a:pos x="connsiteX3" y="connsiteY3"/>
                    </a:cxn>
                  </a:cxnLst>
                  <a:rect l="l" t="t" r="r" b="b"/>
                  <a:pathLst>
                    <a:path w="13759" h="13762">
                      <a:moveTo>
                        <a:pt x="0" y="0"/>
                      </a:moveTo>
                      <a:lnTo>
                        <a:pt x="13760" y="0"/>
                      </a:lnTo>
                      <a:lnTo>
                        <a:pt x="13760" y="13762"/>
                      </a:lnTo>
                      <a:lnTo>
                        <a:pt x="0" y="13762"/>
                      </a:lnTo>
                      <a:close/>
                    </a:path>
                  </a:pathLst>
                </a:custGeom>
                <a:noFill/>
                <a:ln w="3819"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D69DEA4-A8C6-8261-A1A4-DF436D35EA1F}"/>
                    </a:ext>
                  </a:extLst>
                </p:cNvPr>
                <p:cNvSpPr/>
                <p:nvPr/>
              </p:nvSpPr>
              <p:spPr>
                <a:xfrm>
                  <a:off x="5852391" y="5816537"/>
                  <a:ext cx="13820" cy="13674"/>
                </a:xfrm>
                <a:custGeom>
                  <a:avLst/>
                  <a:gdLst>
                    <a:gd name="connsiteX0" fmla="*/ 8556 w 13820"/>
                    <a:gd name="connsiteY0" fmla="*/ 147 h 13674"/>
                    <a:gd name="connsiteX1" fmla="*/ 147 w 13820"/>
                    <a:gd name="connsiteY1" fmla="*/ 5117 h 13674"/>
                    <a:gd name="connsiteX2" fmla="*/ 5116 w 13820"/>
                    <a:gd name="connsiteY2" fmla="*/ 13527 h 13674"/>
                    <a:gd name="connsiteX3" fmla="*/ 13524 w 13820"/>
                    <a:gd name="connsiteY3" fmla="*/ 8558 h 13674"/>
                    <a:gd name="connsiteX4" fmla="*/ 8556 w 13820"/>
                    <a:gd name="connsiteY4" fmla="*/ 147 h 1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0" h="13674">
                      <a:moveTo>
                        <a:pt x="8556" y="147"/>
                      </a:moveTo>
                      <a:cubicBezTo>
                        <a:pt x="4734" y="-617"/>
                        <a:pt x="912" y="1676"/>
                        <a:pt x="147" y="5117"/>
                      </a:cubicBezTo>
                      <a:cubicBezTo>
                        <a:pt x="-617" y="8940"/>
                        <a:pt x="1676" y="12763"/>
                        <a:pt x="5116" y="13527"/>
                      </a:cubicBezTo>
                      <a:cubicBezTo>
                        <a:pt x="8938" y="14292"/>
                        <a:pt x="12760" y="11998"/>
                        <a:pt x="13524" y="8558"/>
                      </a:cubicBezTo>
                      <a:cubicBezTo>
                        <a:pt x="14671" y="5117"/>
                        <a:pt x="12378" y="1294"/>
                        <a:pt x="8556" y="147"/>
                      </a:cubicBezTo>
                      <a:close/>
                    </a:path>
                  </a:pathLst>
                </a:custGeom>
                <a:solidFill>
                  <a:srgbClr val="29ABE2"/>
                </a:solidFill>
                <a:ln w="3819" cap="flat">
                  <a:noFill/>
                  <a:prstDash val="solid"/>
                  <a:miter/>
                </a:ln>
              </p:spPr>
              <p:txBody>
                <a:bodyPr rtlCol="0" anchor="ctr"/>
                <a:lstStyle/>
                <a:p>
                  <a:endParaRPr lang="en-US"/>
                </a:p>
              </p:txBody>
            </p:sp>
          </p:grpSp>
          <p:grpSp>
            <p:nvGrpSpPr>
              <p:cNvPr id="133" name="Graphic 4">
                <a:extLst>
                  <a:ext uri="{FF2B5EF4-FFF2-40B4-BE49-F238E27FC236}">
                    <a16:creationId xmlns:a16="http://schemas.microsoft.com/office/drawing/2014/main" id="{FEB761EF-5328-B720-F512-7F40B75C98B8}"/>
                  </a:ext>
                </a:extLst>
              </p:cNvPr>
              <p:cNvGrpSpPr/>
              <p:nvPr/>
            </p:nvGrpSpPr>
            <p:grpSpPr>
              <a:xfrm>
                <a:off x="5473686" y="5524751"/>
                <a:ext cx="15205" cy="15208"/>
                <a:chOff x="5473686" y="5524751"/>
                <a:chExt cx="15205" cy="15208"/>
              </a:xfrm>
            </p:grpSpPr>
            <p:sp>
              <p:nvSpPr>
                <p:cNvPr id="167" name="Freeform 166">
                  <a:extLst>
                    <a:ext uri="{FF2B5EF4-FFF2-40B4-BE49-F238E27FC236}">
                      <a16:creationId xmlns:a16="http://schemas.microsoft.com/office/drawing/2014/main" id="{E9CD5C37-1FA6-766C-C91C-F3DA6DFFA53C}"/>
                    </a:ext>
                  </a:extLst>
                </p:cNvPr>
                <p:cNvSpPr/>
                <p:nvPr/>
              </p:nvSpPr>
              <p:spPr>
                <a:xfrm rot="-4591259">
                  <a:off x="5474982" y="5526047"/>
                  <a:ext cx="12613" cy="12615"/>
                </a:xfrm>
                <a:custGeom>
                  <a:avLst/>
                  <a:gdLst>
                    <a:gd name="connsiteX0" fmla="*/ 0 w 12613"/>
                    <a:gd name="connsiteY0" fmla="*/ 0 h 12615"/>
                    <a:gd name="connsiteX1" fmla="*/ 12613 w 12613"/>
                    <a:gd name="connsiteY1" fmla="*/ 0 h 12615"/>
                    <a:gd name="connsiteX2" fmla="*/ 12613 w 12613"/>
                    <a:gd name="connsiteY2" fmla="*/ 12616 h 12615"/>
                    <a:gd name="connsiteX3" fmla="*/ 0 w 12613"/>
                    <a:gd name="connsiteY3" fmla="*/ 12616 h 12615"/>
                  </a:gdLst>
                  <a:ahLst/>
                  <a:cxnLst>
                    <a:cxn ang="0">
                      <a:pos x="connsiteX0" y="connsiteY0"/>
                    </a:cxn>
                    <a:cxn ang="0">
                      <a:pos x="connsiteX1" y="connsiteY1"/>
                    </a:cxn>
                    <a:cxn ang="0">
                      <a:pos x="connsiteX2" y="connsiteY2"/>
                    </a:cxn>
                    <a:cxn ang="0">
                      <a:pos x="connsiteX3" y="connsiteY3"/>
                    </a:cxn>
                  </a:cxnLst>
                  <a:rect l="l" t="t" r="r" b="b"/>
                  <a:pathLst>
                    <a:path w="12613" h="12615">
                      <a:moveTo>
                        <a:pt x="0" y="0"/>
                      </a:moveTo>
                      <a:lnTo>
                        <a:pt x="12613" y="0"/>
                      </a:lnTo>
                      <a:lnTo>
                        <a:pt x="12613" y="12616"/>
                      </a:lnTo>
                      <a:lnTo>
                        <a:pt x="0" y="12616"/>
                      </a:lnTo>
                      <a:close/>
                    </a:path>
                  </a:pathLst>
                </a:custGeom>
                <a:noFill/>
                <a:ln w="3819"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B6D98674-096F-F940-3B06-33F8086C9971}"/>
                    </a:ext>
                  </a:extLst>
                </p:cNvPr>
                <p:cNvSpPr/>
                <p:nvPr/>
              </p:nvSpPr>
              <p:spPr>
                <a:xfrm>
                  <a:off x="5474758" y="5525989"/>
                  <a:ext cx="12545" cy="12567"/>
                </a:xfrm>
                <a:custGeom>
                  <a:avLst/>
                  <a:gdLst>
                    <a:gd name="connsiteX0" fmla="*/ 7811 w 12545"/>
                    <a:gd name="connsiteY0" fmla="*/ 167 h 12567"/>
                    <a:gd name="connsiteX1" fmla="*/ 167 w 12545"/>
                    <a:gd name="connsiteY1" fmla="*/ 4755 h 12567"/>
                    <a:gd name="connsiteX2" fmla="*/ 4754 w 12545"/>
                    <a:gd name="connsiteY2" fmla="*/ 12400 h 12567"/>
                    <a:gd name="connsiteX3" fmla="*/ 12398 w 12545"/>
                    <a:gd name="connsiteY3" fmla="*/ 7813 h 12567"/>
                    <a:gd name="connsiteX4" fmla="*/ 7811 w 12545"/>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 h="12567">
                      <a:moveTo>
                        <a:pt x="7811" y="167"/>
                      </a:moveTo>
                      <a:cubicBezTo>
                        <a:pt x="4371" y="-597"/>
                        <a:pt x="932" y="1314"/>
                        <a:pt x="167" y="4755"/>
                      </a:cubicBezTo>
                      <a:cubicBezTo>
                        <a:pt x="-597" y="8195"/>
                        <a:pt x="1314" y="11635"/>
                        <a:pt x="4754" y="12400"/>
                      </a:cubicBezTo>
                      <a:cubicBezTo>
                        <a:pt x="8193" y="13165"/>
                        <a:pt x="11633" y="11253"/>
                        <a:pt x="12398" y="7813"/>
                      </a:cubicBezTo>
                      <a:cubicBezTo>
                        <a:pt x="13162" y="4372"/>
                        <a:pt x="10869"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4" name="Graphic 4">
                <a:extLst>
                  <a:ext uri="{FF2B5EF4-FFF2-40B4-BE49-F238E27FC236}">
                    <a16:creationId xmlns:a16="http://schemas.microsoft.com/office/drawing/2014/main" id="{A99EED7B-9D1A-F1EF-04CC-AAB0FA67D559}"/>
                  </a:ext>
                </a:extLst>
              </p:cNvPr>
              <p:cNvGrpSpPr/>
              <p:nvPr/>
            </p:nvGrpSpPr>
            <p:grpSpPr>
              <a:xfrm>
                <a:off x="5400386" y="5486749"/>
                <a:ext cx="11056" cy="11059"/>
                <a:chOff x="5400386" y="5486749"/>
                <a:chExt cx="11056" cy="11059"/>
              </a:xfrm>
            </p:grpSpPr>
            <p:sp>
              <p:nvSpPr>
                <p:cNvPr id="165" name="Freeform 164">
                  <a:extLst>
                    <a:ext uri="{FF2B5EF4-FFF2-40B4-BE49-F238E27FC236}">
                      <a16:creationId xmlns:a16="http://schemas.microsoft.com/office/drawing/2014/main" id="{4428BE42-B24A-9B78-6B3C-9A633A30BF54}"/>
                    </a:ext>
                  </a:extLst>
                </p:cNvPr>
                <p:cNvSpPr/>
                <p:nvPr/>
              </p:nvSpPr>
              <p:spPr>
                <a:xfrm rot="-4591927">
                  <a:off x="5401328" y="5487691"/>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39BB750-62DE-605E-9652-866DC47B9B5C}"/>
                    </a:ext>
                  </a:extLst>
                </p:cNvPr>
                <p:cNvSpPr/>
                <p:nvPr/>
              </p:nvSpPr>
              <p:spPr>
                <a:xfrm>
                  <a:off x="5401347" y="5487732"/>
                  <a:ext cx="9045" cy="9185"/>
                </a:xfrm>
                <a:custGeom>
                  <a:avLst/>
                  <a:gdLst>
                    <a:gd name="connsiteX0" fmla="*/ 5548 w 9045"/>
                    <a:gd name="connsiteY0" fmla="*/ 197 h 9185"/>
                    <a:gd name="connsiteX1" fmla="*/ 197 w 9045"/>
                    <a:gd name="connsiteY1" fmla="*/ 3637 h 9185"/>
                    <a:gd name="connsiteX2" fmla="*/ 3637 w 9045"/>
                    <a:gd name="connsiteY2" fmla="*/ 8989 h 9185"/>
                    <a:gd name="connsiteX3" fmla="*/ 8987 w 9045"/>
                    <a:gd name="connsiteY3" fmla="*/ 5549 h 9185"/>
                    <a:gd name="connsiteX4" fmla="*/ 5548 w 9045"/>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185">
                      <a:moveTo>
                        <a:pt x="5548" y="197"/>
                      </a:moveTo>
                      <a:cubicBezTo>
                        <a:pt x="3254" y="-568"/>
                        <a:pt x="579" y="962"/>
                        <a:pt x="197" y="3637"/>
                      </a:cubicBezTo>
                      <a:cubicBezTo>
                        <a:pt x="-568" y="5931"/>
                        <a:pt x="961" y="8607"/>
                        <a:pt x="3637" y="8989"/>
                      </a:cubicBezTo>
                      <a:cubicBezTo>
                        <a:pt x="5930" y="9754"/>
                        <a:pt x="8605" y="8224"/>
                        <a:pt x="8987" y="5549"/>
                      </a:cubicBezTo>
                      <a:cubicBezTo>
                        <a:pt x="9370" y="3255"/>
                        <a:pt x="7841" y="962"/>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135" name="Graphic 4">
                <a:extLst>
                  <a:ext uri="{FF2B5EF4-FFF2-40B4-BE49-F238E27FC236}">
                    <a16:creationId xmlns:a16="http://schemas.microsoft.com/office/drawing/2014/main" id="{BB5DE059-8300-6CE4-C1A8-0B3CAD760F71}"/>
                  </a:ext>
                </a:extLst>
              </p:cNvPr>
              <p:cNvGrpSpPr/>
              <p:nvPr/>
            </p:nvGrpSpPr>
            <p:grpSpPr>
              <a:xfrm>
                <a:off x="5276442" y="5435147"/>
                <a:ext cx="8754" cy="8756"/>
                <a:chOff x="5276442" y="5435147"/>
                <a:chExt cx="8754" cy="8756"/>
              </a:xfrm>
            </p:grpSpPr>
            <p:sp>
              <p:nvSpPr>
                <p:cNvPr id="163" name="Freeform 162">
                  <a:extLst>
                    <a:ext uri="{FF2B5EF4-FFF2-40B4-BE49-F238E27FC236}">
                      <a16:creationId xmlns:a16="http://schemas.microsoft.com/office/drawing/2014/main" id="{9F08C6CA-3742-965A-F724-BFC33D270A31}"/>
                    </a:ext>
                  </a:extLst>
                </p:cNvPr>
                <p:cNvSpPr/>
                <p:nvPr/>
              </p:nvSpPr>
              <p:spPr>
                <a:xfrm rot="-4590844">
                  <a:off x="5277189" y="5435894"/>
                  <a:ext cx="7261" cy="7263"/>
                </a:xfrm>
                <a:custGeom>
                  <a:avLst/>
                  <a:gdLst>
                    <a:gd name="connsiteX0" fmla="*/ 0 w 7261"/>
                    <a:gd name="connsiteY0" fmla="*/ 0 h 7263"/>
                    <a:gd name="connsiteX1" fmla="*/ 7262 w 7261"/>
                    <a:gd name="connsiteY1" fmla="*/ 0 h 7263"/>
                    <a:gd name="connsiteX2" fmla="*/ 7262 w 7261"/>
                    <a:gd name="connsiteY2" fmla="*/ 7263 h 7263"/>
                    <a:gd name="connsiteX3" fmla="*/ 0 w 7261"/>
                    <a:gd name="connsiteY3" fmla="*/ 7263 h 7263"/>
                  </a:gdLst>
                  <a:ahLst/>
                  <a:cxnLst>
                    <a:cxn ang="0">
                      <a:pos x="connsiteX0" y="connsiteY0"/>
                    </a:cxn>
                    <a:cxn ang="0">
                      <a:pos x="connsiteX1" y="connsiteY1"/>
                    </a:cxn>
                    <a:cxn ang="0">
                      <a:pos x="connsiteX2" y="connsiteY2"/>
                    </a:cxn>
                    <a:cxn ang="0">
                      <a:pos x="connsiteX3" y="connsiteY3"/>
                    </a:cxn>
                  </a:cxnLst>
                  <a:rect l="l" t="t" r="r" b="b"/>
                  <a:pathLst>
                    <a:path w="7261" h="7263">
                      <a:moveTo>
                        <a:pt x="0" y="0"/>
                      </a:moveTo>
                      <a:lnTo>
                        <a:pt x="7262" y="0"/>
                      </a:lnTo>
                      <a:lnTo>
                        <a:pt x="7262" y="7263"/>
                      </a:lnTo>
                      <a:lnTo>
                        <a:pt x="0" y="7263"/>
                      </a:lnTo>
                      <a:close/>
                    </a:path>
                  </a:pathLst>
                </a:custGeom>
                <a:noFill/>
                <a:ln w="3819"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9230AEF9-2A35-AF14-FB8B-159715FBA213}"/>
                    </a:ext>
                  </a:extLst>
                </p:cNvPr>
                <p:cNvSpPr/>
                <p:nvPr/>
              </p:nvSpPr>
              <p:spPr>
                <a:xfrm>
                  <a:off x="5277256" y="5435866"/>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0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838" y="838"/>
                        <a:pt x="73" y="2749"/>
                      </a:cubicBezTo>
                      <a:cubicBezTo>
                        <a:pt x="-309" y="4660"/>
                        <a:pt x="838" y="6572"/>
                        <a:pt x="2749" y="7337"/>
                      </a:cubicBezTo>
                      <a:cubicBezTo>
                        <a:pt x="4660" y="7719"/>
                        <a:pt x="6571" y="6572"/>
                        <a:pt x="7335" y="4660"/>
                      </a:cubicBezTo>
                      <a:cubicBezTo>
                        <a:pt x="7717" y="2367"/>
                        <a:pt x="6571" y="455"/>
                        <a:pt x="4660" y="73"/>
                      </a:cubicBezTo>
                      <a:close/>
                    </a:path>
                  </a:pathLst>
                </a:custGeom>
                <a:solidFill>
                  <a:srgbClr val="29ABE2"/>
                </a:solidFill>
                <a:ln w="3819" cap="flat">
                  <a:noFill/>
                  <a:prstDash val="solid"/>
                  <a:miter/>
                </a:ln>
              </p:spPr>
              <p:txBody>
                <a:bodyPr rtlCol="0" anchor="ctr"/>
                <a:lstStyle/>
                <a:p>
                  <a:endParaRPr lang="en-US"/>
                </a:p>
              </p:txBody>
            </p:sp>
          </p:grpSp>
          <p:grpSp>
            <p:nvGrpSpPr>
              <p:cNvPr id="136" name="Graphic 4">
                <a:extLst>
                  <a:ext uri="{FF2B5EF4-FFF2-40B4-BE49-F238E27FC236}">
                    <a16:creationId xmlns:a16="http://schemas.microsoft.com/office/drawing/2014/main" id="{56560D55-66E0-D519-EC6D-F10A683BF7E2}"/>
                  </a:ext>
                </a:extLst>
              </p:cNvPr>
              <p:cNvGrpSpPr/>
              <p:nvPr/>
            </p:nvGrpSpPr>
            <p:grpSpPr>
              <a:xfrm>
                <a:off x="5534454" y="5701185"/>
                <a:ext cx="17508" cy="17511"/>
                <a:chOff x="5534454" y="5701185"/>
                <a:chExt cx="17508" cy="17511"/>
              </a:xfrm>
            </p:grpSpPr>
            <p:sp>
              <p:nvSpPr>
                <p:cNvPr id="161" name="Freeform 160">
                  <a:extLst>
                    <a:ext uri="{FF2B5EF4-FFF2-40B4-BE49-F238E27FC236}">
                      <a16:creationId xmlns:a16="http://schemas.microsoft.com/office/drawing/2014/main" id="{BDD73893-3C50-F85C-DED9-FD2555FBCCA9}"/>
                    </a:ext>
                  </a:extLst>
                </p:cNvPr>
                <p:cNvSpPr/>
                <p:nvPr/>
              </p:nvSpPr>
              <p:spPr>
                <a:xfrm rot="-4591593">
                  <a:off x="5535946" y="5702677"/>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CDFF212C-CCCD-2998-7825-6F88B717D94A}"/>
                    </a:ext>
                  </a:extLst>
                </p:cNvPr>
                <p:cNvSpPr/>
                <p:nvPr/>
              </p:nvSpPr>
              <p:spPr>
                <a:xfrm>
                  <a:off x="5535549" y="5702620"/>
                  <a:ext cx="14434" cy="14436"/>
                </a:xfrm>
                <a:custGeom>
                  <a:avLst/>
                  <a:gdLst>
                    <a:gd name="connsiteX0" fmla="*/ 8937 w 14434"/>
                    <a:gd name="connsiteY0" fmla="*/ 147 h 14436"/>
                    <a:gd name="connsiteX1" fmla="*/ 146 w 14434"/>
                    <a:gd name="connsiteY1" fmla="*/ 5498 h 14436"/>
                    <a:gd name="connsiteX2" fmla="*/ 5497 w 14434"/>
                    <a:gd name="connsiteY2" fmla="*/ 14291 h 14436"/>
                    <a:gd name="connsiteX3" fmla="*/ 14288 w 14434"/>
                    <a:gd name="connsiteY3" fmla="*/ 8939 h 14436"/>
                    <a:gd name="connsiteX4" fmla="*/ 8937 w 14434"/>
                    <a:gd name="connsiteY4" fmla="*/ 147 h 1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4" h="14436">
                      <a:moveTo>
                        <a:pt x="8937" y="147"/>
                      </a:moveTo>
                      <a:cubicBezTo>
                        <a:pt x="5115" y="-618"/>
                        <a:pt x="1293" y="1675"/>
                        <a:pt x="146" y="5498"/>
                      </a:cubicBezTo>
                      <a:cubicBezTo>
                        <a:pt x="-618" y="9321"/>
                        <a:pt x="1675" y="13144"/>
                        <a:pt x="5497" y="14291"/>
                      </a:cubicBezTo>
                      <a:cubicBezTo>
                        <a:pt x="9319" y="15055"/>
                        <a:pt x="13141" y="12761"/>
                        <a:pt x="14288" y="8939"/>
                      </a:cubicBezTo>
                      <a:cubicBezTo>
                        <a:pt x="15052" y="5116"/>
                        <a:pt x="12759" y="1293"/>
                        <a:pt x="8937" y="147"/>
                      </a:cubicBezTo>
                      <a:close/>
                    </a:path>
                  </a:pathLst>
                </a:custGeom>
                <a:solidFill>
                  <a:srgbClr val="29ABE2"/>
                </a:solidFill>
                <a:ln w="3819" cap="flat">
                  <a:noFill/>
                  <a:prstDash val="solid"/>
                  <a:miter/>
                </a:ln>
              </p:spPr>
              <p:txBody>
                <a:bodyPr rtlCol="0" anchor="ctr"/>
                <a:lstStyle/>
                <a:p>
                  <a:endParaRPr lang="en-US"/>
                </a:p>
              </p:txBody>
            </p:sp>
          </p:grpSp>
          <p:grpSp>
            <p:nvGrpSpPr>
              <p:cNvPr id="137" name="Graphic 4">
                <a:extLst>
                  <a:ext uri="{FF2B5EF4-FFF2-40B4-BE49-F238E27FC236}">
                    <a16:creationId xmlns:a16="http://schemas.microsoft.com/office/drawing/2014/main" id="{DBC3C4D2-E528-5883-15C2-546885989229}"/>
                  </a:ext>
                </a:extLst>
              </p:cNvPr>
              <p:cNvGrpSpPr/>
              <p:nvPr/>
            </p:nvGrpSpPr>
            <p:grpSpPr>
              <a:xfrm>
                <a:off x="5360005" y="5601994"/>
                <a:ext cx="9214" cy="9215"/>
                <a:chOff x="5360005" y="5601994"/>
                <a:chExt cx="9214" cy="9215"/>
              </a:xfrm>
            </p:grpSpPr>
            <p:sp>
              <p:nvSpPr>
                <p:cNvPr id="159" name="Freeform 158">
                  <a:extLst>
                    <a:ext uri="{FF2B5EF4-FFF2-40B4-BE49-F238E27FC236}">
                      <a16:creationId xmlns:a16="http://schemas.microsoft.com/office/drawing/2014/main" id="{5051B132-EAEC-6928-AA08-0BAB4ACE3289}"/>
                    </a:ext>
                  </a:extLst>
                </p:cNvPr>
                <p:cNvSpPr/>
                <p:nvPr/>
              </p:nvSpPr>
              <p:spPr>
                <a:xfrm rot="-4591927">
                  <a:off x="5360790" y="5602780"/>
                  <a:ext cx="7643" cy="7645"/>
                </a:xfrm>
                <a:custGeom>
                  <a:avLst/>
                  <a:gdLst>
                    <a:gd name="connsiteX0" fmla="*/ 0 w 7643"/>
                    <a:gd name="connsiteY0" fmla="*/ 0 h 7645"/>
                    <a:gd name="connsiteX1" fmla="*/ 7644 w 7643"/>
                    <a:gd name="connsiteY1" fmla="*/ 0 h 7645"/>
                    <a:gd name="connsiteX2" fmla="*/ 7644 w 7643"/>
                    <a:gd name="connsiteY2" fmla="*/ 7645 h 7645"/>
                    <a:gd name="connsiteX3" fmla="*/ 0 w 7643"/>
                    <a:gd name="connsiteY3" fmla="*/ 7645 h 7645"/>
                  </a:gdLst>
                  <a:ahLst/>
                  <a:cxnLst>
                    <a:cxn ang="0">
                      <a:pos x="connsiteX0" y="connsiteY0"/>
                    </a:cxn>
                    <a:cxn ang="0">
                      <a:pos x="connsiteX1" y="connsiteY1"/>
                    </a:cxn>
                    <a:cxn ang="0">
                      <a:pos x="connsiteX2" y="connsiteY2"/>
                    </a:cxn>
                    <a:cxn ang="0">
                      <a:pos x="connsiteX3" y="connsiteY3"/>
                    </a:cxn>
                  </a:cxnLst>
                  <a:rect l="l" t="t" r="r" b="b"/>
                  <a:pathLst>
                    <a:path w="7643" h="7645">
                      <a:moveTo>
                        <a:pt x="0" y="0"/>
                      </a:moveTo>
                      <a:lnTo>
                        <a:pt x="7644" y="0"/>
                      </a:lnTo>
                      <a:lnTo>
                        <a:pt x="7644" y="7645"/>
                      </a:lnTo>
                      <a:lnTo>
                        <a:pt x="0" y="7645"/>
                      </a:lnTo>
                      <a:close/>
                    </a:path>
                  </a:pathLst>
                </a:custGeom>
                <a:noFill/>
                <a:ln w="3819"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03D56E07-76A4-D6DE-23DD-D1506A90F9F1}"/>
                    </a:ext>
                  </a:extLst>
                </p:cNvPr>
                <p:cNvSpPr/>
                <p:nvPr/>
              </p:nvSpPr>
              <p:spPr>
                <a:xfrm>
                  <a:off x="5360958" y="5602921"/>
                  <a:ext cx="7788" cy="7790"/>
                </a:xfrm>
                <a:custGeom>
                  <a:avLst/>
                  <a:gdLst>
                    <a:gd name="connsiteX0" fmla="*/ 4659 w 7788"/>
                    <a:gd name="connsiteY0" fmla="*/ 72 h 7790"/>
                    <a:gd name="connsiteX1" fmla="*/ 72 w 7788"/>
                    <a:gd name="connsiteY1" fmla="*/ 3131 h 7790"/>
                    <a:gd name="connsiteX2" fmla="*/ 3130 w 7788"/>
                    <a:gd name="connsiteY2" fmla="*/ 7718 h 7790"/>
                    <a:gd name="connsiteX3" fmla="*/ 7716 w 7788"/>
                    <a:gd name="connsiteY3" fmla="*/ 4660 h 7790"/>
                    <a:gd name="connsiteX4" fmla="*/ 4659 w 7788"/>
                    <a:gd name="connsiteY4" fmla="*/ 72 h 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 h="7790">
                      <a:moveTo>
                        <a:pt x="4659" y="72"/>
                      </a:moveTo>
                      <a:cubicBezTo>
                        <a:pt x="2748" y="-310"/>
                        <a:pt x="455" y="837"/>
                        <a:pt x="72" y="3131"/>
                      </a:cubicBezTo>
                      <a:cubicBezTo>
                        <a:pt x="-310" y="5042"/>
                        <a:pt x="837" y="7336"/>
                        <a:pt x="3130" y="7718"/>
                      </a:cubicBezTo>
                      <a:cubicBezTo>
                        <a:pt x="5041" y="8101"/>
                        <a:pt x="7334" y="6954"/>
                        <a:pt x="7716" y="4660"/>
                      </a:cubicBezTo>
                      <a:cubicBezTo>
                        <a:pt x="8099" y="2366"/>
                        <a:pt x="6952" y="455"/>
                        <a:pt x="4659" y="72"/>
                      </a:cubicBezTo>
                      <a:close/>
                    </a:path>
                  </a:pathLst>
                </a:custGeom>
                <a:solidFill>
                  <a:srgbClr val="29ABE2"/>
                </a:solidFill>
                <a:ln w="3819" cap="flat">
                  <a:noFill/>
                  <a:prstDash val="solid"/>
                  <a:miter/>
                </a:ln>
              </p:spPr>
              <p:txBody>
                <a:bodyPr rtlCol="0" anchor="ctr"/>
                <a:lstStyle/>
                <a:p>
                  <a:endParaRPr lang="en-US"/>
                </a:p>
              </p:txBody>
            </p:sp>
          </p:grpSp>
          <p:grpSp>
            <p:nvGrpSpPr>
              <p:cNvPr id="138" name="Graphic 4">
                <a:extLst>
                  <a:ext uri="{FF2B5EF4-FFF2-40B4-BE49-F238E27FC236}">
                    <a16:creationId xmlns:a16="http://schemas.microsoft.com/office/drawing/2014/main" id="{C06DFA78-B55B-1E8B-DF3D-2C2424264156}"/>
                  </a:ext>
                </a:extLst>
              </p:cNvPr>
              <p:cNvGrpSpPr/>
              <p:nvPr/>
            </p:nvGrpSpPr>
            <p:grpSpPr>
              <a:xfrm>
                <a:off x="5418338" y="5684047"/>
                <a:ext cx="14742" cy="14745"/>
                <a:chOff x="5418338" y="5684047"/>
                <a:chExt cx="14742" cy="14745"/>
              </a:xfrm>
            </p:grpSpPr>
            <p:sp>
              <p:nvSpPr>
                <p:cNvPr id="157" name="Freeform 156">
                  <a:extLst>
                    <a:ext uri="{FF2B5EF4-FFF2-40B4-BE49-F238E27FC236}">
                      <a16:creationId xmlns:a16="http://schemas.microsoft.com/office/drawing/2014/main" id="{E051B672-942C-3D9B-571C-1BBC0FD245A0}"/>
                    </a:ext>
                  </a:extLst>
                </p:cNvPr>
                <p:cNvSpPr/>
                <p:nvPr/>
              </p:nvSpPr>
              <p:spPr>
                <a:xfrm rot="-4591927">
                  <a:off x="5419594" y="5685304"/>
                  <a:ext cx="12230" cy="12232"/>
                </a:xfrm>
                <a:custGeom>
                  <a:avLst/>
                  <a:gdLst>
                    <a:gd name="connsiteX0" fmla="*/ 0 w 12230"/>
                    <a:gd name="connsiteY0" fmla="*/ 0 h 12232"/>
                    <a:gd name="connsiteX1" fmla="*/ 12230 w 12230"/>
                    <a:gd name="connsiteY1" fmla="*/ 0 h 12232"/>
                    <a:gd name="connsiteX2" fmla="*/ 12230 w 12230"/>
                    <a:gd name="connsiteY2" fmla="*/ 12232 h 12232"/>
                    <a:gd name="connsiteX3" fmla="*/ 0 w 12230"/>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30" h="12232">
                      <a:moveTo>
                        <a:pt x="0" y="0"/>
                      </a:moveTo>
                      <a:lnTo>
                        <a:pt x="12230" y="0"/>
                      </a:lnTo>
                      <a:lnTo>
                        <a:pt x="12230" y="12232"/>
                      </a:lnTo>
                      <a:lnTo>
                        <a:pt x="0" y="12232"/>
                      </a:lnTo>
                      <a:close/>
                    </a:path>
                  </a:pathLst>
                </a:custGeom>
                <a:noFill/>
                <a:ln w="3819"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8B9764EC-943E-4D39-5045-455C62FEEAF9}"/>
                    </a:ext>
                  </a:extLst>
                </p:cNvPr>
                <p:cNvSpPr/>
                <p:nvPr/>
              </p:nvSpPr>
              <p:spPr>
                <a:xfrm>
                  <a:off x="5419340" y="5685015"/>
                  <a:ext cx="12348" cy="12567"/>
                </a:xfrm>
                <a:custGeom>
                  <a:avLst/>
                  <a:gdLst>
                    <a:gd name="connsiteX0" fmla="*/ 7811 w 12348"/>
                    <a:gd name="connsiteY0" fmla="*/ 167 h 12567"/>
                    <a:gd name="connsiteX1" fmla="*/ 167 w 12348"/>
                    <a:gd name="connsiteY1" fmla="*/ 4755 h 12567"/>
                    <a:gd name="connsiteX2" fmla="*/ 4754 w 12348"/>
                    <a:gd name="connsiteY2" fmla="*/ 12400 h 12567"/>
                    <a:gd name="connsiteX3" fmla="*/ 12015 w 12348"/>
                    <a:gd name="connsiteY3" fmla="*/ 7813 h 12567"/>
                    <a:gd name="connsiteX4" fmla="*/ 7811 w 12348"/>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8" h="12567">
                      <a:moveTo>
                        <a:pt x="7811" y="167"/>
                      </a:moveTo>
                      <a:cubicBezTo>
                        <a:pt x="4371" y="-597"/>
                        <a:pt x="1314" y="1314"/>
                        <a:pt x="167" y="4755"/>
                      </a:cubicBezTo>
                      <a:cubicBezTo>
                        <a:pt x="-597" y="8195"/>
                        <a:pt x="1314" y="11253"/>
                        <a:pt x="4754" y="12400"/>
                      </a:cubicBezTo>
                      <a:cubicBezTo>
                        <a:pt x="8193" y="13165"/>
                        <a:pt x="11251" y="11253"/>
                        <a:pt x="12015"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139" name="Graphic 4">
                <a:extLst>
                  <a:ext uri="{FF2B5EF4-FFF2-40B4-BE49-F238E27FC236}">
                    <a16:creationId xmlns:a16="http://schemas.microsoft.com/office/drawing/2014/main" id="{1AE683BD-9DFD-50B7-F9C2-CD41CA8455D6}"/>
                  </a:ext>
                </a:extLst>
              </p:cNvPr>
              <p:cNvGrpSpPr/>
              <p:nvPr/>
            </p:nvGrpSpPr>
            <p:grpSpPr>
              <a:xfrm>
                <a:off x="5664775" y="5919706"/>
                <a:ext cx="10597" cy="10600"/>
                <a:chOff x="5664775" y="5919706"/>
                <a:chExt cx="10597" cy="10600"/>
              </a:xfrm>
            </p:grpSpPr>
            <p:sp>
              <p:nvSpPr>
                <p:cNvPr id="155" name="Freeform 154">
                  <a:extLst>
                    <a:ext uri="{FF2B5EF4-FFF2-40B4-BE49-F238E27FC236}">
                      <a16:creationId xmlns:a16="http://schemas.microsoft.com/office/drawing/2014/main" id="{409C1807-1D0D-ECAA-6FE8-1796B33CD146}"/>
                    </a:ext>
                  </a:extLst>
                </p:cNvPr>
                <p:cNvSpPr/>
                <p:nvPr/>
              </p:nvSpPr>
              <p:spPr>
                <a:xfrm rot="-4591259">
                  <a:off x="5665679" y="592061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2CE066B3-FFD7-FCBB-DD85-CC7D0204ADD2}"/>
                    </a:ext>
                  </a:extLst>
                </p:cNvPr>
                <p:cNvSpPr/>
                <p:nvPr/>
              </p:nvSpPr>
              <p:spPr>
                <a:xfrm>
                  <a:off x="5665572" y="5920209"/>
                  <a:ext cx="8920" cy="8935"/>
                </a:xfrm>
                <a:custGeom>
                  <a:avLst/>
                  <a:gdLst>
                    <a:gd name="connsiteX0" fmla="*/ 5422 w 8920"/>
                    <a:gd name="connsiteY0" fmla="*/ 72 h 8935"/>
                    <a:gd name="connsiteX1" fmla="*/ 72 w 8920"/>
                    <a:gd name="connsiteY1" fmla="*/ 3512 h 8935"/>
                    <a:gd name="connsiteX2" fmla="*/ 3511 w 8920"/>
                    <a:gd name="connsiteY2" fmla="*/ 8864 h 8935"/>
                    <a:gd name="connsiteX3" fmla="*/ 8862 w 8920"/>
                    <a:gd name="connsiteY3" fmla="*/ 5424 h 8935"/>
                    <a:gd name="connsiteX4" fmla="*/ 5422 w 8920"/>
                    <a:gd name="connsiteY4" fmla="*/ 72 h 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0" h="8935">
                      <a:moveTo>
                        <a:pt x="5422" y="72"/>
                      </a:moveTo>
                      <a:cubicBezTo>
                        <a:pt x="3129" y="-311"/>
                        <a:pt x="454" y="836"/>
                        <a:pt x="72" y="3512"/>
                      </a:cubicBezTo>
                      <a:cubicBezTo>
                        <a:pt x="-311" y="5806"/>
                        <a:pt x="836" y="8482"/>
                        <a:pt x="3511" y="8864"/>
                      </a:cubicBezTo>
                      <a:cubicBezTo>
                        <a:pt x="5805" y="9246"/>
                        <a:pt x="8480" y="8100"/>
                        <a:pt x="8862" y="5424"/>
                      </a:cubicBezTo>
                      <a:cubicBezTo>
                        <a:pt x="9244" y="3130"/>
                        <a:pt x="7716" y="836"/>
                        <a:pt x="5422" y="72"/>
                      </a:cubicBezTo>
                      <a:close/>
                    </a:path>
                  </a:pathLst>
                </a:custGeom>
                <a:solidFill>
                  <a:srgbClr val="29ABE2"/>
                </a:solidFill>
                <a:ln w="3819" cap="flat">
                  <a:noFill/>
                  <a:prstDash val="solid"/>
                  <a:miter/>
                </a:ln>
              </p:spPr>
              <p:txBody>
                <a:bodyPr rtlCol="0" anchor="ctr"/>
                <a:lstStyle/>
                <a:p>
                  <a:endParaRPr lang="en-US"/>
                </a:p>
              </p:txBody>
            </p:sp>
          </p:grpSp>
          <p:grpSp>
            <p:nvGrpSpPr>
              <p:cNvPr id="140" name="Graphic 4">
                <a:extLst>
                  <a:ext uri="{FF2B5EF4-FFF2-40B4-BE49-F238E27FC236}">
                    <a16:creationId xmlns:a16="http://schemas.microsoft.com/office/drawing/2014/main" id="{9DC3FFD6-2A50-57FA-5BB9-C08C04DFD81A}"/>
                  </a:ext>
                </a:extLst>
              </p:cNvPr>
              <p:cNvGrpSpPr/>
              <p:nvPr/>
            </p:nvGrpSpPr>
            <p:grpSpPr>
              <a:xfrm>
                <a:off x="5439328" y="5783616"/>
                <a:ext cx="17048" cy="17052"/>
                <a:chOff x="5439328" y="5783616"/>
                <a:chExt cx="17048" cy="17052"/>
              </a:xfrm>
            </p:grpSpPr>
            <p:sp>
              <p:nvSpPr>
                <p:cNvPr id="153" name="Freeform 152">
                  <a:extLst>
                    <a:ext uri="{FF2B5EF4-FFF2-40B4-BE49-F238E27FC236}">
                      <a16:creationId xmlns:a16="http://schemas.microsoft.com/office/drawing/2014/main" id="{BD1D6786-7217-559E-AF3B-A840378D2062}"/>
                    </a:ext>
                  </a:extLst>
                </p:cNvPr>
                <p:cNvSpPr/>
                <p:nvPr/>
              </p:nvSpPr>
              <p:spPr>
                <a:xfrm rot="-4591259">
                  <a:off x="5440782" y="5785069"/>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449D6B30-F5C5-E026-14CC-858765A34BA1}"/>
                    </a:ext>
                  </a:extLst>
                </p:cNvPr>
                <p:cNvSpPr/>
                <p:nvPr/>
              </p:nvSpPr>
              <p:spPr>
                <a:xfrm>
                  <a:off x="5440764" y="5785191"/>
                  <a:ext cx="14052" cy="14054"/>
                </a:xfrm>
                <a:custGeom>
                  <a:avLst/>
                  <a:gdLst>
                    <a:gd name="connsiteX0" fmla="*/ 8555 w 14052"/>
                    <a:gd name="connsiteY0" fmla="*/ 147 h 14054"/>
                    <a:gd name="connsiteX1" fmla="*/ 146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6" y="5498"/>
                      </a:cubicBezTo>
                      <a:cubicBezTo>
                        <a:pt x="-618" y="9321"/>
                        <a:pt x="1675" y="13144"/>
                        <a:pt x="5497" y="13908"/>
                      </a:cubicBezTo>
                      <a:cubicBezTo>
                        <a:pt x="9319" y="14673"/>
                        <a:pt x="13141" y="12379"/>
                        <a:pt x="13906" y="8556"/>
                      </a:cubicBezTo>
                      <a:cubicBezTo>
                        <a:pt x="14670" y="4734"/>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141" name="Graphic 4">
                <a:extLst>
                  <a:ext uri="{FF2B5EF4-FFF2-40B4-BE49-F238E27FC236}">
                    <a16:creationId xmlns:a16="http://schemas.microsoft.com/office/drawing/2014/main" id="{1D94D4E0-7213-2710-4649-DE3B28B440CA}"/>
                  </a:ext>
                </a:extLst>
              </p:cNvPr>
              <p:cNvGrpSpPr/>
              <p:nvPr/>
            </p:nvGrpSpPr>
            <p:grpSpPr>
              <a:xfrm>
                <a:off x="5199796" y="5615661"/>
                <a:ext cx="15666" cy="15669"/>
                <a:chOff x="5199796" y="5615661"/>
                <a:chExt cx="15666" cy="15669"/>
              </a:xfrm>
            </p:grpSpPr>
            <p:sp>
              <p:nvSpPr>
                <p:cNvPr id="151" name="Freeform 150">
                  <a:extLst>
                    <a:ext uri="{FF2B5EF4-FFF2-40B4-BE49-F238E27FC236}">
                      <a16:creationId xmlns:a16="http://schemas.microsoft.com/office/drawing/2014/main" id="{3A35F8BB-D85D-586A-D44F-96E40D2408A4}"/>
                    </a:ext>
                  </a:extLst>
                </p:cNvPr>
                <p:cNvSpPr/>
                <p:nvPr/>
              </p:nvSpPr>
              <p:spPr>
                <a:xfrm rot="-4591259">
                  <a:off x="5201132" y="5616997"/>
                  <a:ext cx="12995" cy="12997"/>
                </a:xfrm>
                <a:custGeom>
                  <a:avLst/>
                  <a:gdLst>
                    <a:gd name="connsiteX0" fmla="*/ 0 w 12995"/>
                    <a:gd name="connsiteY0" fmla="*/ 0 h 12997"/>
                    <a:gd name="connsiteX1" fmla="*/ 12995 w 12995"/>
                    <a:gd name="connsiteY1" fmla="*/ 0 h 12997"/>
                    <a:gd name="connsiteX2" fmla="*/ 12995 w 12995"/>
                    <a:gd name="connsiteY2" fmla="*/ 12998 h 12997"/>
                    <a:gd name="connsiteX3" fmla="*/ 0 w 12995"/>
                    <a:gd name="connsiteY3" fmla="*/ 12998 h 12997"/>
                  </a:gdLst>
                  <a:ahLst/>
                  <a:cxnLst>
                    <a:cxn ang="0">
                      <a:pos x="connsiteX0" y="connsiteY0"/>
                    </a:cxn>
                    <a:cxn ang="0">
                      <a:pos x="connsiteX1" y="connsiteY1"/>
                    </a:cxn>
                    <a:cxn ang="0">
                      <a:pos x="connsiteX2" y="connsiteY2"/>
                    </a:cxn>
                    <a:cxn ang="0">
                      <a:pos x="connsiteX3" y="connsiteY3"/>
                    </a:cxn>
                  </a:cxnLst>
                  <a:rect l="l" t="t" r="r" b="b"/>
                  <a:pathLst>
                    <a:path w="12995" h="12997">
                      <a:moveTo>
                        <a:pt x="0" y="0"/>
                      </a:moveTo>
                      <a:lnTo>
                        <a:pt x="12995" y="0"/>
                      </a:lnTo>
                      <a:lnTo>
                        <a:pt x="12995" y="12998"/>
                      </a:lnTo>
                      <a:lnTo>
                        <a:pt x="0" y="12998"/>
                      </a:lnTo>
                      <a:close/>
                    </a:path>
                  </a:pathLst>
                </a:custGeom>
                <a:noFill/>
                <a:ln w="3819"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61F8A6C-99B2-CD1B-1A3E-0BF3CCCCEB5D}"/>
                    </a:ext>
                  </a:extLst>
                </p:cNvPr>
                <p:cNvSpPr/>
                <p:nvPr/>
              </p:nvSpPr>
              <p:spPr>
                <a:xfrm>
                  <a:off x="5200723" y="5616971"/>
                  <a:ext cx="13308" cy="13329"/>
                </a:xfrm>
                <a:custGeom>
                  <a:avLst/>
                  <a:gdLst>
                    <a:gd name="connsiteX0" fmla="*/ 8192 w 13308"/>
                    <a:gd name="connsiteY0" fmla="*/ 166 h 13329"/>
                    <a:gd name="connsiteX1" fmla="*/ 166 w 13308"/>
                    <a:gd name="connsiteY1" fmla="*/ 5136 h 13329"/>
                    <a:gd name="connsiteX2" fmla="*/ 5135 w 13308"/>
                    <a:gd name="connsiteY2" fmla="*/ 13164 h 13329"/>
                    <a:gd name="connsiteX3" fmla="*/ 13161 w 13308"/>
                    <a:gd name="connsiteY3" fmla="*/ 8194 h 13329"/>
                    <a:gd name="connsiteX4" fmla="*/ 8192 w 13308"/>
                    <a:gd name="connsiteY4" fmla="*/ 166 h 13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8" h="13329">
                      <a:moveTo>
                        <a:pt x="8192" y="166"/>
                      </a:moveTo>
                      <a:cubicBezTo>
                        <a:pt x="4753" y="-599"/>
                        <a:pt x="1313" y="1313"/>
                        <a:pt x="166" y="5136"/>
                      </a:cubicBezTo>
                      <a:cubicBezTo>
                        <a:pt x="-598" y="8576"/>
                        <a:pt x="1313" y="12017"/>
                        <a:pt x="5135" y="13164"/>
                      </a:cubicBezTo>
                      <a:cubicBezTo>
                        <a:pt x="8575" y="13928"/>
                        <a:pt x="12014" y="12017"/>
                        <a:pt x="13161" y="8194"/>
                      </a:cubicBezTo>
                      <a:cubicBezTo>
                        <a:pt x="13925" y="4753"/>
                        <a:pt x="11632" y="1313"/>
                        <a:pt x="8192" y="166"/>
                      </a:cubicBezTo>
                      <a:close/>
                    </a:path>
                  </a:pathLst>
                </a:custGeom>
                <a:solidFill>
                  <a:srgbClr val="29ABE2"/>
                </a:solidFill>
                <a:ln w="3819" cap="flat">
                  <a:noFill/>
                  <a:prstDash val="solid"/>
                  <a:miter/>
                </a:ln>
              </p:spPr>
              <p:txBody>
                <a:bodyPr rtlCol="0" anchor="ctr"/>
                <a:lstStyle/>
                <a:p>
                  <a:endParaRPr lang="en-US"/>
                </a:p>
              </p:txBody>
            </p:sp>
          </p:grpSp>
          <p:grpSp>
            <p:nvGrpSpPr>
              <p:cNvPr id="142" name="Graphic 4">
                <a:extLst>
                  <a:ext uri="{FF2B5EF4-FFF2-40B4-BE49-F238E27FC236}">
                    <a16:creationId xmlns:a16="http://schemas.microsoft.com/office/drawing/2014/main" id="{26F0E96A-4712-28C2-A06A-5BD257BE7532}"/>
                  </a:ext>
                </a:extLst>
              </p:cNvPr>
              <p:cNvGrpSpPr/>
              <p:nvPr/>
            </p:nvGrpSpPr>
            <p:grpSpPr>
              <a:xfrm>
                <a:off x="5335738" y="5764169"/>
                <a:ext cx="11058" cy="11060"/>
                <a:chOff x="5335738" y="5764169"/>
                <a:chExt cx="11058" cy="11060"/>
              </a:xfrm>
            </p:grpSpPr>
            <p:sp>
              <p:nvSpPr>
                <p:cNvPr id="149" name="Freeform 148">
                  <a:extLst>
                    <a:ext uri="{FF2B5EF4-FFF2-40B4-BE49-F238E27FC236}">
                      <a16:creationId xmlns:a16="http://schemas.microsoft.com/office/drawing/2014/main" id="{6C10E822-D0EC-A528-DFB8-16DCA0A1BD6D}"/>
                    </a:ext>
                  </a:extLst>
                </p:cNvPr>
                <p:cNvSpPr/>
                <p:nvPr/>
              </p:nvSpPr>
              <p:spPr>
                <a:xfrm rot="-4590844">
                  <a:off x="5336681" y="576511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DC970C35-64E6-ADD8-4499-24DE5958D00C}"/>
                    </a:ext>
                  </a:extLst>
                </p:cNvPr>
                <p:cNvSpPr/>
                <p:nvPr/>
              </p:nvSpPr>
              <p:spPr>
                <a:xfrm>
                  <a:off x="5336755" y="5764881"/>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636" y="-568"/>
                        <a:pt x="961" y="962"/>
                        <a:pt x="197" y="3637"/>
                      </a:cubicBezTo>
                      <a:cubicBezTo>
                        <a:pt x="-568" y="5931"/>
                        <a:pt x="961" y="8607"/>
                        <a:pt x="3636" y="9371"/>
                      </a:cubicBezTo>
                      <a:cubicBezTo>
                        <a:pt x="5930" y="10136"/>
                        <a:pt x="8605" y="8607"/>
                        <a:pt x="9369" y="5931"/>
                      </a:cubicBezTo>
                      <a:cubicBezTo>
                        <a:pt x="10134" y="3255"/>
                        <a:pt x="8605" y="579"/>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143" name="Graphic 4">
                <a:extLst>
                  <a:ext uri="{FF2B5EF4-FFF2-40B4-BE49-F238E27FC236}">
                    <a16:creationId xmlns:a16="http://schemas.microsoft.com/office/drawing/2014/main" id="{314AA749-DFA9-B630-D6B6-6E3A07E74B6F}"/>
                  </a:ext>
                </a:extLst>
              </p:cNvPr>
              <p:cNvGrpSpPr/>
              <p:nvPr/>
            </p:nvGrpSpPr>
            <p:grpSpPr>
              <a:xfrm>
                <a:off x="5100600" y="5573095"/>
                <a:ext cx="12901" cy="12904"/>
                <a:chOff x="5100600" y="5573095"/>
                <a:chExt cx="12901" cy="12904"/>
              </a:xfrm>
            </p:grpSpPr>
            <p:sp>
              <p:nvSpPr>
                <p:cNvPr id="147" name="Freeform 146">
                  <a:extLst>
                    <a:ext uri="{FF2B5EF4-FFF2-40B4-BE49-F238E27FC236}">
                      <a16:creationId xmlns:a16="http://schemas.microsoft.com/office/drawing/2014/main" id="{EA9B673A-9E68-17B6-9184-34FE8A74FB39}"/>
                    </a:ext>
                  </a:extLst>
                </p:cNvPr>
                <p:cNvSpPr/>
                <p:nvPr/>
              </p:nvSpPr>
              <p:spPr>
                <a:xfrm rot="-4591259">
                  <a:off x="5101700" y="5574195"/>
                  <a:ext cx="10702" cy="10704"/>
                </a:xfrm>
                <a:custGeom>
                  <a:avLst/>
                  <a:gdLst>
                    <a:gd name="connsiteX0" fmla="*/ 0 w 10702"/>
                    <a:gd name="connsiteY0" fmla="*/ 0 h 10704"/>
                    <a:gd name="connsiteX1" fmla="*/ 10702 w 10702"/>
                    <a:gd name="connsiteY1" fmla="*/ 0 h 10704"/>
                    <a:gd name="connsiteX2" fmla="*/ 10702 w 10702"/>
                    <a:gd name="connsiteY2" fmla="*/ 10704 h 10704"/>
                    <a:gd name="connsiteX3" fmla="*/ 0 w 10702"/>
                    <a:gd name="connsiteY3" fmla="*/ 10704 h 10704"/>
                  </a:gdLst>
                  <a:ahLst/>
                  <a:cxnLst>
                    <a:cxn ang="0">
                      <a:pos x="connsiteX0" y="connsiteY0"/>
                    </a:cxn>
                    <a:cxn ang="0">
                      <a:pos x="connsiteX1" y="connsiteY1"/>
                    </a:cxn>
                    <a:cxn ang="0">
                      <a:pos x="connsiteX2" y="connsiteY2"/>
                    </a:cxn>
                    <a:cxn ang="0">
                      <a:pos x="connsiteX3" y="connsiteY3"/>
                    </a:cxn>
                  </a:cxnLst>
                  <a:rect l="l" t="t" r="r" b="b"/>
                  <a:pathLst>
                    <a:path w="10702" h="10704">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AEE076A-EFA0-D25D-6029-96C45DCD3933}"/>
                    </a:ext>
                  </a:extLst>
                </p:cNvPr>
                <p:cNvSpPr/>
                <p:nvPr/>
              </p:nvSpPr>
              <p:spPr>
                <a:xfrm>
                  <a:off x="5100965" y="5574153"/>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9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5" y="6669"/>
                        <a:pt x="1316" y="9727"/>
                        <a:pt x="3992" y="10491"/>
                      </a:cubicBezTo>
                      <a:cubicBezTo>
                        <a:pt x="6667" y="11256"/>
                        <a:pt x="9725" y="9344"/>
                        <a:pt x="10489" y="6669"/>
                      </a:cubicBezTo>
                      <a:cubicBezTo>
                        <a:pt x="11254" y="3610"/>
                        <a:pt x="9725" y="935"/>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144" name="Graphic 4">
                <a:extLst>
                  <a:ext uri="{FF2B5EF4-FFF2-40B4-BE49-F238E27FC236}">
                    <a16:creationId xmlns:a16="http://schemas.microsoft.com/office/drawing/2014/main" id="{8B105281-CB0F-8CDD-CACF-9AC362BC8713}"/>
                  </a:ext>
                </a:extLst>
              </p:cNvPr>
              <p:cNvGrpSpPr/>
              <p:nvPr/>
            </p:nvGrpSpPr>
            <p:grpSpPr>
              <a:xfrm>
                <a:off x="5495946" y="5948163"/>
                <a:ext cx="12899" cy="12902"/>
                <a:chOff x="5495946" y="5948163"/>
                <a:chExt cx="12899" cy="12902"/>
              </a:xfrm>
            </p:grpSpPr>
            <p:sp>
              <p:nvSpPr>
                <p:cNvPr id="145" name="Freeform 144">
                  <a:extLst>
                    <a:ext uri="{FF2B5EF4-FFF2-40B4-BE49-F238E27FC236}">
                      <a16:creationId xmlns:a16="http://schemas.microsoft.com/office/drawing/2014/main" id="{E7774525-74A1-1934-955D-D2D5B0D3C92E}"/>
                    </a:ext>
                  </a:extLst>
                </p:cNvPr>
                <p:cNvSpPr/>
                <p:nvPr/>
              </p:nvSpPr>
              <p:spPr>
                <a:xfrm rot="-4591927">
                  <a:off x="5497045" y="5949262"/>
                  <a:ext cx="10701" cy="10703"/>
                </a:xfrm>
                <a:custGeom>
                  <a:avLst/>
                  <a:gdLst>
                    <a:gd name="connsiteX0" fmla="*/ 0 w 10701"/>
                    <a:gd name="connsiteY0" fmla="*/ 0 h 10703"/>
                    <a:gd name="connsiteX1" fmla="*/ 10701 w 10701"/>
                    <a:gd name="connsiteY1" fmla="*/ 0 h 10703"/>
                    <a:gd name="connsiteX2" fmla="*/ 10701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1" y="0"/>
                      </a:lnTo>
                      <a:lnTo>
                        <a:pt x="10701" y="10704"/>
                      </a:lnTo>
                      <a:lnTo>
                        <a:pt x="0" y="10704"/>
                      </a:lnTo>
                      <a:close/>
                    </a:path>
                  </a:pathLst>
                </a:custGeom>
                <a:noFill/>
                <a:ln w="3819"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6A38E1BB-ECCE-F5E4-9F1C-EB43DD0E3558}"/>
                    </a:ext>
                  </a:extLst>
                </p:cNvPr>
                <p:cNvSpPr/>
                <p:nvPr/>
              </p:nvSpPr>
              <p:spPr>
                <a:xfrm>
                  <a:off x="5496923" y="5949164"/>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610" y="-595"/>
                        <a:pt x="934" y="1317"/>
                        <a:pt x="170" y="3993"/>
                      </a:cubicBezTo>
                      <a:cubicBezTo>
                        <a:pt x="-595" y="7051"/>
                        <a:pt x="1316" y="9727"/>
                        <a:pt x="3992" y="10491"/>
                      </a:cubicBezTo>
                      <a:cubicBezTo>
                        <a:pt x="7049" y="11256"/>
                        <a:pt x="9725" y="9344"/>
                        <a:pt x="10489" y="6668"/>
                      </a:cubicBezTo>
                      <a:cubicBezTo>
                        <a:pt x="11254" y="3993"/>
                        <a:pt x="9725" y="934"/>
                        <a:pt x="6667" y="170"/>
                      </a:cubicBezTo>
                      <a:close/>
                    </a:path>
                  </a:pathLst>
                </a:custGeom>
                <a:solidFill>
                  <a:srgbClr val="29ABE2"/>
                </a:solidFill>
                <a:ln w="3819" cap="flat">
                  <a:noFill/>
                  <a:prstDash val="solid"/>
                  <a:miter/>
                </a:ln>
              </p:spPr>
              <p:txBody>
                <a:bodyPr rtlCol="0" anchor="ctr"/>
                <a:lstStyle/>
                <a:p>
                  <a:endParaRPr lang="en-US"/>
                </a:p>
              </p:txBody>
            </p:sp>
          </p:grpSp>
        </p:grpSp>
        <p:grpSp>
          <p:nvGrpSpPr>
            <p:cNvPr id="23" name="Graphic 4">
              <a:extLst>
                <a:ext uri="{FF2B5EF4-FFF2-40B4-BE49-F238E27FC236}">
                  <a16:creationId xmlns:a16="http://schemas.microsoft.com/office/drawing/2014/main" id="{E81F91F7-6C1C-EB4D-CA5B-AA6D18F55D33}"/>
                </a:ext>
              </a:extLst>
            </p:cNvPr>
            <p:cNvGrpSpPr/>
            <p:nvPr/>
          </p:nvGrpSpPr>
          <p:grpSpPr>
            <a:xfrm>
              <a:off x="6889272" y="5169830"/>
              <a:ext cx="599528" cy="666539"/>
              <a:chOff x="6889272" y="5169830"/>
              <a:chExt cx="599528" cy="666539"/>
            </a:xfrm>
          </p:grpSpPr>
          <p:grpSp>
            <p:nvGrpSpPr>
              <p:cNvPr id="67" name="Graphic 4">
                <a:extLst>
                  <a:ext uri="{FF2B5EF4-FFF2-40B4-BE49-F238E27FC236}">
                    <a16:creationId xmlns:a16="http://schemas.microsoft.com/office/drawing/2014/main" id="{79F54FDE-7D37-86AF-60AF-F5DB88F4171F}"/>
                  </a:ext>
                </a:extLst>
              </p:cNvPr>
              <p:cNvGrpSpPr/>
              <p:nvPr/>
            </p:nvGrpSpPr>
            <p:grpSpPr>
              <a:xfrm>
                <a:off x="7209868" y="5169830"/>
                <a:ext cx="14744" cy="14747"/>
                <a:chOff x="7209868" y="5169830"/>
                <a:chExt cx="14744" cy="14747"/>
              </a:xfrm>
            </p:grpSpPr>
            <p:sp>
              <p:nvSpPr>
                <p:cNvPr id="116" name="Freeform 115">
                  <a:extLst>
                    <a:ext uri="{FF2B5EF4-FFF2-40B4-BE49-F238E27FC236}">
                      <a16:creationId xmlns:a16="http://schemas.microsoft.com/office/drawing/2014/main" id="{9AD2EE15-7B26-A9B3-D796-9BE4FDDCFDDB}"/>
                    </a:ext>
                  </a:extLst>
                </p:cNvPr>
                <p:cNvSpPr/>
                <p:nvPr/>
              </p:nvSpPr>
              <p:spPr>
                <a:xfrm rot="-4591259">
                  <a:off x="7211125" y="5171087"/>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0299D2A4-30CC-A038-A97A-3F6AEFF222E6}"/>
                    </a:ext>
                  </a:extLst>
                </p:cNvPr>
                <p:cNvSpPr/>
                <p:nvPr/>
              </p:nvSpPr>
              <p:spPr>
                <a:xfrm>
                  <a:off x="7211090" y="5171238"/>
                  <a:ext cx="12163" cy="12185"/>
                </a:xfrm>
                <a:custGeom>
                  <a:avLst/>
                  <a:gdLst>
                    <a:gd name="connsiteX0" fmla="*/ 7429 w 12163"/>
                    <a:gd name="connsiteY0" fmla="*/ 167 h 12185"/>
                    <a:gd name="connsiteX1" fmla="*/ 167 w 12163"/>
                    <a:gd name="connsiteY1" fmla="*/ 4755 h 12185"/>
                    <a:gd name="connsiteX2" fmla="*/ 4754 w 12163"/>
                    <a:gd name="connsiteY2" fmla="*/ 12018 h 12185"/>
                    <a:gd name="connsiteX3" fmla="*/ 12015 w 12163"/>
                    <a:gd name="connsiteY3" fmla="*/ 7430 h 12185"/>
                    <a:gd name="connsiteX4" fmla="*/ 7429 w 12163"/>
                    <a:gd name="connsiteY4" fmla="*/ 167 h 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3" h="12185">
                      <a:moveTo>
                        <a:pt x="7429" y="167"/>
                      </a:moveTo>
                      <a:cubicBezTo>
                        <a:pt x="3989" y="-597"/>
                        <a:pt x="932" y="1314"/>
                        <a:pt x="167" y="4755"/>
                      </a:cubicBezTo>
                      <a:cubicBezTo>
                        <a:pt x="-597" y="8195"/>
                        <a:pt x="1314" y="11253"/>
                        <a:pt x="4754" y="12018"/>
                      </a:cubicBezTo>
                      <a:cubicBezTo>
                        <a:pt x="8194" y="12782"/>
                        <a:pt x="11251" y="10871"/>
                        <a:pt x="12015" y="7430"/>
                      </a:cubicBezTo>
                      <a:cubicBezTo>
                        <a:pt x="12780" y="3990"/>
                        <a:pt x="10487" y="932"/>
                        <a:pt x="7429" y="167"/>
                      </a:cubicBezTo>
                      <a:close/>
                    </a:path>
                  </a:pathLst>
                </a:custGeom>
                <a:solidFill>
                  <a:srgbClr val="29ABE2"/>
                </a:solidFill>
                <a:ln w="3819" cap="flat">
                  <a:noFill/>
                  <a:prstDash val="solid"/>
                  <a:miter/>
                </a:ln>
              </p:spPr>
              <p:txBody>
                <a:bodyPr rtlCol="0" anchor="ctr"/>
                <a:lstStyle/>
                <a:p>
                  <a:endParaRPr lang="en-US"/>
                </a:p>
              </p:txBody>
            </p:sp>
          </p:grpSp>
          <p:grpSp>
            <p:nvGrpSpPr>
              <p:cNvPr id="68" name="Graphic 4">
                <a:extLst>
                  <a:ext uri="{FF2B5EF4-FFF2-40B4-BE49-F238E27FC236}">
                    <a16:creationId xmlns:a16="http://schemas.microsoft.com/office/drawing/2014/main" id="{510A476A-199A-9F1E-A6B4-29C0C15E73A0}"/>
                  </a:ext>
                </a:extLst>
              </p:cNvPr>
              <p:cNvGrpSpPr/>
              <p:nvPr/>
            </p:nvGrpSpPr>
            <p:grpSpPr>
              <a:xfrm>
                <a:off x="7361054" y="5371926"/>
                <a:ext cx="14282" cy="14285"/>
                <a:chOff x="7361054" y="5371926"/>
                <a:chExt cx="14282" cy="14285"/>
              </a:xfrm>
            </p:grpSpPr>
            <p:sp>
              <p:nvSpPr>
                <p:cNvPr id="114" name="Freeform 113">
                  <a:extLst>
                    <a:ext uri="{FF2B5EF4-FFF2-40B4-BE49-F238E27FC236}">
                      <a16:creationId xmlns:a16="http://schemas.microsoft.com/office/drawing/2014/main" id="{DD5C6F8F-133F-CE63-D910-CC4D47DBD8D8}"/>
                    </a:ext>
                  </a:extLst>
                </p:cNvPr>
                <p:cNvSpPr/>
                <p:nvPr/>
              </p:nvSpPr>
              <p:spPr>
                <a:xfrm rot="-4591593">
                  <a:off x="7362271" y="5373143"/>
                  <a:ext cx="11848" cy="11850"/>
                </a:xfrm>
                <a:custGeom>
                  <a:avLst/>
                  <a:gdLst>
                    <a:gd name="connsiteX0" fmla="*/ 0 w 11848"/>
                    <a:gd name="connsiteY0" fmla="*/ 0 h 11850"/>
                    <a:gd name="connsiteX1" fmla="*/ 11849 w 11848"/>
                    <a:gd name="connsiteY1" fmla="*/ 0 h 11850"/>
                    <a:gd name="connsiteX2" fmla="*/ 11849 w 11848"/>
                    <a:gd name="connsiteY2" fmla="*/ 11851 h 11850"/>
                    <a:gd name="connsiteX3" fmla="*/ 0 w 11848"/>
                    <a:gd name="connsiteY3" fmla="*/ 11851 h 11850"/>
                  </a:gdLst>
                  <a:ahLst/>
                  <a:cxnLst>
                    <a:cxn ang="0">
                      <a:pos x="connsiteX0" y="connsiteY0"/>
                    </a:cxn>
                    <a:cxn ang="0">
                      <a:pos x="connsiteX1" y="connsiteY1"/>
                    </a:cxn>
                    <a:cxn ang="0">
                      <a:pos x="connsiteX2" y="connsiteY2"/>
                    </a:cxn>
                    <a:cxn ang="0">
                      <a:pos x="connsiteX3" y="connsiteY3"/>
                    </a:cxn>
                  </a:cxnLst>
                  <a:rect l="l" t="t" r="r" b="b"/>
                  <a:pathLst>
                    <a:path w="11848" h="11850">
                      <a:moveTo>
                        <a:pt x="0" y="0"/>
                      </a:moveTo>
                      <a:lnTo>
                        <a:pt x="11849" y="0"/>
                      </a:lnTo>
                      <a:lnTo>
                        <a:pt x="11849" y="11851"/>
                      </a:lnTo>
                      <a:lnTo>
                        <a:pt x="0" y="11851"/>
                      </a:lnTo>
                      <a:close/>
                    </a:path>
                  </a:pathLst>
                </a:custGeom>
                <a:noFill/>
                <a:ln w="3819"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44024B0B-1722-2650-E052-486B38452B2F}"/>
                    </a:ext>
                  </a:extLst>
                </p:cNvPr>
                <p:cNvSpPr/>
                <p:nvPr/>
              </p:nvSpPr>
              <p:spPr>
                <a:xfrm>
                  <a:off x="7362439" y="5373460"/>
                  <a:ext cx="11421" cy="11423"/>
                </a:xfrm>
                <a:custGeom>
                  <a:avLst/>
                  <a:gdLst>
                    <a:gd name="connsiteX0" fmla="*/ 7048 w 11421"/>
                    <a:gd name="connsiteY0" fmla="*/ 169 h 11423"/>
                    <a:gd name="connsiteX1" fmla="*/ 169 w 11421"/>
                    <a:gd name="connsiteY1" fmla="*/ 4374 h 11423"/>
                    <a:gd name="connsiteX2" fmla="*/ 4373 w 11421"/>
                    <a:gd name="connsiteY2" fmla="*/ 11255 h 11423"/>
                    <a:gd name="connsiteX3" fmla="*/ 11253 w 11421"/>
                    <a:gd name="connsiteY3" fmla="*/ 7050 h 11423"/>
                    <a:gd name="connsiteX4" fmla="*/ 7048 w 11421"/>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 h="11423">
                      <a:moveTo>
                        <a:pt x="7048" y="169"/>
                      </a:moveTo>
                      <a:cubicBezTo>
                        <a:pt x="3991" y="-596"/>
                        <a:pt x="933" y="1316"/>
                        <a:pt x="169" y="4374"/>
                      </a:cubicBezTo>
                      <a:cubicBezTo>
                        <a:pt x="-596" y="7432"/>
                        <a:pt x="1315" y="10490"/>
                        <a:pt x="4373" y="11255"/>
                      </a:cubicBezTo>
                      <a:cubicBezTo>
                        <a:pt x="7431" y="12019"/>
                        <a:pt x="10488" y="10108"/>
                        <a:pt x="11253"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69" name="Graphic 4">
                <a:extLst>
                  <a:ext uri="{FF2B5EF4-FFF2-40B4-BE49-F238E27FC236}">
                    <a16:creationId xmlns:a16="http://schemas.microsoft.com/office/drawing/2014/main" id="{34723A32-3B65-CE25-CB5A-931C4D6F1E85}"/>
                  </a:ext>
                </a:extLst>
              </p:cNvPr>
              <p:cNvGrpSpPr/>
              <p:nvPr/>
            </p:nvGrpSpPr>
            <p:grpSpPr>
              <a:xfrm>
                <a:off x="7314483" y="5336755"/>
                <a:ext cx="12899" cy="12902"/>
                <a:chOff x="7314483" y="5336755"/>
                <a:chExt cx="12899" cy="12902"/>
              </a:xfrm>
            </p:grpSpPr>
            <p:sp>
              <p:nvSpPr>
                <p:cNvPr id="112" name="Freeform 111">
                  <a:extLst>
                    <a:ext uri="{FF2B5EF4-FFF2-40B4-BE49-F238E27FC236}">
                      <a16:creationId xmlns:a16="http://schemas.microsoft.com/office/drawing/2014/main" id="{0D8642CC-49D3-E80F-F80D-EA84CDA7BFF0}"/>
                    </a:ext>
                  </a:extLst>
                </p:cNvPr>
                <p:cNvSpPr/>
                <p:nvPr/>
              </p:nvSpPr>
              <p:spPr>
                <a:xfrm rot="-4591927">
                  <a:off x="7315582" y="5337855"/>
                  <a:ext cx="10701" cy="10703"/>
                </a:xfrm>
                <a:custGeom>
                  <a:avLst/>
                  <a:gdLst>
                    <a:gd name="connsiteX0" fmla="*/ 0 w 10701"/>
                    <a:gd name="connsiteY0" fmla="*/ 0 h 10703"/>
                    <a:gd name="connsiteX1" fmla="*/ 10702 w 10701"/>
                    <a:gd name="connsiteY1" fmla="*/ 0 h 10703"/>
                    <a:gd name="connsiteX2" fmla="*/ 10702 w 10701"/>
                    <a:gd name="connsiteY2" fmla="*/ 10704 h 10703"/>
                    <a:gd name="connsiteX3" fmla="*/ 0 w 10701"/>
                    <a:gd name="connsiteY3" fmla="*/ 10704 h 10703"/>
                  </a:gdLst>
                  <a:ahLst/>
                  <a:cxnLst>
                    <a:cxn ang="0">
                      <a:pos x="connsiteX0" y="connsiteY0"/>
                    </a:cxn>
                    <a:cxn ang="0">
                      <a:pos x="connsiteX1" y="connsiteY1"/>
                    </a:cxn>
                    <a:cxn ang="0">
                      <a:pos x="connsiteX2" y="connsiteY2"/>
                    </a:cxn>
                    <a:cxn ang="0">
                      <a:pos x="connsiteX3" y="connsiteY3"/>
                    </a:cxn>
                  </a:cxnLst>
                  <a:rect l="l" t="t" r="r" b="b"/>
                  <a:pathLst>
                    <a:path w="10701" h="10703">
                      <a:moveTo>
                        <a:pt x="0" y="0"/>
                      </a:moveTo>
                      <a:lnTo>
                        <a:pt x="10702" y="0"/>
                      </a:lnTo>
                      <a:lnTo>
                        <a:pt x="10702" y="10704"/>
                      </a:lnTo>
                      <a:lnTo>
                        <a:pt x="0" y="10704"/>
                      </a:lnTo>
                      <a:close/>
                    </a:path>
                  </a:pathLst>
                </a:custGeom>
                <a:noFill/>
                <a:ln w="3819"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9DB474FA-2EEE-6137-982D-89E157CC6691}"/>
                    </a:ext>
                  </a:extLst>
                </p:cNvPr>
                <p:cNvSpPr/>
                <p:nvPr/>
              </p:nvSpPr>
              <p:spPr>
                <a:xfrm>
                  <a:off x="7315427" y="5337907"/>
                  <a:ext cx="10684" cy="10661"/>
                </a:xfrm>
                <a:custGeom>
                  <a:avLst/>
                  <a:gdLst>
                    <a:gd name="connsiteX0" fmla="*/ 6667 w 10684"/>
                    <a:gd name="connsiteY0" fmla="*/ 170 h 10661"/>
                    <a:gd name="connsiteX1" fmla="*/ 170 w 10684"/>
                    <a:gd name="connsiteY1" fmla="*/ 3993 h 10661"/>
                    <a:gd name="connsiteX2" fmla="*/ 3992 w 10684"/>
                    <a:gd name="connsiteY2" fmla="*/ 10491 h 10661"/>
                    <a:gd name="connsiteX3" fmla="*/ 10489 w 10684"/>
                    <a:gd name="connsiteY3" fmla="*/ 6668 h 10661"/>
                    <a:gd name="connsiteX4" fmla="*/ 6667 w 10684"/>
                    <a:gd name="connsiteY4" fmla="*/ 170 h 1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 h="10661">
                      <a:moveTo>
                        <a:pt x="6667" y="170"/>
                      </a:moveTo>
                      <a:cubicBezTo>
                        <a:pt x="3992" y="-595"/>
                        <a:pt x="934" y="1317"/>
                        <a:pt x="170" y="3993"/>
                      </a:cubicBezTo>
                      <a:cubicBezTo>
                        <a:pt x="-594" y="6668"/>
                        <a:pt x="1317" y="9727"/>
                        <a:pt x="3992" y="10491"/>
                      </a:cubicBezTo>
                      <a:cubicBezTo>
                        <a:pt x="6667" y="11256"/>
                        <a:pt x="9725" y="9345"/>
                        <a:pt x="10489" y="6668"/>
                      </a:cubicBezTo>
                      <a:cubicBezTo>
                        <a:pt x="11254" y="3611"/>
                        <a:pt x="9725" y="552"/>
                        <a:pt x="6667" y="170"/>
                      </a:cubicBezTo>
                      <a:close/>
                    </a:path>
                  </a:pathLst>
                </a:custGeom>
                <a:solidFill>
                  <a:srgbClr val="29ABE2"/>
                </a:solidFill>
                <a:ln w="3819" cap="flat">
                  <a:noFill/>
                  <a:prstDash val="solid"/>
                  <a:miter/>
                </a:ln>
              </p:spPr>
              <p:txBody>
                <a:bodyPr rtlCol="0" anchor="ctr"/>
                <a:lstStyle/>
                <a:p>
                  <a:endParaRPr lang="en-US"/>
                </a:p>
              </p:txBody>
            </p:sp>
          </p:grpSp>
          <p:grpSp>
            <p:nvGrpSpPr>
              <p:cNvPr id="70" name="Graphic 4">
                <a:extLst>
                  <a:ext uri="{FF2B5EF4-FFF2-40B4-BE49-F238E27FC236}">
                    <a16:creationId xmlns:a16="http://schemas.microsoft.com/office/drawing/2014/main" id="{7DCAC2D2-AB02-7A46-B83E-474A98DF6D8C}"/>
                  </a:ext>
                </a:extLst>
              </p:cNvPr>
              <p:cNvGrpSpPr/>
              <p:nvPr/>
            </p:nvGrpSpPr>
            <p:grpSpPr>
              <a:xfrm>
                <a:off x="7440968" y="5501202"/>
                <a:ext cx="9214" cy="9216"/>
                <a:chOff x="7440968" y="5501202"/>
                <a:chExt cx="9214" cy="9216"/>
              </a:xfrm>
            </p:grpSpPr>
            <p:sp>
              <p:nvSpPr>
                <p:cNvPr id="110" name="Freeform 109">
                  <a:extLst>
                    <a:ext uri="{FF2B5EF4-FFF2-40B4-BE49-F238E27FC236}">
                      <a16:creationId xmlns:a16="http://schemas.microsoft.com/office/drawing/2014/main" id="{4DF2F870-ABD1-553A-994F-8075380F227B}"/>
                    </a:ext>
                  </a:extLst>
                </p:cNvPr>
                <p:cNvSpPr/>
                <p:nvPr/>
              </p:nvSpPr>
              <p:spPr>
                <a:xfrm rot="-4591593">
                  <a:off x="7441753" y="5501988"/>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1F7A213A-5015-E92E-122A-247636CCAF3E}"/>
                    </a:ext>
                  </a:extLst>
                </p:cNvPr>
                <p:cNvSpPr/>
                <p:nvPr/>
              </p:nvSpPr>
              <p:spPr>
                <a:xfrm>
                  <a:off x="7441650" y="5501617"/>
                  <a:ext cx="7408" cy="7409"/>
                </a:xfrm>
                <a:custGeom>
                  <a:avLst/>
                  <a:gdLst>
                    <a:gd name="connsiteX0" fmla="*/ 4660 w 7408"/>
                    <a:gd name="connsiteY0" fmla="*/ 73 h 7409"/>
                    <a:gd name="connsiteX1" fmla="*/ 73 w 7408"/>
                    <a:gd name="connsiteY1" fmla="*/ 2749 h 7409"/>
                    <a:gd name="connsiteX2" fmla="*/ 2749 w 7408"/>
                    <a:gd name="connsiteY2" fmla="*/ 7337 h 7409"/>
                    <a:gd name="connsiteX3" fmla="*/ 7335 w 7408"/>
                    <a:gd name="connsiteY3" fmla="*/ 4661 h 7409"/>
                    <a:gd name="connsiteX4" fmla="*/ 4660 w 7408"/>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 h="7409">
                      <a:moveTo>
                        <a:pt x="4660" y="73"/>
                      </a:moveTo>
                      <a:cubicBezTo>
                        <a:pt x="2749" y="-309"/>
                        <a:pt x="455" y="838"/>
                        <a:pt x="73" y="2749"/>
                      </a:cubicBezTo>
                      <a:cubicBezTo>
                        <a:pt x="-309" y="4661"/>
                        <a:pt x="838" y="6954"/>
                        <a:pt x="2749" y="7337"/>
                      </a:cubicBezTo>
                      <a:cubicBezTo>
                        <a:pt x="4660" y="7719"/>
                        <a:pt x="6953" y="6572"/>
                        <a:pt x="7335" y="4661"/>
                      </a:cubicBezTo>
                      <a:cubicBezTo>
                        <a:pt x="7717" y="2749"/>
                        <a:pt x="6571"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71" name="Graphic 4">
                <a:extLst>
                  <a:ext uri="{FF2B5EF4-FFF2-40B4-BE49-F238E27FC236}">
                    <a16:creationId xmlns:a16="http://schemas.microsoft.com/office/drawing/2014/main" id="{FB10A162-F8E1-3F05-DF06-413E0A71E970}"/>
                  </a:ext>
                </a:extLst>
              </p:cNvPr>
              <p:cNvGrpSpPr/>
              <p:nvPr/>
            </p:nvGrpSpPr>
            <p:grpSpPr>
              <a:xfrm>
                <a:off x="7347584" y="5415242"/>
                <a:ext cx="13361" cy="13364"/>
                <a:chOff x="7347584" y="5415242"/>
                <a:chExt cx="13361" cy="13364"/>
              </a:xfrm>
            </p:grpSpPr>
            <p:sp>
              <p:nvSpPr>
                <p:cNvPr id="108" name="Freeform 107">
                  <a:extLst>
                    <a:ext uri="{FF2B5EF4-FFF2-40B4-BE49-F238E27FC236}">
                      <a16:creationId xmlns:a16="http://schemas.microsoft.com/office/drawing/2014/main" id="{15D12088-2744-B73E-EB6D-AA1EF9B18C3A}"/>
                    </a:ext>
                  </a:extLst>
                </p:cNvPr>
                <p:cNvSpPr/>
                <p:nvPr/>
              </p:nvSpPr>
              <p:spPr>
                <a:xfrm rot="-4591593">
                  <a:off x="7348723" y="5416381"/>
                  <a:ext cx="11084" cy="11086"/>
                </a:xfrm>
                <a:custGeom>
                  <a:avLst/>
                  <a:gdLst>
                    <a:gd name="connsiteX0" fmla="*/ 0 w 11084"/>
                    <a:gd name="connsiteY0" fmla="*/ 0 h 11086"/>
                    <a:gd name="connsiteX1" fmla="*/ 11084 w 11084"/>
                    <a:gd name="connsiteY1" fmla="*/ 0 h 11086"/>
                    <a:gd name="connsiteX2" fmla="*/ 11084 w 11084"/>
                    <a:gd name="connsiteY2" fmla="*/ 11086 h 11086"/>
                    <a:gd name="connsiteX3" fmla="*/ 0 w 11084"/>
                    <a:gd name="connsiteY3" fmla="*/ 11086 h 11086"/>
                  </a:gdLst>
                  <a:ahLst/>
                  <a:cxnLst>
                    <a:cxn ang="0">
                      <a:pos x="connsiteX0" y="connsiteY0"/>
                    </a:cxn>
                    <a:cxn ang="0">
                      <a:pos x="connsiteX1" y="connsiteY1"/>
                    </a:cxn>
                    <a:cxn ang="0">
                      <a:pos x="connsiteX2" y="connsiteY2"/>
                    </a:cxn>
                    <a:cxn ang="0">
                      <a:pos x="connsiteX3" y="connsiteY3"/>
                    </a:cxn>
                  </a:cxnLst>
                  <a:rect l="l" t="t" r="r" b="b"/>
                  <a:pathLst>
                    <a:path w="11084" h="11086">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E577716-5EB8-B8D2-1750-0F722EEF972F}"/>
                    </a:ext>
                  </a:extLst>
                </p:cNvPr>
                <p:cNvSpPr/>
                <p:nvPr/>
              </p:nvSpPr>
              <p:spPr>
                <a:xfrm>
                  <a:off x="7348680" y="5416657"/>
                  <a:ext cx="11420" cy="11423"/>
                </a:xfrm>
                <a:custGeom>
                  <a:avLst/>
                  <a:gdLst>
                    <a:gd name="connsiteX0" fmla="*/ 7048 w 11420"/>
                    <a:gd name="connsiteY0" fmla="*/ 169 h 11423"/>
                    <a:gd name="connsiteX1" fmla="*/ 169 w 11420"/>
                    <a:gd name="connsiteY1" fmla="*/ 4373 h 11423"/>
                    <a:gd name="connsiteX2" fmla="*/ 4373 w 11420"/>
                    <a:gd name="connsiteY2" fmla="*/ 11255 h 11423"/>
                    <a:gd name="connsiteX3" fmla="*/ 11252 w 11420"/>
                    <a:gd name="connsiteY3" fmla="*/ 7050 h 11423"/>
                    <a:gd name="connsiteX4" fmla="*/ 7048 w 11420"/>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0" h="11423">
                      <a:moveTo>
                        <a:pt x="7048" y="169"/>
                      </a:moveTo>
                      <a:cubicBezTo>
                        <a:pt x="3991" y="-596"/>
                        <a:pt x="933" y="1316"/>
                        <a:pt x="169" y="4373"/>
                      </a:cubicBezTo>
                      <a:cubicBezTo>
                        <a:pt x="-596" y="7432"/>
                        <a:pt x="1315" y="10490"/>
                        <a:pt x="4373" y="11255"/>
                      </a:cubicBezTo>
                      <a:cubicBezTo>
                        <a:pt x="7430" y="12019"/>
                        <a:pt x="10488" y="10108"/>
                        <a:pt x="11252" y="7050"/>
                      </a:cubicBezTo>
                      <a:cubicBezTo>
                        <a:pt x="12017" y="3991"/>
                        <a:pt x="10106"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BBE82B73-DF2C-D648-8E74-5FF81298B22E}"/>
                  </a:ext>
                </a:extLst>
              </p:cNvPr>
              <p:cNvGrpSpPr/>
              <p:nvPr/>
            </p:nvGrpSpPr>
            <p:grpSpPr>
              <a:xfrm>
                <a:off x="7242351" y="5311832"/>
                <a:ext cx="11519" cy="11521"/>
                <a:chOff x="7242351" y="5311832"/>
                <a:chExt cx="11519" cy="11521"/>
              </a:xfrm>
            </p:grpSpPr>
            <p:sp>
              <p:nvSpPr>
                <p:cNvPr id="106" name="Freeform 105">
                  <a:extLst>
                    <a:ext uri="{FF2B5EF4-FFF2-40B4-BE49-F238E27FC236}">
                      <a16:creationId xmlns:a16="http://schemas.microsoft.com/office/drawing/2014/main" id="{5B91CF82-7321-879C-3AD7-8D4B5A330418}"/>
                    </a:ext>
                  </a:extLst>
                </p:cNvPr>
                <p:cNvSpPr/>
                <p:nvPr/>
              </p:nvSpPr>
              <p:spPr>
                <a:xfrm rot="-4590844">
                  <a:off x="7243333" y="5312814"/>
                  <a:ext cx="9554" cy="9556"/>
                </a:xfrm>
                <a:custGeom>
                  <a:avLst/>
                  <a:gdLst>
                    <a:gd name="connsiteX0" fmla="*/ 0 w 9554"/>
                    <a:gd name="connsiteY0" fmla="*/ 0 h 9556"/>
                    <a:gd name="connsiteX1" fmla="*/ 9555 w 9554"/>
                    <a:gd name="connsiteY1" fmla="*/ 0 h 9556"/>
                    <a:gd name="connsiteX2" fmla="*/ 9555 w 9554"/>
                    <a:gd name="connsiteY2" fmla="*/ 9556 h 9556"/>
                    <a:gd name="connsiteX3" fmla="*/ 0 w 9554"/>
                    <a:gd name="connsiteY3" fmla="*/ 9556 h 9556"/>
                  </a:gdLst>
                  <a:ahLst/>
                  <a:cxnLst>
                    <a:cxn ang="0">
                      <a:pos x="connsiteX0" y="connsiteY0"/>
                    </a:cxn>
                    <a:cxn ang="0">
                      <a:pos x="connsiteX1" y="connsiteY1"/>
                    </a:cxn>
                    <a:cxn ang="0">
                      <a:pos x="connsiteX2" y="connsiteY2"/>
                    </a:cxn>
                    <a:cxn ang="0">
                      <a:pos x="connsiteX3" y="connsiteY3"/>
                    </a:cxn>
                  </a:cxnLst>
                  <a:rect l="l" t="t" r="r" b="b"/>
                  <a:pathLst>
                    <a:path w="9554" h="9556">
                      <a:moveTo>
                        <a:pt x="0" y="0"/>
                      </a:moveTo>
                      <a:lnTo>
                        <a:pt x="9555" y="0"/>
                      </a:lnTo>
                      <a:lnTo>
                        <a:pt x="9555" y="9556"/>
                      </a:lnTo>
                      <a:lnTo>
                        <a:pt x="0" y="9556"/>
                      </a:lnTo>
                      <a:close/>
                    </a:path>
                  </a:pathLst>
                </a:custGeom>
                <a:noFill/>
                <a:ln w="3819"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9065E6C1-51EC-E556-8725-BDE81230160D}"/>
                    </a:ext>
                  </a:extLst>
                </p:cNvPr>
                <p:cNvSpPr/>
                <p:nvPr/>
              </p:nvSpPr>
              <p:spPr>
                <a:xfrm>
                  <a:off x="7243190" y="5312293"/>
                  <a:ext cx="9540" cy="9517"/>
                </a:xfrm>
                <a:custGeom>
                  <a:avLst/>
                  <a:gdLst>
                    <a:gd name="connsiteX0" fmla="*/ 5904 w 9540"/>
                    <a:gd name="connsiteY0" fmla="*/ 171 h 9517"/>
                    <a:gd name="connsiteX1" fmla="*/ 171 w 9540"/>
                    <a:gd name="connsiteY1" fmla="*/ 3612 h 9517"/>
                    <a:gd name="connsiteX2" fmla="*/ 3611 w 9540"/>
                    <a:gd name="connsiteY2" fmla="*/ 9346 h 9517"/>
                    <a:gd name="connsiteX3" fmla="*/ 9344 w 9540"/>
                    <a:gd name="connsiteY3" fmla="*/ 5905 h 9517"/>
                    <a:gd name="connsiteX4" fmla="*/ 5904 w 9540"/>
                    <a:gd name="connsiteY4" fmla="*/ 171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0" h="9517">
                      <a:moveTo>
                        <a:pt x="5904" y="171"/>
                      </a:moveTo>
                      <a:cubicBezTo>
                        <a:pt x="3229" y="-593"/>
                        <a:pt x="936" y="1318"/>
                        <a:pt x="171" y="3612"/>
                      </a:cubicBezTo>
                      <a:cubicBezTo>
                        <a:pt x="-593" y="6288"/>
                        <a:pt x="1318" y="8581"/>
                        <a:pt x="3611" y="9346"/>
                      </a:cubicBezTo>
                      <a:cubicBezTo>
                        <a:pt x="6287" y="10111"/>
                        <a:pt x="8580" y="8199"/>
                        <a:pt x="9344" y="5905"/>
                      </a:cubicBezTo>
                      <a:cubicBezTo>
                        <a:pt x="10109" y="3612"/>
                        <a:pt x="8580" y="936"/>
                        <a:pt x="5904" y="171"/>
                      </a:cubicBezTo>
                      <a:close/>
                    </a:path>
                  </a:pathLst>
                </a:custGeom>
                <a:solidFill>
                  <a:srgbClr val="29ABE2"/>
                </a:solidFill>
                <a:ln w="3819" cap="flat">
                  <a:noFill/>
                  <a:prstDash val="solid"/>
                  <a:miter/>
                </a:ln>
              </p:spPr>
              <p:txBody>
                <a:bodyPr rtlCol="0" anchor="ctr"/>
                <a:lstStyle/>
                <a:p>
                  <a:endParaRPr lang="en-US"/>
                </a:p>
              </p:txBody>
            </p:sp>
          </p:grpSp>
          <p:grpSp>
            <p:nvGrpSpPr>
              <p:cNvPr id="73" name="Graphic 4">
                <a:extLst>
                  <a:ext uri="{FF2B5EF4-FFF2-40B4-BE49-F238E27FC236}">
                    <a16:creationId xmlns:a16="http://schemas.microsoft.com/office/drawing/2014/main" id="{0FDAEE34-6DBE-5221-C2CF-6AB8DF15BB21}"/>
                  </a:ext>
                </a:extLst>
              </p:cNvPr>
              <p:cNvGrpSpPr/>
              <p:nvPr/>
            </p:nvGrpSpPr>
            <p:grpSpPr>
              <a:xfrm>
                <a:off x="7474516" y="5607626"/>
                <a:ext cx="14284" cy="14286"/>
                <a:chOff x="7474516" y="5607626"/>
                <a:chExt cx="14284" cy="14286"/>
              </a:xfrm>
            </p:grpSpPr>
            <p:sp>
              <p:nvSpPr>
                <p:cNvPr id="104" name="Freeform 103">
                  <a:extLst>
                    <a:ext uri="{FF2B5EF4-FFF2-40B4-BE49-F238E27FC236}">
                      <a16:creationId xmlns:a16="http://schemas.microsoft.com/office/drawing/2014/main" id="{D0B3D08C-55FE-7041-2E23-C2A24D0DC650}"/>
                    </a:ext>
                  </a:extLst>
                </p:cNvPr>
                <p:cNvSpPr/>
                <p:nvPr/>
              </p:nvSpPr>
              <p:spPr>
                <a:xfrm rot="-4590844">
                  <a:off x="7475734" y="5608845"/>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3685299-9F30-90D1-EE2A-97BD591DB203}"/>
                    </a:ext>
                  </a:extLst>
                </p:cNvPr>
                <p:cNvSpPr/>
                <p:nvPr/>
              </p:nvSpPr>
              <p:spPr>
                <a:xfrm>
                  <a:off x="7475952" y="5608559"/>
                  <a:ext cx="11585" cy="11423"/>
                </a:xfrm>
                <a:custGeom>
                  <a:avLst/>
                  <a:gdLst>
                    <a:gd name="connsiteX0" fmla="*/ 7048 w 11585"/>
                    <a:gd name="connsiteY0" fmla="*/ 169 h 11423"/>
                    <a:gd name="connsiteX1" fmla="*/ 168 w 11585"/>
                    <a:gd name="connsiteY1" fmla="*/ 4374 h 11423"/>
                    <a:gd name="connsiteX2" fmla="*/ 4373 w 11585"/>
                    <a:gd name="connsiteY2" fmla="*/ 11255 h 11423"/>
                    <a:gd name="connsiteX3" fmla="*/ 11252 w 11585"/>
                    <a:gd name="connsiteY3" fmla="*/ 7050 h 11423"/>
                    <a:gd name="connsiteX4" fmla="*/ 7048 w 11585"/>
                    <a:gd name="connsiteY4" fmla="*/ 169 h 1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 h="11423">
                      <a:moveTo>
                        <a:pt x="7048" y="169"/>
                      </a:moveTo>
                      <a:cubicBezTo>
                        <a:pt x="3990" y="-596"/>
                        <a:pt x="933" y="1316"/>
                        <a:pt x="168" y="4374"/>
                      </a:cubicBezTo>
                      <a:cubicBezTo>
                        <a:pt x="-596" y="7432"/>
                        <a:pt x="1315" y="10490"/>
                        <a:pt x="4373" y="11255"/>
                      </a:cubicBezTo>
                      <a:cubicBezTo>
                        <a:pt x="7430" y="12019"/>
                        <a:pt x="10488" y="10108"/>
                        <a:pt x="11252" y="7050"/>
                      </a:cubicBezTo>
                      <a:cubicBezTo>
                        <a:pt x="12399" y="4374"/>
                        <a:pt x="10488" y="933"/>
                        <a:pt x="7048" y="169"/>
                      </a:cubicBezTo>
                      <a:close/>
                    </a:path>
                  </a:pathLst>
                </a:custGeom>
                <a:solidFill>
                  <a:srgbClr val="29ABE2"/>
                </a:solidFill>
                <a:ln w="3819"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id="{255B7E2D-B0DF-0DE3-28F5-A8A0875EE8E8}"/>
                  </a:ext>
                </a:extLst>
              </p:cNvPr>
              <p:cNvGrpSpPr/>
              <p:nvPr/>
            </p:nvGrpSpPr>
            <p:grpSpPr>
              <a:xfrm>
                <a:off x="7201471" y="5352085"/>
                <a:ext cx="11519" cy="11521"/>
                <a:chOff x="7201471" y="5352085"/>
                <a:chExt cx="11519" cy="11521"/>
              </a:xfrm>
            </p:grpSpPr>
            <p:sp>
              <p:nvSpPr>
                <p:cNvPr id="102" name="Freeform 101">
                  <a:extLst>
                    <a:ext uri="{FF2B5EF4-FFF2-40B4-BE49-F238E27FC236}">
                      <a16:creationId xmlns:a16="http://schemas.microsoft.com/office/drawing/2014/main" id="{EC364DC3-4698-B9CC-5C0D-99437E4B5E6B}"/>
                    </a:ext>
                  </a:extLst>
                </p:cNvPr>
                <p:cNvSpPr/>
                <p:nvPr/>
              </p:nvSpPr>
              <p:spPr>
                <a:xfrm rot="-4591259">
                  <a:off x="7202453" y="5353067"/>
                  <a:ext cx="9555" cy="9557"/>
                </a:xfrm>
                <a:custGeom>
                  <a:avLst/>
                  <a:gdLst>
                    <a:gd name="connsiteX0" fmla="*/ 0 w 9555"/>
                    <a:gd name="connsiteY0" fmla="*/ 0 h 9557"/>
                    <a:gd name="connsiteX1" fmla="*/ 9556 w 9555"/>
                    <a:gd name="connsiteY1" fmla="*/ 0 h 9557"/>
                    <a:gd name="connsiteX2" fmla="*/ 9556 w 9555"/>
                    <a:gd name="connsiteY2" fmla="*/ 9557 h 9557"/>
                    <a:gd name="connsiteX3" fmla="*/ 0 w 9555"/>
                    <a:gd name="connsiteY3" fmla="*/ 9557 h 9557"/>
                  </a:gdLst>
                  <a:ahLst/>
                  <a:cxnLst>
                    <a:cxn ang="0">
                      <a:pos x="connsiteX0" y="connsiteY0"/>
                    </a:cxn>
                    <a:cxn ang="0">
                      <a:pos x="connsiteX1" y="connsiteY1"/>
                    </a:cxn>
                    <a:cxn ang="0">
                      <a:pos x="connsiteX2" y="connsiteY2"/>
                    </a:cxn>
                    <a:cxn ang="0">
                      <a:pos x="connsiteX3" y="connsiteY3"/>
                    </a:cxn>
                  </a:cxnLst>
                  <a:rect l="l" t="t" r="r" b="b"/>
                  <a:pathLst>
                    <a:path w="9555" h="9557">
                      <a:moveTo>
                        <a:pt x="0" y="0"/>
                      </a:moveTo>
                      <a:lnTo>
                        <a:pt x="9556" y="0"/>
                      </a:lnTo>
                      <a:lnTo>
                        <a:pt x="9556" y="9557"/>
                      </a:lnTo>
                      <a:lnTo>
                        <a:pt x="0" y="9557"/>
                      </a:lnTo>
                      <a:close/>
                    </a:path>
                  </a:pathLst>
                </a:custGeom>
                <a:noFill/>
                <a:ln w="3819"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1E36DB4-B94F-EB16-C9E0-EDBBCC2F0874}"/>
                    </a:ext>
                  </a:extLst>
                </p:cNvPr>
                <p:cNvSpPr/>
                <p:nvPr/>
              </p:nvSpPr>
              <p:spPr>
                <a:xfrm>
                  <a:off x="7201887" y="5353171"/>
                  <a:ext cx="9428" cy="9542"/>
                </a:xfrm>
                <a:custGeom>
                  <a:avLst/>
                  <a:gdLst>
                    <a:gd name="connsiteX0" fmla="*/ 5930 w 9428"/>
                    <a:gd name="connsiteY0" fmla="*/ 197 h 9542"/>
                    <a:gd name="connsiteX1" fmla="*/ 197 w 9428"/>
                    <a:gd name="connsiteY1" fmla="*/ 3637 h 9542"/>
                    <a:gd name="connsiteX2" fmla="*/ 3637 w 9428"/>
                    <a:gd name="connsiteY2" fmla="*/ 9372 h 9542"/>
                    <a:gd name="connsiteX3" fmla="*/ 9370 w 9428"/>
                    <a:gd name="connsiteY3" fmla="*/ 5931 h 9542"/>
                    <a:gd name="connsiteX4" fmla="*/ 5930 w 9428"/>
                    <a:gd name="connsiteY4" fmla="*/ 197 h 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 h="9542">
                      <a:moveTo>
                        <a:pt x="5930" y="197"/>
                      </a:moveTo>
                      <a:cubicBezTo>
                        <a:pt x="3254" y="-568"/>
                        <a:pt x="961" y="961"/>
                        <a:pt x="197" y="3637"/>
                      </a:cubicBezTo>
                      <a:cubicBezTo>
                        <a:pt x="-568" y="6313"/>
                        <a:pt x="961" y="8607"/>
                        <a:pt x="3637" y="9372"/>
                      </a:cubicBezTo>
                      <a:cubicBezTo>
                        <a:pt x="6312" y="10136"/>
                        <a:pt x="8605" y="8225"/>
                        <a:pt x="9370" y="5931"/>
                      </a:cubicBezTo>
                      <a:cubicBezTo>
                        <a:pt x="9752" y="3255"/>
                        <a:pt x="8223"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5" name="Graphic 4">
                <a:extLst>
                  <a:ext uri="{FF2B5EF4-FFF2-40B4-BE49-F238E27FC236}">
                    <a16:creationId xmlns:a16="http://schemas.microsoft.com/office/drawing/2014/main" id="{6B3DDFA2-ED11-5BC6-18E1-89DB7F458F71}"/>
                  </a:ext>
                </a:extLst>
              </p:cNvPr>
              <p:cNvGrpSpPr/>
              <p:nvPr/>
            </p:nvGrpSpPr>
            <p:grpSpPr>
              <a:xfrm>
                <a:off x="7111711" y="5300679"/>
                <a:ext cx="11056" cy="11059"/>
                <a:chOff x="7111711" y="5300679"/>
                <a:chExt cx="11056" cy="11059"/>
              </a:xfrm>
            </p:grpSpPr>
            <p:sp>
              <p:nvSpPr>
                <p:cNvPr id="100" name="Freeform 99">
                  <a:extLst>
                    <a:ext uri="{FF2B5EF4-FFF2-40B4-BE49-F238E27FC236}">
                      <a16:creationId xmlns:a16="http://schemas.microsoft.com/office/drawing/2014/main" id="{0B66B923-E7AD-53A0-E331-C6332A9E8E53}"/>
                    </a:ext>
                  </a:extLst>
                </p:cNvPr>
                <p:cNvSpPr/>
                <p:nvPr/>
              </p:nvSpPr>
              <p:spPr>
                <a:xfrm rot="-4591927">
                  <a:off x="7112653" y="5301622"/>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C8874BA2-50E9-1B94-9D65-4F20BCE411CB}"/>
                    </a:ext>
                  </a:extLst>
                </p:cNvPr>
                <p:cNvSpPr/>
                <p:nvPr/>
              </p:nvSpPr>
              <p:spPr>
                <a:xfrm>
                  <a:off x="7112453" y="5301947"/>
                  <a:ext cx="9184" cy="9185"/>
                </a:xfrm>
                <a:custGeom>
                  <a:avLst/>
                  <a:gdLst>
                    <a:gd name="connsiteX0" fmla="*/ 5548 w 9184"/>
                    <a:gd name="connsiteY0" fmla="*/ 197 h 9185"/>
                    <a:gd name="connsiteX1" fmla="*/ 197 w 9184"/>
                    <a:gd name="connsiteY1" fmla="*/ 3637 h 9185"/>
                    <a:gd name="connsiteX2" fmla="*/ 3637 w 9184"/>
                    <a:gd name="connsiteY2" fmla="*/ 8989 h 9185"/>
                    <a:gd name="connsiteX3" fmla="*/ 8987 w 9184"/>
                    <a:gd name="connsiteY3" fmla="*/ 5549 h 9185"/>
                    <a:gd name="connsiteX4" fmla="*/ 5548 w 9184"/>
                    <a:gd name="connsiteY4" fmla="*/ 197 h 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 h="9185">
                      <a:moveTo>
                        <a:pt x="5548" y="197"/>
                      </a:moveTo>
                      <a:cubicBezTo>
                        <a:pt x="3254" y="-568"/>
                        <a:pt x="579" y="961"/>
                        <a:pt x="197" y="3637"/>
                      </a:cubicBezTo>
                      <a:cubicBezTo>
                        <a:pt x="-567" y="5931"/>
                        <a:pt x="961" y="8607"/>
                        <a:pt x="3637" y="8989"/>
                      </a:cubicBezTo>
                      <a:cubicBezTo>
                        <a:pt x="5930" y="9754"/>
                        <a:pt x="8605" y="8224"/>
                        <a:pt x="8987" y="5549"/>
                      </a:cubicBezTo>
                      <a:cubicBezTo>
                        <a:pt x="9752" y="3255"/>
                        <a:pt x="8223" y="579"/>
                        <a:pt x="5548" y="197"/>
                      </a:cubicBezTo>
                      <a:close/>
                    </a:path>
                  </a:pathLst>
                </a:custGeom>
                <a:solidFill>
                  <a:srgbClr val="29ABE2"/>
                </a:solidFill>
                <a:ln w="3819" cap="flat">
                  <a:noFill/>
                  <a:prstDash val="solid"/>
                  <a:miter/>
                </a:ln>
              </p:spPr>
              <p:txBody>
                <a:bodyPr rtlCol="0" anchor="ctr"/>
                <a:lstStyle/>
                <a:p>
                  <a:endParaRPr lang="en-US"/>
                </a:p>
              </p:txBody>
            </p:sp>
          </p:grpSp>
          <p:grpSp>
            <p:nvGrpSpPr>
              <p:cNvPr id="76" name="Graphic 4">
                <a:extLst>
                  <a:ext uri="{FF2B5EF4-FFF2-40B4-BE49-F238E27FC236}">
                    <a16:creationId xmlns:a16="http://schemas.microsoft.com/office/drawing/2014/main" id="{178F2181-074E-8F79-EA33-B3CEA8730B65}"/>
                  </a:ext>
                </a:extLst>
              </p:cNvPr>
              <p:cNvGrpSpPr/>
              <p:nvPr/>
            </p:nvGrpSpPr>
            <p:grpSpPr>
              <a:xfrm>
                <a:off x="7078999" y="5334637"/>
                <a:ext cx="10596" cy="10598"/>
                <a:chOff x="7078999" y="5334637"/>
                <a:chExt cx="10596" cy="10598"/>
              </a:xfrm>
            </p:grpSpPr>
            <p:sp>
              <p:nvSpPr>
                <p:cNvPr id="98" name="Freeform 97">
                  <a:extLst>
                    <a:ext uri="{FF2B5EF4-FFF2-40B4-BE49-F238E27FC236}">
                      <a16:creationId xmlns:a16="http://schemas.microsoft.com/office/drawing/2014/main" id="{84D8AA72-5BCB-E186-6EEA-4285A6E4A352}"/>
                    </a:ext>
                  </a:extLst>
                </p:cNvPr>
                <p:cNvSpPr/>
                <p:nvPr/>
              </p:nvSpPr>
              <p:spPr>
                <a:xfrm rot="-4591927">
                  <a:off x="7079902" y="5335540"/>
                  <a:ext cx="8790" cy="8792"/>
                </a:xfrm>
                <a:custGeom>
                  <a:avLst/>
                  <a:gdLst>
                    <a:gd name="connsiteX0" fmla="*/ 0 w 8790"/>
                    <a:gd name="connsiteY0" fmla="*/ 0 h 8792"/>
                    <a:gd name="connsiteX1" fmla="*/ 8791 w 8790"/>
                    <a:gd name="connsiteY1" fmla="*/ 0 h 8792"/>
                    <a:gd name="connsiteX2" fmla="*/ 8791 w 8790"/>
                    <a:gd name="connsiteY2" fmla="*/ 8793 h 8792"/>
                    <a:gd name="connsiteX3" fmla="*/ 0 w 8790"/>
                    <a:gd name="connsiteY3" fmla="*/ 8793 h 8792"/>
                  </a:gdLst>
                  <a:ahLst/>
                  <a:cxnLst>
                    <a:cxn ang="0">
                      <a:pos x="connsiteX0" y="connsiteY0"/>
                    </a:cxn>
                    <a:cxn ang="0">
                      <a:pos x="connsiteX1" y="connsiteY1"/>
                    </a:cxn>
                    <a:cxn ang="0">
                      <a:pos x="connsiteX2" y="connsiteY2"/>
                    </a:cxn>
                    <a:cxn ang="0">
                      <a:pos x="connsiteX3" y="connsiteY3"/>
                    </a:cxn>
                  </a:cxnLst>
                  <a:rect l="l" t="t" r="r" b="b"/>
                  <a:pathLst>
                    <a:path w="8790" h="8792">
                      <a:moveTo>
                        <a:pt x="0" y="0"/>
                      </a:moveTo>
                      <a:lnTo>
                        <a:pt x="8791" y="0"/>
                      </a:lnTo>
                      <a:lnTo>
                        <a:pt x="8791" y="8793"/>
                      </a:lnTo>
                      <a:lnTo>
                        <a:pt x="0" y="8793"/>
                      </a:lnTo>
                      <a:close/>
                    </a:path>
                  </a:pathLst>
                </a:custGeom>
                <a:noFill/>
                <a:ln w="3819"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2209B7A-7297-D50C-21CE-B18E0CB96D42}"/>
                    </a:ext>
                  </a:extLst>
                </p:cNvPr>
                <p:cNvSpPr/>
                <p:nvPr/>
              </p:nvSpPr>
              <p:spPr>
                <a:xfrm>
                  <a:off x="7080090" y="5336093"/>
                  <a:ext cx="8679" cy="8554"/>
                </a:xfrm>
                <a:custGeom>
                  <a:avLst/>
                  <a:gdLst>
                    <a:gd name="connsiteX0" fmla="*/ 5423 w 8679"/>
                    <a:gd name="connsiteY0" fmla="*/ 72 h 8554"/>
                    <a:gd name="connsiteX1" fmla="*/ 72 w 8679"/>
                    <a:gd name="connsiteY1" fmla="*/ 3130 h 8554"/>
                    <a:gd name="connsiteX2" fmla="*/ 3130 w 8679"/>
                    <a:gd name="connsiteY2" fmla="*/ 8482 h 8554"/>
                    <a:gd name="connsiteX3" fmla="*/ 8481 w 8679"/>
                    <a:gd name="connsiteY3" fmla="*/ 5424 h 8554"/>
                    <a:gd name="connsiteX4" fmla="*/ 5423 w 8679"/>
                    <a:gd name="connsiteY4" fmla="*/ 72 h 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 h="8554">
                      <a:moveTo>
                        <a:pt x="5423" y="72"/>
                      </a:moveTo>
                      <a:cubicBezTo>
                        <a:pt x="3130" y="-310"/>
                        <a:pt x="837" y="837"/>
                        <a:pt x="72" y="3130"/>
                      </a:cubicBezTo>
                      <a:cubicBezTo>
                        <a:pt x="-310" y="5424"/>
                        <a:pt x="837" y="7718"/>
                        <a:pt x="3130" y="8482"/>
                      </a:cubicBezTo>
                      <a:cubicBezTo>
                        <a:pt x="5423" y="8864"/>
                        <a:pt x="7716" y="7718"/>
                        <a:pt x="8481" y="5424"/>
                      </a:cubicBezTo>
                      <a:cubicBezTo>
                        <a:pt x="9245" y="2748"/>
                        <a:pt x="7716" y="455"/>
                        <a:pt x="5423" y="72"/>
                      </a:cubicBezTo>
                      <a:close/>
                    </a:path>
                  </a:pathLst>
                </a:custGeom>
                <a:solidFill>
                  <a:srgbClr val="29ABE2"/>
                </a:solidFill>
                <a:ln w="3819" cap="flat">
                  <a:noFill/>
                  <a:prstDash val="solid"/>
                  <a:miter/>
                </a:ln>
              </p:spPr>
              <p:txBody>
                <a:bodyPr rtlCol="0" anchor="ctr"/>
                <a:lstStyle/>
                <a:p>
                  <a:endParaRPr lang="en-US"/>
                </a:p>
              </p:txBody>
            </p:sp>
          </p:grpSp>
          <p:grpSp>
            <p:nvGrpSpPr>
              <p:cNvPr id="77" name="Graphic 4">
                <a:extLst>
                  <a:ext uri="{FF2B5EF4-FFF2-40B4-BE49-F238E27FC236}">
                    <a16:creationId xmlns:a16="http://schemas.microsoft.com/office/drawing/2014/main" id="{28C7BE1D-5727-69CF-1183-657D10B32F77}"/>
                  </a:ext>
                </a:extLst>
              </p:cNvPr>
              <p:cNvGrpSpPr/>
              <p:nvPr/>
            </p:nvGrpSpPr>
            <p:grpSpPr>
              <a:xfrm>
                <a:off x="7351218" y="5680791"/>
                <a:ext cx="17044" cy="17047"/>
                <a:chOff x="7351218" y="5680791"/>
                <a:chExt cx="17044" cy="17047"/>
              </a:xfrm>
            </p:grpSpPr>
            <p:sp>
              <p:nvSpPr>
                <p:cNvPr id="96" name="Freeform 95">
                  <a:extLst>
                    <a:ext uri="{FF2B5EF4-FFF2-40B4-BE49-F238E27FC236}">
                      <a16:creationId xmlns:a16="http://schemas.microsoft.com/office/drawing/2014/main" id="{5A7FEA0F-6DF7-493A-1B85-212C569DE506}"/>
                    </a:ext>
                  </a:extLst>
                </p:cNvPr>
                <p:cNvSpPr/>
                <p:nvPr/>
              </p:nvSpPr>
              <p:spPr>
                <a:xfrm rot="-4592262">
                  <a:off x="7352670" y="5682243"/>
                  <a:ext cx="14141" cy="14143"/>
                </a:xfrm>
                <a:custGeom>
                  <a:avLst/>
                  <a:gdLst>
                    <a:gd name="connsiteX0" fmla="*/ 0 w 14141"/>
                    <a:gd name="connsiteY0" fmla="*/ 0 h 14143"/>
                    <a:gd name="connsiteX1" fmla="*/ 14141 w 14141"/>
                    <a:gd name="connsiteY1" fmla="*/ 0 h 14143"/>
                    <a:gd name="connsiteX2" fmla="*/ 14141 w 14141"/>
                    <a:gd name="connsiteY2" fmla="*/ 14144 h 14143"/>
                    <a:gd name="connsiteX3" fmla="*/ 0 w 14141"/>
                    <a:gd name="connsiteY3" fmla="*/ 14144 h 14143"/>
                  </a:gdLst>
                  <a:ahLst/>
                  <a:cxnLst>
                    <a:cxn ang="0">
                      <a:pos x="connsiteX0" y="connsiteY0"/>
                    </a:cxn>
                    <a:cxn ang="0">
                      <a:pos x="connsiteX1" y="connsiteY1"/>
                    </a:cxn>
                    <a:cxn ang="0">
                      <a:pos x="connsiteX2" y="connsiteY2"/>
                    </a:cxn>
                    <a:cxn ang="0">
                      <a:pos x="connsiteX3" y="connsiteY3"/>
                    </a:cxn>
                  </a:cxnLst>
                  <a:rect l="l" t="t" r="r" b="b"/>
                  <a:pathLst>
                    <a:path w="14141" h="14143">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7938904C-6A8A-E99F-F354-D37A984F1D13}"/>
                    </a:ext>
                  </a:extLst>
                </p:cNvPr>
                <p:cNvSpPr/>
                <p:nvPr/>
              </p:nvSpPr>
              <p:spPr>
                <a:xfrm>
                  <a:off x="7352906" y="5681977"/>
                  <a:ext cx="14052" cy="14054"/>
                </a:xfrm>
                <a:custGeom>
                  <a:avLst/>
                  <a:gdLst>
                    <a:gd name="connsiteX0" fmla="*/ 8555 w 14052"/>
                    <a:gd name="connsiteY0" fmla="*/ 147 h 14054"/>
                    <a:gd name="connsiteX1" fmla="*/ 147 w 14052"/>
                    <a:gd name="connsiteY1" fmla="*/ 5498 h 14054"/>
                    <a:gd name="connsiteX2" fmla="*/ 5497 w 14052"/>
                    <a:gd name="connsiteY2" fmla="*/ 13908 h 14054"/>
                    <a:gd name="connsiteX3" fmla="*/ 13906 w 14052"/>
                    <a:gd name="connsiteY3" fmla="*/ 8556 h 14054"/>
                    <a:gd name="connsiteX4" fmla="*/ 8555 w 14052"/>
                    <a:gd name="connsiteY4" fmla="*/ 147 h 1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2" h="14054">
                      <a:moveTo>
                        <a:pt x="8555" y="147"/>
                      </a:moveTo>
                      <a:cubicBezTo>
                        <a:pt x="4733" y="-618"/>
                        <a:pt x="911" y="1676"/>
                        <a:pt x="147" y="5498"/>
                      </a:cubicBezTo>
                      <a:cubicBezTo>
                        <a:pt x="-618" y="9321"/>
                        <a:pt x="1675" y="13144"/>
                        <a:pt x="5497" y="13908"/>
                      </a:cubicBezTo>
                      <a:cubicBezTo>
                        <a:pt x="9319" y="14673"/>
                        <a:pt x="13141" y="12379"/>
                        <a:pt x="13906" y="8556"/>
                      </a:cubicBezTo>
                      <a:cubicBezTo>
                        <a:pt x="14670" y="5116"/>
                        <a:pt x="12377" y="911"/>
                        <a:pt x="8555" y="147"/>
                      </a:cubicBezTo>
                      <a:close/>
                    </a:path>
                  </a:pathLst>
                </a:custGeom>
                <a:solidFill>
                  <a:srgbClr val="29ABE2"/>
                </a:solidFill>
                <a:ln w="3819" cap="flat">
                  <a:noFill/>
                  <a:prstDash val="solid"/>
                  <a:miter/>
                </a:ln>
              </p:spPr>
              <p:txBody>
                <a:bodyPr rtlCol="0" anchor="ctr"/>
                <a:lstStyle/>
                <a:p>
                  <a:endParaRPr lang="en-US"/>
                </a:p>
              </p:txBody>
            </p:sp>
          </p:grpSp>
          <p:grpSp>
            <p:nvGrpSpPr>
              <p:cNvPr id="78" name="Graphic 4">
                <a:extLst>
                  <a:ext uri="{FF2B5EF4-FFF2-40B4-BE49-F238E27FC236}">
                    <a16:creationId xmlns:a16="http://schemas.microsoft.com/office/drawing/2014/main" id="{74AF855E-BE95-2178-6936-0C824BF32AB8}"/>
                  </a:ext>
                </a:extLst>
              </p:cNvPr>
              <p:cNvGrpSpPr/>
              <p:nvPr/>
            </p:nvGrpSpPr>
            <p:grpSpPr>
              <a:xfrm>
                <a:off x="7371097" y="5719716"/>
                <a:ext cx="11057" cy="11059"/>
                <a:chOff x="7371097" y="5719716"/>
                <a:chExt cx="11057" cy="11059"/>
              </a:xfrm>
            </p:grpSpPr>
            <p:sp>
              <p:nvSpPr>
                <p:cNvPr id="94" name="Freeform 93">
                  <a:extLst>
                    <a:ext uri="{FF2B5EF4-FFF2-40B4-BE49-F238E27FC236}">
                      <a16:creationId xmlns:a16="http://schemas.microsoft.com/office/drawing/2014/main" id="{F0AB720B-78A5-8518-98D1-5BB2A28ADC8F}"/>
                    </a:ext>
                  </a:extLst>
                </p:cNvPr>
                <p:cNvSpPr/>
                <p:nvPr/>
              </p:nvSpPr>
              <p:spPr>
                <a:xfrm rot="-4591593">
                  <a:off x="7372039" y="5720658"/>
                  <a:ext cx="9172" cy="9174"/>
                </a:xfrm>
                <a:custGeom>
                  <a:avLst/>
                  <a:gdLst>
                    <a:gd name="connsiteX0" fmla="*/ 0 w 9172"/>
                    <a:gd name="connsiteY0" fmla="*/ 0 h 9174"/>
                    <a:gd name="connsiteX1" fmla="*/ 9173 w 9172"/>
                    <a:gd name="connsiteY1" fmla="*/ 0 h 9174"/>
                    <a:gd name="connsiteX2" fmla="*/ 9173 w 9172"/>
                    <a:gd name="connsiteY2" fmla="*/ 9175 h 9174"/>
                    <a:gd name="connsiteX3" fmla="*/ 0 w 9172"/>
                    <a:gd name="connsiteY3" fmla="*/ 9175 h 9174"/>
                  </a:gdLst>
                  <a:ahLst/>
                  <a:cxnLst>
                    <a:cxn ang="0">
                      <a:pos x="connsiteX0" y="connsiteY0"/>
                    </a:cxn>
                    <a:cxn ang="0">
                      <a:pos x="connsiteX1" y="connsiteY1"/>
                    </a:cxn>
                    <a:cxn ang="0">
                      <a:pos x="connsiteX2" y="connsiteY2"/>
                    </a:cxn>
                    <a:cxn ang="0">
                      <a:pos x="connsiteX3" y="connsiteY3"/>
                    </a:cxn>
                  </a:cxnLst>
                  <a:rect l="l" t="t" r="r" b="b"/>
                  <a:pathLst>
                    <a:path w="9172" h="9174">
                      <a:moveTo>
                        <a:pt x="0" y="0"/>
                      </a:moveTo>
                      <a:lnTo>
                        <a:pt x="9173" y="0"/>
                      </a:lnTo>
                      <a:lnTo>
                        <a:pt x="9173" y="9175"/>
                      </a:lnTo>
                      <a:lnTo>
                        <a:pt x="0" y="9175"/>
                      </a:lnTo>
                      <a:close/>
                    </a:path>
                  </a:pathLst>
                </a:custGeom>
                <a:noFill/>
                <a:ln w="3819"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0064361F-9DB6-581F-D8F3-2F27077456A0}"/>
                    </a:ext>
                  </a:extLst>
                </p:cNvPr>
                <p:cNvSpPr/>
                <p:nvPr/>
              </p:nvSpPr>
              <p:spPr>
                <a:xfrm>
                  <a:off x="7371584" y="5720537"/>
                  <a:ext cx="9566" cy="9568"/>
                </a:xfrm>
                <a:custGeom>
                  <a:avLst/>
                  <a:gdLst>
                    <a:gd name="connsiteX0" fmla="*/ 5930 w 9566"/>
                    <a:gd name="connsiteY0" fmla="*/ 197 h 9568"/>
                    <a:gd name="connsiteX1" fmla="*/ 197 w 9566"/>
                    <a:gd name="connsiteY1" fmla="*/ 3637 h 9568"/>
                    <a:gd name="connsiteX2" fmla="*/ 3636 w 9566"/>
                    <a:gd name="connsiteY2" fmla="*/ 9371 h 9568"/>
                    <a:gd name="connsiteX3" fmla="*/ 9369 w 9566"/>
                    <a:gd name="connsiteY3" fmla="*/ 5931 h 9568"/>
                    <a:gd name="connsiteX4" fmla="*/ 5930 w 9566"/>
                    <a:gd name="connsiteY4" fmla="*/ 197 h 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6" h="9568">
                      <a:moveTo>
                        <a:pt x="5930" y="197"/>
                      </a:moveTo>
                      <a:cubicBezTo>
                        <a:pt x="3254" y="-568"/>
                        <a:pt x="961" y="961"/>
                        <a:pt x="197" y="3637"/>
                      </a:cubicBezTo>
                      <a:cubicBezTo>
                        <a:pt x="-568" y="6313"/>
                        <a:pt x="961" y="8607"/>
                        <a:pt x="3636" y="9371"/>
                      </a:cubicBezTo>
                      <a:cubicBezTo>
                        <a:pt x="6312" y="10136"/>
                        <a:pt x="8605" y="8607"/>
                        <a:pt x="9369" y="5931"/>
                      </a:cubicBezTo>
                      <a:cubicBezTo>
                        <a:pt x="10134" y="3255"/>
                        <a:pt x="8605" y="961"/>
                        <a:pt x="5930" y="197"/>
                      </a:cubicBezTo>
                      <a:close/>
                    </a:path>
                  </a:pathLst>
                </a:custGeom>
                <a:solidFill>
                  <a:srgbClr val="29ABE2"/>
                </a:solidFill>
                <a:ln w="3819" cap="flat">
                  <a:noFill/>
                  <a:prstDash val="solid"/>
                  <a:miter/>
                </a:ln>
              </p:spPr>
              <p:txBody>
                <a:bodyPr rtlCol="0" anchor="ctr"/>
                <a:lstStyle/>
                <a:p>
                  <a:endParaRPr lang="en-US"/>
                </a:p>
              </p:txBody>
            </p:sp>
          </p:grpSp>
          <p:grpSp>
            <p:nvGrpSpPr>
              <p:cNvPr id="79" name="Graphic 4">
                <a:extLst>
                  <a:ext uri="{FF2B5EF4-FFF2-40B4-BE49-F238E27FC236}">
                    <a16:creationId xmlns:a16="http://schemas.microsoft.com/office/drawing/2014/main" id="{CFA458B9-C65F-424F-846C-C7A884DAFA7D}"/>
                  </a:ext>
                </a:extLst>
              </p:cNvPr>
              <p:cNvGrpSpPr/>
              <p:nvPr/>
            </p:nvGrpSpPr>
            <p:grpSpPr>
              <a:xfrm>
                <a:off x="6964479" y="5287694"/>
                <a:ext cx="13360" cy="13363"/>
                <a:chOff x="6964479" y="5287694"/>
                <a:chExt cx="13360" cy="13363"/>
              </a:xfrm>
            </p:grpSpPr>
            <p:sp>
              <p:nvSpPr>
                <p:cNvPr id="92" name="Freeform 91">
                  <a:extLst>
                    <a:ext uri="{FF2B5EF4-FFF2-40B4-BE49-F238E27FC236}">
                      <a16:creationId xmlns:a16="http://schemas.microsoft.com/office/drawing/2014/main" id="{B2E420EC-ABBD-BD78-2940-B53E3AC8147E}"/>
                    </a:ext>
                  </a:extLst>
                </p:cNvPr>
                <p:cNvSpPr/>
                <p:nvPr/>
              </p:nvSpPr>
              <p:spPr>
                <a:xfrm rot="-4591927">
                  <a:off x="6965617" y="5288833"/>
                  <a:ext cx="11083" cy="11085"/>
                </a:xfrm>
                <a:custGeom>
                  <a:avLst/>
                  <a:gdLst>
                    <a:gd name="connsiteX0" fmla="*/ 0 w 11083"/>
                    <a:gd name="connsiteY0" fmla="*/ 0 h 11085"/>
                    <a:gd name="connsiteX1" fmla="*/ 11084 w 11083"/>
                    <a:gd name="connsiteY1" fmla="*/ 0 h 11085"/>
                    <a:gd name="connsiteX2" fmla="*/ 11084 w 11083"/>
                    <a:gd name="connsiteY2" fmla="*/ 11086 h 11085"/>
                    <a:gd name="connsiteX3" fmla="*/ 0 w 11083"/>
                    <a:gd name="connsiteY3" fmla="*/ 11086 h 11085"/>
                  </a:gdLst>
                  <a:ahLst/>
                  <a:cxnLst>
                    <a:cxn ang="0">
                      <a:pos x="connsiteX0" y="connsiteY0"/>
                    </a:cxn>
                    <a:cxn ang="0">
                      <a:pos x="connsiteX1" y="connsiteY1"/>
                    </a:cxn>
                    <a:cxn ang="0">
                      <a:pos x="connsiteX2" y="connsiteY2"/>
                    </a:cxn>
                    <a:cxn ang="0">
                      <a:pos x="connsiteX3" y="connsiteY3"/>
                    </a:cxn>
                  </a:cxnLst>
                  <a:rect l="l" t="t" r="r" b="b"/>
                  <a:pathLst>
                    <a:path w="11083" h="11085">
                      <a:moveTo>
                        <a:pt x="0" y="0"/>
                      </a:moveTo>
                      <a:lnTo>
                        <a:pt x="11084" y="0"/>
                      </a:lnTo>
                      <a:lnTo>
                        <a:pt x="11084" y="11086"/>
                      </a:lnTo>
                      <a:lnTo>
                        <a:pt x="0" y="11086"/>
                      </a:lnTo>
                      <a:close/>
                    </a:path>
                  </a:pathLst>
                </a:custGeom>
                <a:noFill/>
                <a:ln w="3819"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56F86A6-269A-62C8-C7DF-F67D4449F837}"/>
                    </a:ext>
                  </a:extLst>
                </p:cNvPr>
                <p:cNvSpPr/>
                <p:nvPr/>
              </p:nvSpPr>
              <p:spPr>
                <a:xfrm>
                  <a:off x="6965716" y="5288977"/>
                  <a:ext cx="10918" cy="11040"/>
                </a:xfrm>
                <a:custGeom>
                  <a:avLst/>
                  <a:gdLst>
                    <a:gd name="connsiteX0" fmla="*/ 6666 w 10918"/>
                    <a:gd name="connsiteY0" fmla="*/ 169 h 11040"/>
                    <a:gd name="connsiteX1" fmla="*/ 168 w 10918"/>
                    <a:gd name="connsiteY1" fmla="*/ 4373 h 11040"/>
                    <a:gd name="connsiteX2" fmla="*/ 4373 w 10918"/>
                    <a:gd name="connsiteY2" fmla="*/ 10872 h 11040"/>
                    <a:gd name="connsiteX3" fmla="*/ 10870 w 10918"/>
                    <a:gd name="connsiteY3" fmla="*/ 6667 h 11040"/>
                    <a:gd name="connsiteX4" fmla="*/ 6666 w 10918"/>
                    <a:gd name="connsiteY4" fmla="*/ 169 h 1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 h="11040">
                      <a:moveTo>
                        <a:pt x="6666" y="169"/>
                      </a:moveTo>
                      <a:cubicBezTo>
                        <a:pt x="3608" y="-596"/>
                        <a:pt x="933" y="1316"/>
                        <a:pt x="168" y="4373"/>
                      </a:cubicBezTo>
                      <a:cubicBezTo>
                        <a:pt x="-596" y="7432"/>
                        <a:pt x="1315" y="10108"/>
                        <a:pt x="4373" y="10872"/>
                      </a:cubicBezTo>
                      <a:cubicBezTo>
                        <a:pt x="7430" y="11637"/>
                        <a:pt x="10106" y="9725"/>
                        <a:pt x="10870" y="6667"/>
                      </a:cubicBezTo>
                      <a:cubicBezTo>
                        <a:pt x="11252" y="3991"/>
                        <a:pt x="9341" y="933"/>
                        <a:pt x="6666" y="169"/>
                      </a:cubicBezTo>
                      <a:close/>
                    </a:path>
                  </a:pathLst>
                </a:custGeom>
                <a:solidFill>
                  <a:srgbClr val="29ABE2"/>
                </a:solidFill>
                <a:ln w="381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7E84682E-40CA-9959-3FED-59F9CFD95087}"/>
                  </a:ext>
                </a:extLst>
              </p:cNvPr>
              <p:cNvGrpSpPr/>
              <p:nvPr/>
            </p:nvGrpSpPr>
            <p:grpSpPr>
              <a:xfrm>
                <a:off x="7212670" y="5614418"/>
                <a:ext cx="15204" cy="15207"/>
                <a:chOff x="7212670" y="5614418"/>
                <a:chExt cx="15204" cy="15207"/>
              </a:xfrm>
            </p:grpSpPr>
            <p:sp>
              <p:nvSpPr>
                <p:cNvPr id="90" name="Freeform 89">
                  <a:extLst>
                    <a:ext uri="{FF2B5EF4-FFF2-40B4-BE49-F238E27FC236}">
                      <a16:creationId xmlns:a16="http://schemas.microsoft.com/office/drawing/2014/main" id="{427C58BF-B401-BA63-7EE8-BCB20793C0B2}"/>
                    </a:ext>
                  </a:extLst>
                </p:cNvPr>
                <p:cNvSpPr/>
                <p:nvPr/>
              </p:nvSpPr>
              <p:spPr>
                <a:xfrm rot="-4591593">
                  <a:off x="7213966" y="5615714"/>
                  <a:ext cx="12612" cy="12615"/>
                </a:xfrm>
                <a:custGeom>
                  <a:avLst/>
                  <a:gdLst>
                    <a:gd name="connsiteX0" fmla="*/ 0 w 12612"/>
                    <a:gd name="connsiteY0" fmla="*/ 0 h 12615"/>
                    <a:gd name="connsiteX1" fmla="*/ 12613 w 12612"/>
                    <a:gd name="connsiteY1" fmla="*/ 0 h 12615"/>
                    <a:gd name="connsiteX2" fmla="*/ 12613 w 12612"/>
                    <a:gd name="connsiteY2" fmla="*/ 12615 h 12615"/>
                    <a:gd name="connsiteX3" fmla="*/ 0 w 12612"/>
                    <a:gd name="connsiteY3" fmla="*/ 12615 h 12615"/>
                  </a:gdLst>
                  <a:ahLst/>
                  <a:cxnLst>
                    <a:cxn ang="0">
                      <a:pos x="connsiteX0" y="connsiteY0"/>
                    </a:cxn>
                    <a:cxn ang="0">
                      <a:pos x="connsiteX1" y="connsiteY1"/>
                    </a:cxn>
                    <a:cxn ang="0">
                      <a:pos x="connsiteX2" y="connsiteY2"/>
                    </a:cxn>
                    <a:cxn ang="0">
                      <a:pos x="connsiteX3" y="connsiteY3"/>
                    </a:cxn>
                  </a:cxnLst>
                  <a:rect l="l" t="t" r="r" b="b"/>
                  <a:pathLst>
                    <a:path w="12612" h="12615">
                      <a:moveTo>
                        <a:pt x="0" y="0"/>
                      </a:moveTo>
                      <a:lnTo>
                        <a:pt x="12613" y="0"/>
                      </a:lnTo>
                      <a:lnTo>
                        <a:pt x="12613" y="12615"/>
                      </a:lnTo>
                      <a:lnTo>
                        <a:pt x="0" y="12615"/>
                      </a:lnTo>
                      <a:close/>
                    </a:path>
                  </a:pathLst>
                </a:custGeom>
                <a:noFill/>
                <a:ln w="381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648B2B0-37C0-7FBC-0E5D-E294816BB5FC}"/>
                    </a:ext>
                  </a:extLst>
                </p:cNvPr>
                <p:cNvSpPr/>
                <p:nvPr/>
              </p:nvSpPr>
              <p:spPr>
                <a:xfrm>
                  <a:off x="7213765" y="5616205"/>
                  <a:ext cx="12564" cy="12567"/>
                </a:xfrm>
                <a:custGeom>
                  <a:avLst/>
                  <a:gdLst>
                    <a:gd name="connsiteX0" fmla="*/ 7811 w 12564"/>
                    <a:gd name="connsiteY0" fmla="*/ 167 h 12567"/>
                    <a:gd name="connsiteX1" fmla="*/ 167 w 12564"/>
                    <a:gd name="connsiteY1" fmla="*/ 4755 h 12567"/>
                    <a:gd name="connsiteX2" fmla="*/ 4753 w 12564"/>
                    <a:gd name="connsiteY2" fmla="*/ 12400 h 12567"/>
                    <a:gd name="connsiteX3" fmla="*/ 12397 w 12564"/>
                    <a:gd name="connsiteY3" fmla="*/ 7813 h 12567"/>
                    <a:gd name="connsiteX4" fmla="*/ 7811 w 12564"/>
                    <a:gd name="connsiteY4" fmla="*/ 167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 h="12567">
                      <a:moveTo>
                        <a:pt x="7811" y="167"/>
                      </a:moveTo>
                      <a:cubicBezTo>
                        <a:pt x="4371" y="-597"/>
                        <a:pt x="931" y="1314"/>
                        <a:pt x="167" y="4755"/>
                      </a:cubicBezTo>
                      <a:cubicBezTo>
                        <a:pt x="-597" y="8195"/>
                        <a:pt x="1314" y="11635"/>
                        <a:pt x="4753" y="12400"/>
                      </a:cubicBezTo>
                      <a:cubicBezTo>
                        <a:pt x="8193" y="13165"/>
                        <a:pt x="11633" y="11253"/>
                        <a:pt x="12397" y="7813"/>
                      </a:cubicBezTo>
                      <a:cubicBezTo>
                        <a:pt x="13162" y="4373"/>
                        <a:pt x="11251" y="932"/>
                        <a:pt x="7811" y="167"/>
                      </a:cubicBezTo>
                      <a:close/>
                    </a:path>
                  </a:pathLst>
                </a:custGeom>
                <a:solidFill>
                  <a:srgbClr val="29ABE2"/>
                </a:solidFill>
                <a:ln w="381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AAEAC4CE-1099-AF4E-DCFB-2D6586B1F8EC}"/>
                  </a:ext>
                </a:extLst>
              </p:cNvPr>
              <p:cNvGrpSpPr/>
              <p:nvPr/>
            </p:nvGrpSpPr>
            <p:grpSpPr>
              <a:xfrm>
                <a:off x="6889272" y="5328425"/>
                <a:ext cx="9215" cy="9217"/>
                <a:chOff x="6889272" y="5328425"/>
                <a:chExt cx="9215" cy="9217"/>
              </a:xfrm>
            </p:grpSpPr>
            <p:sp>
              <p:nvSpPr>
                <p:cNvPr id="88" name="Freeform 87">
                  <a:extLst>
                    <a:ext uri="{FF2B5EF4-FFF2-40B4-BE49-F238E27FC236}">
                      <a16:creationId xmlns:a16="http://schemas.microsoft.com/office/drawing/2014/main" id="{D9F17E85-AE7E-EBEA-7927-1DCE51C3A1C1}"/>
                    </a:ext>
                  </a:extLst>
                </p:cNvPr>
                <p:cNvSpPr/>
                <p:nvPr/>
              </p:nvSpPr>
              <p:spPr>
                <a:xfrm rot="-4591259">
                  <a:off x="6890057" y="5329211"/>
                  <a:ext cx="7644" cy="7645"/>
                </a:xfrm>
                <a:custGeom>
                  <a:avLst/>
                  <a:gdLst>
                    <a:gd name="connsiteX0" fmla="*/ 0 w 7644"/>
                    <a:gd name="connsiteY0" fmla="*/ 0 h 7645"/>
                    <a:gd name="connsiteX1" fmla="*/ 7644 w 7644"/>
                    <a:gd name="connsiteY1" fmla="*/ 0 h 7645"/>
                    <a:gd name="connsiteX2" fmla="*/ 7644 w 7644"/>
                    <a:gd name="connsiteY2" fmla="*/ 7646 h 7645"/>
                    <a:gd name="connsiteX3" fmla="*/ 0 w 7644"/>
                    <a:gd name="connsiteY3" fmla="*/ 7646 h 7645"/>
                  </a:gdLst>
                  <a:ahLst/>
                  <a:cxnLst>
                    <a:cxn ang="0">
                      <a:pos x="connsiteX0" y="connsiteY0"/>
                    </a:cxn>
                    <a:cxn ang="0">
                      <a:pos x="connsiteX1" y="connsiteY1"/>
                    </a:cxn>
                    <a:cxn ang="0">
                      <a:pos x="connsiteX2" y="connsiteY2"/>
                    </a:cxn>
                    <a:cxn ang="0">
                      <a:pos x="connsiteX3" y="connsiteY3"/>
                    </a:cxn>
                  </a:cxnLst>
                  <a:rect l="l" t="t" r="r" b="b"/>
                  <a:pathLst>
                    <a:path w="7644" h="7645">
                      <a:moveTo>
                        <a:pt x="0" y="0"/>
                      </a:moveTo>
                      <a:lnTo>
                        <a:pt x="7644" y="0"/>
                      </a:lnTo>
                      <a:lnTo>
                        <a:pt x="7644" y="7646"/>
                      </a:lnTo>
                      <a:lnTo>
                        <a:pt x="0" y="7646"/>
                      </a:lnTo>
                      <a:close/>
                    </a:path>
                  </a:pathLst>
                </a:custGeom>
                <a:noFill/>
                <a:ln w="3819"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F6DB097-D271-B776-45A5-760F54CF72CC}"/>
                    </a:ext>
                  </a:extLst>
                </p:cNvPr>
                <p:cNvSpPr/>
                <p:nvPr/>
              </p:nvSpPr>
              <p:spPr>
                <a:xfrm>
                  <a:off x="6889754" y="5329211"/>
                  <a:ext cx="7571" cy="7409"/>
                </a:xfrm>
                <a:custGeom>
                  <a:avLst/>
                  <a:gdLst>
                    <a:gd name="connsiteX0" fmla="*/ 4660 w 7571"/>
                    <a:gd name="connsiteY0" fmla="*/ 73 h 7409"/>
                    <a:gd name="connsiteX1" fmla="*/ 73 w 7571"/>
                    <a:gd name="connsiteY1" fmla="*/ 2749 h 7409"/>
                    <a:gd name="connsiteX2" fmla="*/ 2749 w 7571"/>
                    <a:gd name="connsiteY2" fmla="*/ 7337 h 7409"/>
                    <a:gd name="connsiteX3" fmla="*/ 7335 w 7571"/>
                    <a:gd name="connsiteY3" fmla="*/ 4661 h 7409"/>
                    <a:gd name="connsiteX4" fmla="*/ 4660 w 7571"/>
                    <a:gd name="connsiteY4" fmla="*/ 73 h 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 h="7409">
                      <a:moveTo>
                        <a:pt x="4660" y="73"/>
                      </a:moveTo>
                      <a:cubicBezTo>
                        <a:pt x="2749" y="-309"/>
                        <a:pt x="456" y="838"/>
                        <a:pt x="73" y="2749"/>
                      </a:cubicBezTo>
                      <a:cubicBezTo>
                        <a:pt x="-309" y="4661"/>
                        <a:pt x="838" y="6954"/>
                        <a:pt x="2749" y="7337"/>
                      </a:cubicBezTo>
                      <a:cubicBezTo>
                        <a:pt x="4660" y="7719"/>
                        <a:pt x="6953" y="6572"/>
                        <a:pt x="7335" y="4661"/>
                      </a:cubicBezTo>
                      <a:cubicBezTo>
                        <a:pt x="8100" y="2749"/>
                        <a:pt x="6953" y="838"/>
                        <a:pt x="4660" y="73"/>
                      </a:cubicBezTo>
                      <a:close/>
                    </a:path>
                  </a:pathLst>
                </a:custGeom>
                <a:solidFill>
                  <a:srgbClr val="29ABE2"/>
                </a:solidFill>
                <a:ln w="3819" cap="flat">
                  <a:noFill/>
                  <a:prstDash val="solid"/>
                  <a:miter/>
                </a:ln>
              </p:spPr>
              <p:txBody>
                <a:bodyPr rtlCol="0" anchor="ctr"/>
                <a:lstStyle/>
                <a:p>
                  <a:endParaRPr lang="en-US"/>
                </a:p>
              </p:txBody>
            </p:sp>
          </p:grpSp>
          <p:grpSp>
            <p:nvGrpSpPr>
              <p:cNvPr id="82" name="Graphic 4">
                <a:extLst>
                  <a:ext uri="{FF2B5EF4-FFF2-40B4-BE49-F238E27FC236}">
                    <a16:creationId xmlns:a16="http://schemas.microsoft.com/office/drawing/2014/main" id="{313F3438-AA77-2F3E-D1FB-167CC7001950}"/>
                  </a:ext>
                </a:extLst>
              </p:cNvPr>
              <p:cNvGrpSpPr/>
              <p:nvPr/>
            </p:nvGrpSpPr>
            <p:grpSpPr>
              <a:xfrm>
                <a:off x="7330373" y="5824388"/>
                <a:ext cx="11979" cy="11981"/>
                <a:chOff x="7330373" y="5824388"/>
                <a:chExt cx="11979" cy="11981"/>
              </a:xfrm>
            </p:grpSpPr>
            <p:sp>
              <p:nvSpPr>
                <p:cNvPr id="86" name="Freeform 85">
                  <a:extLst>
                    <a:ext uri="{FF2B5EF4-FFF2-40B4-BE49-F238E27FC236}">
                      <a16:creationId xmlns:a16="http://schemas.microsoft.com/office/drawing/2014/main" id="{26FB61D6-10F1-303B-4840-551F89074264}"/>
                    </a:ext>
                  </a:extLst>
                </p:cNvPr>
                <p:cNvSpPr/>
                <p:nvPr/>
              </p:nvSpPr>
              <p:spPr>
                <a:xfrm rot="-4591593">
                  <a:off x="7331394" y="5825409"/>
                  <a:ext cx="9937" cy="9939"/>
                </a:xfrm>
                <a:custGeom>
                  <a:avLst/>
                  <a:gdLst>
                    <a:gd name="connsiteX0" fmla="*/ 0 w 9937"/>
                    <a:gd name="connsiteY0" fmla="*/ 0 h 9939"/>
                    <a:gd name="connsiteX1" fmla="*/ 9937 w 9937"/>
                    <a:gd name="connsiteY1" fmla="*/ 0 h 9939"/>
                    <a:gd name="connsiteX2" fmla="*/ 9937 w 9937"/>
                    <a:gd name="connsiteY2" fmla="*/ 9939 h 9939"/>
                    <a:gd name="connsiteX3" fmla="*/ 0 w 9937"/>
                    <a:gd name="connsiteY3" fmla="*/ 9939 h 9939"/>
                  </a:gdLst>
                  <a:ahLst/>
                  <a:cxnLst>
                    <a:cxn ang="0">
                      <a:pos x="connsiteX0" y="connsiteY0"/>
                    </a:cxn>
                    <a:cxn ang="0">
                      <a:pos x="connsiteX1" y="connsiteY1"/>
                    </a:cxn>
                    <a:cxn ang="0">
                      <a:pos x="connsiteX2" y="connsiteY2"/>
                    </a:cxn>
                    <a:cxn ang="0">
                      <a:pos x="connsiteX3" y="connsiteY3"/>
                    </a:cxn>
                  </a:cxnLst>
                  <a:rect l="l" t="t" r="r" b="b"/>
                  <a:pathLst>
                    <a:path w="9937" h="9939">
                      <a:moveTo>
                        <a:pt x="0" y="0"/>
                      </a:moveTo>
                      <a:lnTo>
                        <a:pt x="9937" y="0"/>
                      </a:lnTo>
                      <a:lnTo>
                        <a:pt x="9937" y="9939"/>
                      </a:lnTo>
                      <a:lnTo>
                        <a:pt x="0" y="9939"/>
                      </a:lnTo>
                      <a:close/>
                    </a:path>
                  </a:pathLst>
                </a:custGeom>
                <a:noFill/>
                <a:ln w="3819"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4812D79-9648-2B65-44D5-73F4884497FE}"/>
                    </a:ext>
                  </a:extLst>
                </p:cNvPr>
                <p:cNvSpPr/>
                <p:nvPr/>
              </p:nvSpPr>
              <p:spPr>
                <a:xfrm>
                  <a:off x="7331097" y="5825689"/>
                  <a:ext cx="10165" cy="10278"/>
                </a:xfrm>
                <a:custGeom>
                  <a:avLst/>
                  <a:gdLst>
                    <a:gd name="connsiteX0" fmla="*/ 6285 w 10165"/>
                    <a:gd name="connsiteY0" fmla="*/ 170 h 10278"/>
                    <a:gd name="connsiteX1" fmla="*/ 170 w 10165"/>
                    <a:gd name="connsiteY1" fmla="*/ 3993 h 10278"/>
                    <a:gd name="connsiteX2" fmla="*/ 3992 w 10165"/>
                    <a:gd name="connsiteY2" fmla="*/ 10109 h 10278"/>
                    <a:gd name="connsiteX3" fmla="*/ 10107 w 10165"/>
                    <a:gd name="connsiteY3" fmla="*/ 6286 h 10278"/>
                    <a:gd name="connsiteX4" fmla="*/ 6285 w 10165"/>
                    <a:gd name="connsiteY4" fmla="*/ 170 h 1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5" h="10278">
                      <a:moveTo>
                        <a:pt x="6285" y="170"/>
                      </a:moveTo>
                      <a:cubicBezTo>
                        <a:pt x="3610" y="-595"/>
                        <a:pt x="934" y="1317"/>
                        <a:pt x="170" y="3993"/>
                      </a:cubicBezTo>
                      <a:cubicBezTo>
                        <a:pt x="-594" y="6668"/>
                        <a:pt x="1317" y="9344"/>
                        <a:pt x="3992" y="10109"/>
                      </a:cubicBezTo>
                      <a:cubicBezTo>
                        <a:pt x="6667" y="10874"/>
                        <a:pt x="9343" y="8962"/>
                        <a:pt x="10107" y="6286"/>
                      </a:cubicBezTo>
                      <a:cubicBezTo>
                        <a:pt x="10489" y="3610"/>
                        <a:pt x="8961" y="934"/>
                        <a:pt x="6285" y="170"/>
                      </a:cubicBezTo>
                      <a:close/>
                    </a:path>
                  </a:pathLst>
                </a:custGeom>
                <a:solidFill>
                  <a:srgbClr val="29ABE2"/>
                </a:solidFill>
                <a:ln w="3819" cap="flat">
                  <a:noFill/>
                  <a:prstDash val="solid"/>
                  <a:miter/>
                </a:ln>
              </p:spPr>
              <p:txBody>
                <a:bodyPr rtlCol="0" anchor="ctr"/>
                <a:lstStyle/>
                <a:p>
                  <a:endParaRPr lang="en-US"/>
                </a:p>
              </p:txBody>
            </p:sp>
          </p:grpSp>
          <p:grpSp>
            <p:nvGrpSpPr>
              <p:cNvPr id="83" name="Graphic 4">
                <a:extLst>
                  <a:ext uri="{FF2B5EF4-FFF2-40B4-BE49-F238E27FC236}">
                    <a16:creationId xmlns:a16="http://schemas.microsoft.com/office/drawing/2014/main" id="{135422A0-AF97-4E98-B0EF-E7DDC7C62FDA}"/>
                  </a:ext>
                </a:extLst>
              </p:cNvPr>
              <p:cNvGrpSpPr/>
              <p:nvPr/>
            </p:nvGrpSpPr>
            <p:grpSpPr>
              <a:xfrm>
                <a:off x="7001690" y="5493089"/>
                <a:ext cx="16128" cy="16131"/>
                <a:chOff x="7001690" y="5493089"/>
                <a:chExt cx="16128" cy="16131"/>
              </a:xfrm>
            </p:grpSpPr>
            <p:sp>
              <p:nvSpPr>
                <p:cNvPr id="84" name="Freeform 83">
                  <a:extLst>
                    <a:ext uri="{FF2B5EF4-FFF2-40B4-BE49-F238E27FC236}">
                      <a16:creationId xmlns:a16="http://schemas.microsoft.com/office/drawing/2014/main" id="{3B82F3A4-2A91-4F03-749A-AA8D7ACD32E8}"/>
                    </a:ext>
                  </a:extLst>
                </p:cNvPr>
                <p:cNvSpPr/>
                <p:nvPr/>
              </p:nvSpPr>
              <p:spPr>
                <a:xfrm rot="-4590510">
                  <a:off x="7003066" y="5494465"/>
                  <a:ext cx="13376" cy="13379"/>
                </a:xfrm>
                <a:custGeom>
                  <a:avLst/>
                  <a:gdLst>
                    <a:gd name="connsiteX0" fmla="*/ 0 w 13376"/>
                    <a:gd name="connsiteY0" fmla="*/ 0 h 13379"/>
                    <a:gd name="connsiteX1" fmla="*/ 13377 w 13376"/>
                    <a:gd name="connsiteY1" fmla="*/ 0 h 13379"/>
                    <a:gd name="connsiteX2" fmla="*/ 13377 w 13376"/>
                    <a:gd name="connsiteY2" fmla="*/ 13380 h 13379"/>
                    <a:gd name="connsiteX3" fmla="*/ 0 w 13376"/>
                    <a:gd name="connsiteY3" fmla="*/ 13380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7" y="0"/>
                      </a:lnTo>
                      <a:lnTo>
                        <a:pt x="13377" y="13380"/>
                      </a:lnTo>
                      <a:lnTo>
                        <a:pt x="0" y="13380"/>
                      </a:lnTo>
                      <a:close/>
                    </a:path>
                  </a:pathLst>
                </a:custGeom>
                <a:noFill/>
                <a:ln w="381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C89FE7C-0D13-CE33-B6A4-96277C1FA49B}"/>
                    </a:ext>
                  </a:extLst>
                </p:cNvPr>
                <p:cNvSpPr/>
                <p:nvPr/>
              </p:nvSpPr>
              <p:spPr>
                <a:xfrm>
                  <a:off x="7002811" y="5494280"/>
                  <a:ext cx="13307" cy="13291"/>
                </a:xfrm>
                <a:custGeom>
                  <a:avLst/>
                  <a:gdLst>
                    <a:gd name="connsiteX0" fmla="*/ 8173 w 13307"/>
                    <a:gd name="connsiteY0" fmla="*/ 147 h 13291"/>
                    <a:gd name="connsiteX1" fmla="*/ 147 w 13307"/>
                    <a:gd name="connsiteY1" fmla="*/ 5117 h 13291"/>
                    <a:gd name="connsiteX2" fmla="*/ 5116 w 13307"/>
                    <a:gd name="connsiteY2" fmla="*/ 13144 h 13291"/>
                    <a:gd name="connsiteX3" fmla="*/ 13142 w 13307"/>
                    <a:gd name="connsiteY3" fmla="*/ 8175 h 13291"/>
                    <a:gd name="connsiteX4" fmla="*/ 8173 w 13307"/>
                    <a:gd name="connsiteY4" fmla="*/ 147 h 1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7" h="13291">
                      <a:moveTo>
                        <a:pt x="8173" y="147"/>
                      </a:moveTo>
                      <a:cubicBezTo>
                        <a:pt x="4734" y="-617"/>
                        <a:pt x="912" y="1676"/>
                        <a:pt x="147" y="5117"/>
                      </a:cubicBezTo>
                      <a:cubicBezTo>
                        <a:pt x="-617" y="8557"/>
                        <a:pt x="1676" y="12380"/>
                        <a:pt x="5116" y="13144"/>
                      </a:cubicBezTo>
                      <a:cubicBezTo>
                        <a:pt x="8556" y="13909"/>
                        <a:pt x="12378" y="11616"/>
                        <a:pt x="13142" y="8175"/>
                      </a:cubicBezTo>
                      <a:cubicBezTo>
                        <a:pt x="13906" y="4735"/>
                        <a:pt x="11995" y="912"/>
                        <a:pt x="8173" y="147"/>
                      </a:cubicBezTo>
                      <a:close/>
                    </a:path>
                  </a:pathLst>
                </a:custGeom>
                <a:solidFill>
                  <a:srgbClr val="29ABE2"/>
                </a:solidFill>
                <a:ln w="3819" cap="flat">
                  <a:noFill/>
                  <a:prstDash val="solid"/>
                  <a:miter/>
                </a:ln>
              </p:spPr>
              <p:txBody>
                <a:bodyPr rtlCol="0" anchor="ctr"/>
                <a:lstStyle/>
                <a:p>
                  <a:endParaRPr lang="en-US"/>
                </a:p>
              </p:txBody>
            </p:sp>
          </p:grpSp>
        </p:grpSp>
        <p:sp>
          <p:nvSpPr>
            <p:cNvPr id="24" name="Freeform 23">
              <a:extLst>
                <a:ext uri="{FF2B5EF4-FFF2-40B4-BE49-F238E27FC236}">
                  <a16:creationId xmlns:a16="http://schemas.microsoft.com/office/drawing/2014/main" id="{3F6DBB42-BD53-DE53-4575-DE438D91302D}"/>
                </a:ext>
              </a:extLst>
            </p:cNvPr>
            <p:cNvSpPr/>
            <p:nvPr/>
          </p:nvSpPr>
          <p:spPr>
            <a:xfrm>
              <a:off x="6151887" y="5846680"/>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F9FD88-F91A-B6BD-4E4D-8A0FF8501E27}"/>
                </a:ext>
              </a:extLst>
            </p:cNvPr>
            <p:cNvSpPr/>
            <p:nvPr/>
          </p:nvSpPr>
          <p:spPr>
            <a:xfrm>
              <a:off x="5962318" y="5795073"/>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59BC7BD-4DE1-EB9B-4E02-B3EDF892D452}"/>
                </a:ext>
              </a:extLst>
            </p:cNvPr>
            <p:cNvSpPr/>
            <p:nvPr/>
          </p:nvSpPr>
          <p:spPr>
            <a:xfrm>
              <a:off x="5866386" y="5032818"/>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8CE3A6A-9ADE-A700-85D8-AD6D3C8869F7}"/>
                </a:ext>
              </a:extLst>
            </p:cNvPr>
            <p:cNvSpPr/>
            <p:nvPr/>
          </p:nvSpPr>
          <p:spPr>
            <a:xfrm>
              <a:off x="5726881" y="5030907"/>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11B951-4983-6B8B-7BE3-40D39687CBA1}"/>
                </a:ext>
              </a:extLst>
            </p:cNvPr>
            <p:cNvSpPr/>
            <p:nvPr/>
          </p:nvSpPr>
          <p:spPr>
            <a:xfrm>
              <a:off x="5862180" y="4832506"/>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A5ED8E-B8A3-46A9-9A9D-34B9E305C2A4}"/>
                </a:ext>
              </a:extLst>
            </p:cNvPr>
            <p:cNvSpPr/>
            <p:nvPr/>
          </p:nvSpPr>
          <p:spPr>
            <a:xfrm>
              <a:off x="6075829" y="5370748"/>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CCA9189-60E8-2CDB-6FC8-C1D6F4753DA2}"/>
                </a:ext>
              </a:extLst>
            </p:cNvPr>
            <p:cNvSpPr/>
            <p:nvPr/>
          </p:nvSpPr>
          <p:spPr>
            <a:xfrm>
              <a:off x="5967667" y="5441087"/>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9FA096D-D5A1-1FA0-A71A-FE65273CC18A}"/>
                </a:ext>
              </a:extLst>
            </p:cNvPr>
            <p:cNvSpPr/>
            <p:nvPr/>
          </p:nvSpPr>
          <p:spPr>
            <a:xfrm>
              <a:off x="5783449" y="5509132"/>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42CE344-7075-4027-F5E8-73B3DE09B8AD}"/>
                </a:ext>
              </a:extLst>
            </p:cNvPr>
            <p:cNvSpPr/>
            <p:nvPr/>
          </p:nvSpPr>
          <p:spPr>
            <a:xfrm>
              <a:off x="6050604" y="51494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BDAB882-CE15-3184-0CDC-D668B854B33A}"/>
                </a:ext>
              </a:extLst>
            </p:cNvPr>
            <p:cNvSpPr/>
            <p:nvPr/>
          </p:nvSpPr>
          <p:spPr>
            <a:xfrm>
              <a:off x="6206161" y="498426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2"/>
                  </a:cubicBezTo>
                  <a:cubicBezTo>
                    <a:pt x="9849" y="21229"/>
                    <a:pt x="14435" y="17407"/>
                    <a:pt x="15582" y="12055"/>
                  </a:cubicBezTo>
                  <a:cubicBezTo>
                    <a:pt x="16729" y="6320"/>
                    <a:pt x="14435" y="969"/>
                    <a:pt x="10231" y="204"/>
                  </a:cubicBezTo>
                  <a:close/>
                </a:path>
              </a:pathLst>
            </a:custGeom>
            <a:solidFill>
              <a:srgbClr val="29ABE2"/>
            </a:solidFill>
            <a:ln w="381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47F8CCA-32B4-16C2-0B19-875B0BCC9669}"/>
                </a:ext>
              </a:extLst>
            </p:cNvPr>
            <p:cNvSpPr/>
            <p:nvPr/>
          </p:nvSpPr>
          <p:spPr>
            <a:xfrm>
              <a:off x="6018119" y="5247274"/>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321"/>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1D86179-47E0-0993-70D8-72D319824822}"/>
                </a:ext>
              </a:extLst>
            </p:cNvPr>
            <p:cNvSpPr/>
            <p:nvPr/>
          </p:nvSpPr>
          <p:spPr>
            <a:xfrm>
              <a:off x="6388088" y="551333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040A0E6-F875-C1B3-A4C3-3EF46EE5EE25}"/>
                </a:ext>
              </a:extLst>
            </p:cNvPr>
            <p:cNvSpPr/>
            <p:nvPr/>
          </p:nvSpPr>
          <p:spPr>
            <a:xfrm>
              <a:off x="6543641" y="5348194"/>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484A3BE-ED03-6981-58EB-502AC6A2D465}"/>
                </a:ext>
              </a:extLst>
            </p:cNvPr>
            <p:cNvSpPr/>
            <p:nvPr/>
          </p:nvSpPr>
          <p:spPr>
            <a:xfrm>
              <a:off x="6355599" y="5611199"/>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BC5C84F-3447-0C4E-65B0-6ED7C55BF0AD}"/>
                </a:ext>
              </a:extLst>
            </p:cNvPr>
            <p:cNvSpPr/>
            <p:nvPr/>
          </p:nvSpPr>
          <p:spPr>
            <a:xfrm>
              <a:off x="6243997" y="5575265"/>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CE1C067-7994-734C-0D15-B63C4DFB95B5}"/>
                </a:ext>
              </a:extLst>
            </p:cNvPr>
            <p:cNvSpPr/>
            <p:nvPr/>
          </p:nvSpPr>
          <p:spPr>
            <a:xfrm>
              <a:off x="6164881" y="5672745"/>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1351"/>
                    <a:pt x="10233" y="204"/>
                  </a:cubicBezTo>
                  <a:close/>
                </a:path>
              </a:pathLst>
            </a:custGeom>
            <a:solidFill>
              <a:srgbClr val="29ABE2"/>
            </a:solidFill>
            <a:ln w="381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A0A747A-B6D9-3AF9-6CA8-2DC0F703C7DA}"/>
                </a:ext>
              </a:extLst>
            </p:cNvPr>
            <p:cNvSpPr/>
            <p:nvPr/>
          </p:nvSpPr>
          <p:spPr>
            <a:xfrm>
              <a:off x="6190109" y="5510279"/>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D1F627C-3631-AB10-831E-9F029D87C091}"/>
                </a:ext>
              </a:extLst>
            </p:cNvPr>
            <p:cNvSpPr/>
            <p:nvPr/>
          </p:nvSpPr>
          <p:spPr>
            <a:xfrm>
              <a:off x="6466821" y="5152088"/>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1859FFF-DA21-5D1C-B750-C4FFE469A556}"/>
                </a:ext>
              </a:extLst>
            </p:cNvPr>
            <p:cNvSpPr/>
            <p:nvPr/>
          </p:nvSpPr>
          <p:spPr>
            <a:xfrm>
              <a:off x="6455353" y="5246509"/>
              <a:ext cx="15498" cy="20286"/>
            </a:xfrm>
            <a:custGeom>
              <a:avLst/>
              <a:gdLst>
                <a:gd name="connsiteX0" fmla="*/ 10233 w 15498"/>
                <a:gd name="connsiteY0" fmla="*/ 204 h 20286"/>
                <a:gd name="connsiteX1" fmla="*/ 296 w 15498"/>
                <a:gd name="connsiteY1" fmla="*/ 8232 h 20286"/>
                <a:gd name="connsiteX2" fmla="*/ 5265 w 15498"/>
                <a:gd name="connsiteY2" fmla="*/ 20082 h 20286"/>
                <a:gd name="connsiteX3" fmla="*/ 15202 w 15498"/>
                <a:gd name="connsiteY3" fmla="*/ 12055 h 20286"/>
                <a:gd name="connsiteX4" fmla="*/ 10233 w 1549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349" y="6320"/>
                    <a:pt x="14055" y="969"/>
                    <a:pt x="10233" y="204"/>
                  </a:cubicBezTo>
                  <a:close/>
                </a:path>
              </a:pathLst>
            </a:custGeom>
            <a:solidFill>
              <a:srgbClr val="29ABE2"/>
            </a:solidFill>
            <a:ln w="381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272CFE8-7CCC-40BC-1389-780373E64694}"/>
                </a:ext>
              </a:extLst>
            </p:cNvPr>
            <p:cNvSpPr/>
            <p:nvPr/>
          </p:nvSpPr>
          <p:spPr>
            <a:xfrm>
              <a:off x="6840612" y="5111567"/>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3" y="13584"/>
                    <a:pt x="1441" y="18936"/>
                    <a:pt x="5645" y="20083"/>
                  </a:cubicBezTo>
                  <a:cubicBezTo>
                    <a:pt x="9849" y="21229"/>
                    <a:pt x="14435" y="17406"/>
                    <a:pt x="15582" y="12055"/>
                  </a:cubicBezTo>
                  <a:cubicBezTo>
                    <a:pt x="16729" y="6703"/>
                    <a:pt x="14435" y="1351"/>
                    <a:pt x="10231" y="204"/>
                  </a:cubicBezTo>
                  <a:close/>
                </a:path>
              </a:pathLst>
            </a:custGeom>
            <a:solidFill>
              <a:srgbClr val="29ABE2"/>
            </a:solidFill>
            <a:ln w="381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667D78D-1CD3-EAA8-59ED-4095330EF2E4}"/>
                </a:ext>
              </a:extLst>
            </p:cNvPr>
            <p:cNvSpPr/>
            <p:nvPr/>
          </p:nvSpPr>
          <p:spPr>
            <a:xfrm>
              <a:off x="6937688" y="5187639"/>
              <a:ext cx="15676" cy="20286"/>
            </a:xfrm>
            <a:custGeom>
              <a:avLst/>
              <a:gdLst>
                <a:gd name="connsiteX0" fmla="*/ 10233 w 15676"/>
                <a:gd name="connsiteY0" fmla="*/ 204 h 20286"/>
                <a:gd name="connsiteX1" fmla="*/ 296 w 15676"/>
                <a:gd name="connsiteY1" fmla="*/ 8232 h 20286"/>
                <a:gd name="connsiteX2" fmla="*/ 5265 w 15676"/>
                <a:gd name="connsiteY2" fmla="*/ 20083 h 20286"/>
                <a:gd name="connsiteX3" fmla="*/ 15202 w 15676"/>
                <a:gd name="connsiteY3" fmla="*/ 12054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2136E2-BFED-E760-375E-2E416AF86A9F}"/>
                </a:ext>
              </a:extLst>
            </p:cNvPr>
            <p:cNvSpPr/>
            <p:nvPr/>
          </p:nvSpPr>
          <p:spPr>
            <a:xfrm>
              <a:off x="6814238" y="517617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B8FB339-5EA6-261E-0D0A-1B61F3603FD6}"/>
                </a:ext>
              </a:extLst>
            </p:cNvPr>
            <p:cNvSpPr/>
            <p:nvPr/>
          </p:nvSpPr>
          <p:spPr>
            <a:xfrm>
              <a:off x="5827399" y="572588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F6AE277-98D5-48EE-23AA-1190EB32A43F}"/>
                </a:ext>
              </a:extLst>
            </p:cNvPr>
            <p:cNvSpPr/>
            <p:nvPr/>
          </p:nvSpPr>
          <p:spPr>
            <a:xfrm>
              <a:off x="5825871" y="565898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2"/>
                  </a:cubicBezTo>
                  <a:cubicBezTo>
                    <a:pt x="9469" y="21229"/>
                    <a:pt x="14055" y="17407"/>
                    <a:pt x="15202" y="12055"/>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295F7E2-D84C-E1FB-FF58-DE9A74A56C4B}"/>
                </a:ext>
              </a:extLst>
            </p:cNvPr>
            <p:cNvSpPr/>
            <p:nvPr/>
          </p:nvSpPr>
          <p:spPr>
            <a:xfrm>
              <a:off x="5947794" y="5691477"/>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2A78630-725B-CD1E-FB64-7160745EC260}"/>
                </a:ext>
              </a:extLst>
            </p:cNvPr>
            <p:cNvSpPr/>
            <p:nvPr/>
          </p:nvSpPr>
          <p:spPr>
            <a:xfrm>
              <a:off x="6514976" y="561387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320"/>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8C52503-6D39-0BB5-799D-5D0A7295BDEB}"/>
                </a:ext>
              </a:extLst>
            </p:cNvPr>
            <p:cNvSpPr/>
            <p:nvPr/>
          </p:nvSpPr>
          <p:spPr>
            <a:xfrm>
              <a:off x="6526442" y="5464406"/>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21EAA61-6655-DAEE-C5B6-5EE1542FFEBD}"/>
                </a:ext>
              </a:extLst>
            </p:cNvPr>
            <p:cNvSpPr/>
            <p:nvPr/>
          </p:nvSpPr>
          <p:spPr>
            <a:xfrm>
              <a:off x="6584154" y="560661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321"/>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681C97C-DC33-A001-9546-071D4B4FB463}"/>
                </a:ext>
              </a:extLst>
            </p:cNvPr>
            <p:cNvSpPr/>
            <p:nvPr/>
          </p:nvSpPr>
          <p:spPr>
            <a:xfrm>
              <a:off x="6622376" y="5819156"/>
              <a:ext cx="15876" cy="20286"/>
            </a:xfrm>
            <a:custGeom>
              <a:avLst/>
              <a:gdLst>
                <a:gd name="connsiteX0" fmla="*/ 10231 w 15876"/>
                <a:gd name="connsiteY0" fmla="*/ 204 h 20286"/>
                <a:gd name="connsiteX1" fmla="*/ 294 w 15876"/>
                <a:gd name="connsiteY1" fmla="*/ 8232 h 20286"/>
                <a:gd name="connsiteX2" fmla="*/ 5645 w 15876"/>
                <a:gd name="connsiteY2" fmla="*/ 20082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5"/>
                    <a:pt x="5645" y="20082"/>
                  </a:cubicBezTo>
                  <a:cubicBezTo>
                    <a:pt x="9849" y="21229"/>
                    <a:pt x="14436" y="17407"/>
                    <a:pt x="15582" y="12055"/>
                  </a:cubicBezTo>
                  <a:cubicBezTo>
                    <a:pt x="16729" y="6320"/>
                    <a:pt x="14436" y="969"/>
                    <a:pt x="10231" y="204"/>
                  </a:cubicBezTo>
                  <a:close/>
                </a:path>
              </a:pathLst>
            </a:custGeom>
            <a:solidFill>
              <a:srgbClr val="29ABE2"/>
            </a:solidFill>
            <a:ln w="381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DECE8AB-6F0F-BF7B-5E01-1270142B7E11}"/>
                </a:ext>
              </a:extLst>
            </p:cNvPr>
            <p:cNvSpPr/>
            <p:nvPr/>
          </p:nvSpPr>
          <p:spPr>
            <a:xfrm>
              <a:off x="6717541" y="5877262"/>
              <a:ext cx="15677" cy="20286"/>
            </a:xfrm>
            <a:custGeom>
              <a:avLst/>
              <a:gdLst>
                <a:gd name="connsiteX0" fmla="*/ 10234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4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4" y="204"/>
                  </a:moveTo>
                  <a:cubicBezTo>
                    <a:pt x="6029" y="-943"/>
                    <a:pt x="1443" y="2880"/>
                    <a:pt x="296" y="8232"/>
                  </a:cubicBezTo>
                  <a:cubicBezTo>
                    <a:pt x="-850" y="13584"/>
                    <a:pt x="1443" y="18936"/>
                    <a:pt x="5265" y="20082"/>
                  </a:cubicBezTo>
                  <a:cubicBezTo>
                    <a:pt x="9087" y="21229"/>
                    <a:pt x="14056" y="17407"/>
                    <a:pt x="15202" y="12055"/>
                  </a:cubicBezTo>
                  <a:cubicBezTo>
                    <a:pt x="16731" y="6320"/>
                    <a:pt x="14438" y="1351"/>
                    <a:pt x="10234" y="204"/>
                  </a:cubicBezTo>
                  <a:close/>
                </a:path>
              </a:pathLst>
            </a:custGeom>
            <a:solidFill>
              <a:srgbClr val="29ABE2"/>
            </a:solidFill>
            <a:ln w="381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AB84F76-74A3-6085-A60C-B3CC1DE434FA}"/>
                </a:ext>
              </a:extLst>
            </p:cNvPr>
            <p:cNvSpPr/>
            <p:nvPr/>
          </p:nvSpPr>
          <p:spPr>
            <a:xfrm>
              <a:off x="6564279" y="578819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4DBD5A7-920F-50FE-6F0B-135DC21FE3E5}"/>
                </a:ext>
              </a:extLst>
            </p:cNvPr>
            <p:cNvSpPr/>
            <p:nvPr/>
          </p:nvSpPr>
          <p:spPr>
            <a:xfrm>
              <a:off x="5525080" y="53627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05E47AD-62BF-F867-DBC0-B2977DD3A245}"/>
                </a:ext>
              </a:extLst>
            </p:cNvPr>
            <p:cNvSpPr/>
            <p:nvPr/>
          </p:nvSpPr>
          <p:spPr>
            <a:xfrm>
              <a:off x="5694394" y="5279003"/>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320"/>
                    <a:pt x="14438" y="969"/>
                    <a:pt x="10233" y="204"/>
                  </a:cubicBezTo>
                  <a:close/>
                </a:path>
              </a:pathLst>
            </a:custGeom>
            <a:solidFill>
              <a:srgbClr val="29ABE2"/>
            </a:solidFill>
            <a:ln w="381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4FB2823-13F1-310F-C874-DAB8A76B70BD}"/>
                </a:ext>
              </a:extLst>
            </p:cNvPr>
            <p:cNvSpPr/>
            <p:nvPr/>
          </p:nvSpPr>
          <p:spPr>
            <a:xfrm>
              <a:off x="5804470" y="5350106"/>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4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4"/>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551C57E-4EBA-754B-7389-D45E0A92AFC0}"/>
                </a:ext>
              </a:extLst>
            </p:cNvPr>
            <p:cNvSpPr/>
            <p:nvPr/>
          </p:nvSpPr>
          <p:spPr>
            <a:xfrm>
              <a:off x="6995400" y="5151323"/>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320"/>
                    <a:pt x="14437" y="969"/>
                    <a:pt x="10233" y="204"/>
                  </a:cubicBezTo>
                  <a:close/>
                </a:path>
              </a:pathLst>
            </a:custGeom>
            <a:solidFill>
              <a:srgbClr val="29ABE2"/>
            </a:solidFill>
            <a:ln w="381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8A78908-4E31-3D3F-C873-D647D8FD3924}"/>
                </a:ext>
              </a:extLst>
            </p:cNvPr>
            <p:cNvSpPr/>
            <p:nvPr/>
          </p:nvSpPr>
          <p:spPr>
            <a:xfrm>
              <a:off x="7215547" y="5162791"/>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6"/>
                    <a:pt x="5265" y="20083"/>
                  </a:cubicBezTo>
                  <a:cubicBezTo>
                    <a:pt x="9469" y="21229"/>
                    <a:pt x="14055" y="17406"/>
                    <a:pt x="15202" y="12054"/>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D81A1AE-A683-8DC0-BB2A-957C092A1112}"/>
                </a:ext>
              </a:extLst>
            </p:cNvPr>
            <p:cNvSpPr/>
            <p:nvPr/>
          </p:nvSpPr>
          <p:spPr>
            <a:xfrm>
              <a:off x="7147900" y="5223955"/>
              <a:ext cx="15728" cy="20286"/>
            </a:xfrm>
            <a:custGeom>
              <a:avLst/>
              <a:gdLst>
                <a:gd name="connsiteX0" fmla="*/ 10231 w 15728"/>
                <a:gd name="connsiteY0" fmla="*/ 204 h 20286"/>
                <a:gd name="connsiteX1" fmla="*/ 294 w 15728"/>
                <a:gd name="connsiteY1" fmla="*/ 8232 h 20286"/>
                <a:gd name="connsiteX2" fmla="*/ 5645 w 15728"/>
                <a:gd name="connsiteY2" fmla="*/ 20083 h 20286"/>
                <a:gd name="connsiteX3" fmla="*/ 15582 w 15728"/>
                <a:gd name="connsiteY3" fmla="*/ 12054 h 20286"/>
                <a:gd name="connsiteX4" fmla="*/ 10231 w 15728"/>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8" h="20286">
                  <a:moveTo>
                    <a:pt x="10231" y="204"/>
                  </a:moveTo>
                  <a:cubicBezTo>
                    <a:pt x="6027" y="-943"/>
                    <a:pt x="1441" y="2880"/>
                    <a:pt x="294" y="8232"/>
                  </a:cubicBezTo>
                  <a:cubicBezTo>
                    <a:pt x="-853" y="13584"/>
                    <a:pt x="1441" y="18936"/>
                    <a:pt x="5645" y="20083"/>
                  </a:cubicBezTo>
                  <a:cubicBezTo>
                    <a:pt x="9849" y="21229"/>
                    <a:pt x="14435" y="17406"/>
                    <a:pt x="15582" y="12054"/>
                  </a:cubicBezTo>
                  <a:cubicBezTo>
                    <a:pt x="16346" y="6320"/>
                    <a:pt x="14053" y="1351"/>
                    <a:pt x="10231" y="204"/>
                  </a:cubicBezTo>
                  <a:close/>
                </a:path>
              </a:pathLst>
            </a:custGeom>
            <a:solidFill>
              <a:srgbClr val="29ABE2"/>
            </a:solidFill>
            <a:ln w="381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6972B08-8A32-EDB3-93E5-95767F24B737}"/>
                </a:ext>
              </a:extLst>
            </p:cNvPr>
            <p:cNvSpPr/>
            <p:nvPr/>
          </p:nvSpPr>
          <p:spPr>
            <a:xfrm>
              <a:off x="6610143" y="5819921"/>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2"/>
                  </a:cubicBezTo>
                  <a:cubicBezTo>
                    <a:pt x="9469" y="21229"/>
                    <a:pt x="14055" y="17407"/>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F74025A-6D4A-8566-A48E-DCE1CFD91A1C}"/>
                </a:ext>
              </a:extLst>
            </p:cNvPr>
            <p:cNvSpPr/>
            <p:nvPr/>
          </p:nvSpPr>
          <p:spPr>
            <a:xfrm>
              <a:off x="6751175" y="5578324"/>
              <a:ext cx="15677" cy="20286"/>
            </a:xfrm>
            <a:custGeom>
              <a:avLst/>
              <a:gdLst>
                <a:gd name="connsiteX0" fmla="*/ 10233 w 15677"/>
                <a:gd name="connsiteY0" fmla="*/ 204 h 20286"/>
                <a:gd name="connsiteX1" fmla="*/ 296 w 15677"/>
                <a:gd name="connsiteY1" fmla="*/ 8232 h 20286"/>
                <a:gd name="connsiteX2" fmla="*/ 5265 w 15677"/>
                <a:gd name="connsiteY2" fmla="*/ 20082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320"/>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59111C2-67D4-B003-BEE7-BEB4B48EB781}"/>
                </a:ext>
              </a:extLst>
            </p:cNvPr>
            <p:cNvSpPr/>
            <p:nvPr/>
          </p:nvSpPr>
          <p:spPr>
            <a:xfrm>
              <a:off x="6759966" y="5782840"/>
              <a:ext cx="15676" cy="20286"/>
            </a:xfrm>
            <a:custGeom>
              <a:avLst/>
              <a:gdLst>
                <a:gd name="connsiteX0" fmla="*/ 10233 w 15676"/>
                <a:gd name="connsiteY0" fmla="*/ 204 h 20286"/>
                <a:gd name="connsiteX1" fmla="*/ 296 w 15676"/>
                <a:gd name="connsiteY1" fmla="*/ 8232 h 20286"/>
                <a:gd name="connsiteX2" fmla="*/ 5265 w 15676"/>
                <a:gd name="connsiteY2" fmla="*/ 20082 h 20286"/>
                <a:gd name="connsiteX3" fmla="*/ 15202 w 15676"/>
                <a:gd name="connsiteY3" fmla="*/ 12055 h 20286"/>
                <a:gd name="connsiteX4" fmla="*/ 10233 w 156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 h="20286">
                  <a:moveTo>
                    <a:pt x="10233" y="204"/>
                  </a:moveTo>
                  <a:cubicBezTo>
                    <a:pt x="6029" y="-943"/>
                    <a:pt x="1443" y="2880"/>
                    <a:pt x="296" y="8232"/>
                  </a:cubicBezTo>
                  <a:cubicBezTo>
                    <a:pt x="-851" y="13584"/>
                    <a:pt x="1443" y="18935"/>
                    <a:pt x="5265" y="20082"/>
                  </a:cubicBezTo>
                  <a:cubicBezTo>
                    <a:pt x="9469" y="21229"/>
                    <a:pt x="14055" y="17407"/>
                    <a:pt x="15202" y="12055"/>
                  </a:cubicBezTo>
                  <a:cubicBezTo>
                    <a:pt x="16731" y="6703"/>
                    <a:pt x="14437" y="1351"/>
                    <a:pt x="10233" y="204"/>
                  </a:cubicBezTo>
                  <a:close/>
                </a:path>
              </a:pathLst>
            </a:custGeom>
            <a:solidFill>
              <a:srgbClr val="29ABE2"/>
            </a:solidFill>
            <a:ln w="381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E979ABE-ED4E-1E5C-4122-2DE37843B430}"/>
                </a:ext>
              </a:extLst>
            </p:cNvPr>
            <p:cNvSpPr/>
            <p:nvPr/>
          </p:nvSpPr>
          <p:spPr>
            <a:xfrm>
              <a:off x="6198133" y="5776342"/>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4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4"/>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420E92-4A47-3EC2-FCF6-364CA5D4AC6B}"/>
                </a:ext>
              </a:extLst>
            </p:cNvPr>
            <p:cNvSpPr/>
            <p:nvPr/>
          </p:nvSpPr>
          <p:spPr>
            <a:xfrm>
              <a:off x="6536381" y="5876115"/>
              <a:ext cx="15876" cy="20286"/>
            </a:xfrm>
            <a:custGeom>
              <a:avLst/>
              <a:gdLst>
                <a:gd name="connsiteX0" fmla="*/ 10231 w 15876"/>
                <a:gd name="connsiteY0" fmla="*/ 204 h 20286"/>
                <a:gd name="connsiteX1" fmla="*/ 294 w 15876"/>
                <a:gd name="connsiteY1" fmla="*/ 8232 h 20286"/>
                <a:gd name="connsiteX2" fmla="*/ 5645 w 15876"/>
                <a:gd name="connsiteY2" fmla="*/ 20083 h 20286"/>
                <a:gd name="connsiteX3" fmla="*/ 15582 w 15876"/>
                <a:gd name="connsiteY3" fmla="*/ 12055 h 20286"/>
                <a:gd name="connsiteX4" fmla="*/ 10231 w 15876"/>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6" h="20286">
                  <a:moveTo>
                    <a:pt x="10231" y="204"/>
                  </a:moveTo>
                  <a:cubicBezTo>
                    <a:pt x="6027" y="-943"/>
                    <a:pt x="1441" y="2880"/>
                    <a:pt x="294" y="8232"/>
                  </a:cubicBezTo>
                  <a:cubicBezTo>
                    <a:pt x="-852" y="13584"/>
                    <a:pt x="1441" y="18936"/>
                    <a:pt x="5645" y="20083"/>
                  </a:cubicBezTo>
                  <a:cubicBezTo>
                    <a:pt x="9849" y="21229"/>
                    <a:pt x="14436" y="17406"/>
                    <a:pt x="15582" y="12055"/>
                  </a:cubicBezTo>
                  <a:cubicBezTo>
                    <a:pt x="16729" y="6703"/>
                    <a:pt x="14436" y="1351"/>
                    <a:pt x="10231" y="204"/>
                  </a:cubicBezTo>
                  <a:close/>
                </a:path>
              </a:pathLst>
            </a:custGeom>
            <a:solidFill>
              <a:srgbClr val="29ABE2"/>
            </a:solidFill>
            <a:ln w="3819"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639DB88-E98C-86C5-DEAD-55DBB778732E}"/>
                </a:ext>
              </a:extLst>
            </p:cNvPr>
            <p:cNvSpPr/>
            <p:nvPr/>
          </p:nvSpPr>
          <p:spPr>
            <a:xfrm>
              <a:off x="6527971" y="5931545"/>
              <a:ext cx="15677" cy="20286"/>
            </a:xfrm>
            <a:custGeom>
              <a:avLst/>
              <a:gdLst>
                <a:gd name="connsiteX0" fmla="*/ 10233 w 15677"/>
                <a:gd name="connsiteY0" fmla="*/ 204 h 20286"/>
                <a:gd name="connsiteX1" fmla="*/ 296 w 15677"/>
                <a:gd name="connsiteY1" fmla="*/ 8232 h 20286"/>
                <a:gd name="connsiteX2" fmla="*/ 5265 w 15677"/>
                <a:gd name="connsiteY2" fmla="*/ 20083 h 20286"/>
                <a:gd name="connsiteX3" fmla="*/ 15202 w 15677"/>
                <a:gd name="connsiteY3" fmla="*/ 12055 h 20286"/>
                <a:gd name="connsiteX4" fmla="*/ 10233 w 15677"/>
                <a:gd name="connsiteY4" fmla="*/ 204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 h="20286">
                  <a:moveTo>
                    <a:pt x="10233" y="204"/>
                  </a:moveTo>
                  <a:cubicBezTo>
                    <a:pt x="6029" y="-943"/>
                    <a:pt x="1443" y="2880"/>
                    <a:pt x="296" y="8232"/>
                  </a:cubicBezTo>
                  <a:cubicBezTo>
                    <a:pt x="-850" y="13584"/>
                    <a:pt x="1443" y="18936"/>
                    <a:pt x="5265" y="20083"/>
                  </a:cubicBezTo>
                  <a:cubicBezTo>
                    <a:pt x="9469" y="21229"/>
                    <a:pt x="14055" y="17406"/>
                    <a:pt x="15202" y="12055"/>
                  </a:cubicBezTo>
                  <a:cubicBezTo>
                    <a:pt x="16731" y="6703"/>
                    <a:pt x="14438" y="1351"/>
                    <a:pt x="10233" y="204"/>
                  </a:cubicBezTo>
                  <a:close/>
                </a:path>
              </a:pathLst>
            </a:custGeom>
            <a:solidFill>
              <a:srgbClr val="29ABE2"/>
            </a:solidFill>
            <a:ln w="3819" cap="flat">
              <a:noFill/>
              <a:prstDash val="solid"/>
              <a:miter/>
            </a:ln>
          </p:spPr>
          <p:txBody>
            <a:bodyPr rtlCol="0" anchor="ctr"/>
            <a:lstStyle/>
            <a:p>
              <a:endParaRPr lang="en-US"/>
            </a:p>
          </p:txBody>
        </p:sp>
      </p:grpSp>
      <p:grpSp>
        <p:nvGrpSpPr>
          <p:cNvPr id="199" name="Group 198">
            <a:extLst>
              <a:ext uri="{FF2B5EF4-FFF2-40B4-BE49-F238E27FC236}">
                <a16:creationId xmlns:a16="http://schemas.microsoft.com/office/drawing/2014/main" id="{4B84919B-BBF9-E645-E834-99DE166823FF}"/>
              </a:ext>
            </a:extLst>
          </p:cNvPr>
          <p:cNvGrpSpPr/>
          <p:nvPr/>
        </p:nvGrpSpPr>
        <p:grpSpPr>
          <a:xfrm>
            <a:off x="10484630" y="57150"/>
            <a:ext cx="2553138" cy="2747357"/>
            <a:chOff x="7921122" y="3017458"/>
            <a:chExt cx="2553138" cy="2747357"/>
          </a:xfrm>
          <a:effectLst>
            <a:glow rad="12700">
              <a:srgbClr val="29ABE2">
                <a:alpha val="40000"/>
              </a:srgbClr>
            </a:glow>
          </a:effectLst>
        </p:grpSpPr>
        <p:sp>
          <p:nvSpPr>
            <p:cNvPr id="200" name="Freeform 199">
              <a:extLst>
                <a:ext uri="{FF2B5EF4-FFF2-40B4-BE49-F238E27FC236}">
                  <a16:creationId xmlns:a16="http://schemas.microsoft.com/office/drawing/2014/main" id="{B06116C0-822A-48D9-ECEE-BE2DA67BD3F3}"/>
                </a:ext>
              </a:extLst>
            </p:cNvPr>
            <p:cNvSpPr/>
            <p:nvPr/>
          </p:nvSpPr>
          <p:spPr>
            <a:xfrm>
              <a:off x="9455201" y="4411584"/>
              <a:ext cx="486539" cy="146410"/>
            </a:xfrm>
            <a:custGeom>
              <a:avLst/>
              <a:gdLst>
                <a:gd name="connsiteX0" fmla="*/ 0 w 486539"/>
                <a:gd name="connsiteY0" fmla="*/ 146411 h 146410"/>
                <a:gd name="connsiteX1" fmla="*/ 486539 w 486539"/>
                <a:gd name="connsiteY1" fmla="*/ 0 h 146410"/>
                <a:gd name="connsiteX2" fmla="*/ 134534 w 486539"/>
                <a:gd name="connsiteY2" fmla="*/ 56194 h 146410"/>
              </a:gdLst>
              <a:ahLst/>
              <a:cxnLst>
                <a:cxn ang="0">
                  <a:pos x="connsiteX0" y="connsiteY0"/>
                </a:cxn>
                <a:cxn ang="0">
                  <a:pos x="connsiteX1" y="connsiteY1"/>
                </a:cxn>
                <a:cxn ang="0">
                  <a:pos x="connsiteX2" y="connsiteY2"/>
                </a:cxn>
              </a:cxnLst>
              <a:rect l="l" t="t" r="r" b="b"/>
              <a:pathLst>
                <a:path w="486539" h="146410">
                  <a:moveTo>
                    <a:pt x="0" y="146411"/>
                  </a:moveTo>
                  <a:lnTo>
                    <a:pt x="486539" y="0"/>
                  </a:lnTo>
                  <a:lnTo>
                    <a:pt x="134534" y="56194"/>
                  </a:lnTo>
                  <a:close/>
                </a:path>
              </a:pathLst>
            </a:custGeom>
            <a:noFill/>
            <a:ln w="696" cap="flat">
              <a:solidFill>
                <a:srgbClr val="29ABE2"/>
              </a:solid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6D2CB385-481A-254B-DD28-49B630B031DC}"/>
                </a:ext>
              </a:extLst>
            </p:cNvPr>
            <p:cNvSpPr/>
            <p:nvPr/>
          </p:nvSpPr>
          <p:spPr>
            <a:xfrm>
              <a:off x="9158614" y="4273582"/>
              <a:ext cx="192245" cy="177375"/>
            </a:xfrm>
            <a:custGeom>
              <a:avLst/>
              <a:gdLst>
                <a:gd name="connsiteX0" fmla="*/ 187660 w 192245"/>
                <a:gd name="connsiteY0" fmla="*/ 0 h 177375"/>
                <a:gd name="connsiteX1" fmla="*/ 0 w 192245"/>
                <a:gd name="connsiteY1" fmla="*/ 177375 h 177375"/>
                <a:gd name="connsiteX2" fmla="*/ 192246 w 192245"/>
                <a:gd name="connsiteY2" fmla="*/ 132649 h 177375"/>
              </a:gdLst>
              <a:ahLst/>
              <a:cxnLst>
                <a:cxn ang="0">
                  <a:pos x="connsiteX0" y="connsiteY0"/>
                </a:cxn>
                <a:cxn ang="0">
                  <a:pos x="connsiteX1" y="connsiteY1"/>
                </a:cxn>
                <a:cxn ang="0">
                  <a:pos x="connsiteX2" y="connsiteY2"/>
                </a:cxn>
              </a:cxnLst>
              <a:rect l="l" t="t" r="r" b="b"/>
              <a:pathLst>
                <a:path w="192245" h="177375">
                  <a:moveTo>
                    <a:pt x="187660" y="0"/>
                  </a:moveTo>
                  <a:lnTo>
                    <a:pt x="0" y="177375"/>
                  </a:lnTo>
                  <a:lnTo>
                    <a:pt x="192246" y="132649"/>
                  </a:lnTo>
                  <a:close/>
                </a:path>
              </a:pathLst>
            </a:custGeom>
            <a:noFill/>
            <a:ln w="696" cap="flat">
              <a:solidFill>
                <a:srgbClr val="29ABE2"/>
              </a:solid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E2167590-BCEC-BEF9-FFFB-413F30230789}"/>
                </a:ext>
              </a:extLst>
            </p:cNvPr>
            <p:cNvSpPr/>
            <p:nvPr/>
          </p:nvSpPr>
          <p:spPr>
            <a:xfrm>
              <a:off x="8688509" y="4108058"/>
              <a:ext cx="182308" cy="157497"/>
            </a:xfrm>
            <a:custGeom>
              <a:avLst/>
              <a:gdLst>
                <a:gd name="connsiteX0" fmla="*/ 182309 w 182308"/>
                <a:gd name="connsiteY0" fmla="*/ 157497 h 157497"/>
                <a:gd name="connsiteX1" fmla="*/ 62298 w 182308"/>
                <a:gd name="connsiteY1" fmla="*/ 0 h 157497"/>
                <a:gd name="connsiteX2" fmla="*/ 0 w 182308"/>
                <a:gd name="connsiteY2" fmla="*/ 84865 h 157497"/>
              </a:gdLst>
              <a:ahLst/>
              <a:cxnLst>
                <a:cxn ang="0">
                  <a:pos x="connsiteX0" y="connsiteY0"/>
                </a:cxn>
                <a:cxn ang="0">
                  <a:pos x="connsiteX1" y="connsiteY1"/>
                </a:cxn>
                <a:cxn ang="0">
                  <a:pos x="connsiteX2" y="connsiteY2"/>
                </a:cxn>
              </a:cxnLst>
              <a:rect l="l" t="t" r="r" b="b"/>
              <a:pathLst>
                <a:path w="182308" h="157497">
                  <a:moveTo>
                    <a:pt x="182309" y="157497"/>
                  </a:moveTo>
                  <a:lnTo>
                    <a:pt x="62298" y="0"/>
                  </a:lnTo>
                  <a:lnTo>
                    <a:pt x="0" y="84865"/>
                  </a:lnTo>
                  <a:close/>
                </a:path>
              </a:pathLst>
            </a:custGeom>
            <a:noFill/>
            <a:ln w="696" cap="flat">
              <a:solidFill>
                <a:srgbClr val="29ABE2"/>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710183C5-0344-C958-434C-959232B35BA6}"/>
                </a:ext>
              </a:extLst>
            </p:cNvPr>
            <p:cNvSpPr/>
            <p:nvPr/>
          </p:nvSpPr>
          <p:spPr>
            <a:xfrm>
              <a:off x="9650887" y="4539645"/>
              <a:ext cx="157848" cy="232422"/>
            </a:xfrm>
            <a:custGeom>
              <a:avLst/>
              <a:gdLst>
                <a:gd name="connsiteX0" fmla="*/ 93257 w 157848"/>
                <a:gd name="connsiteY0" fmla="*/ 232423 h 232422"/>
                <a:gd name="connsiteX1" fmla="*/ 157848 w 157848"/>
                <a:gd name="connsiteY1" fmla="*/ 0 h 232422"/>
                <a:gd name="connsiteX2" fmla="*/ 0 w 157848"/>
                <a:gd name="connsiteY2" fmla="*/ 175082 h 232422"/>
              </a:gdLst>
              <a:ahLst/>
              <a:cxnLst>
                <a:cxn ang="0">
                  <a:pos x="connsiteX0" y="connsiteY0"/>
                </a:cxn>
                <a:cxn ang="0">
                  <a:pos x="connsiteX1" y="connsiteY1"/>
                </a:cxn>
                <a:cxn ang="0">
                  <a:pos x="connsiteX2" y="connsiteY2"/>
                </a:cxn>
              </a:cxnLst>
              <a:rect l="l" t="t" r="r" b="b"/>
              <a:pathLst>
                <a:path w="157848" h="232422">
                  <a:moveTo>
                    <a:pt x="93257" y="232423"/>
                  </a:moveTo>
                  <a:lnTo>
                    <a:pt x="157848" y="0"/>
                  </a:lnTo>
                  <a:lnTo>
                    <a:pt x="0" y="175082"/>
                  </a:lnTo>
                  <a:close/>
                </a:path>
              </a:pathLst>
            </a:custGeom>
            <a:noFill/>
            <a:ln w="696" cap="flat">
              <a:solidFill>
                <a:srgbClr val="29ABE2"/>
              </a:solid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EA722DC0-390C-DE11-0F6C-ACAC3480F9F9}"/>
                </a:ext>
              </a:extLst>
            </p:cNvPr>
            <p:cNvSpPr/>
            <p:nvPr/>
          </p:nvSpPr>
          <p:spPr>
            <a:xfrm>
              <a:off x="9029813" y="4134052"/>
              <a:ext cx="442968" cy="478224"/>
            </a:xfrm>
            <a:custGeom>
              <a:avLst/>
              <a:gdLst>
                <a:gd name="connsiteX0" fmla="*/ 0 w 442968"/>
                <a:gd name="connsiteY0" fmla="*/ 286706 h 478224"/>
                <a:gd name="connsiteX1" fmla="*/ 70707 w 442968"/>
                <a:gd name="connsiteY1" fmla="*/ 478225 h 478224"/>
                <a:gd name="connsiteX2" fmla="*/ 442969 w 442968"/>
                <a:gd name="connsiteY2" fmla="*/ 0 h 478224"/>
              </a:gdLst>
              <a:ahLst/>
              <a:cxnLst>
                <a:cxn ang="0">
                  <a:pos x="connsiteX0" y="connsiteY0"/>
                </a:cxn>
                <a:cxn ang="0">
                  <a:pos x="connsiteX1" y="connsiteY1"/>
                </a:cxn>
                <a:cxn ang="0">
                  <a:pos x="connsiteX2" y="connsiteY2"/>
                </a:cxn>
              </a:cxnLst>
              <a:rect l="l" t="t" r="r" b="b"/>
              <a:pathLst>
                <a:path w="442968" h="478224">
                  <a:moveTo>
                    <a:pt x="0" y="286706"/>
                  </a:moveTo>
                  <a:lnTo>
                    <a:pt x="70707" y="478225"/>
                  </a:lnTo>
                  <a:lnTo>
                    <a:pt x="442969" y="0"/>
                  </a:lnTo>
                  <a:close/>
                </a:path>
              </a:pathLst>
            </a:custGeom>
            <a:noFill/>
            <a:ln w="696" cap="flat">
              <a:solidFill>
                <a:srgbClr val="29ABE2"/>
              </a:solidFill>
              <a:prstDash val="solid"/>
              <a:miter/>
            </a:ln>
          </p:spPr>
          <p:txBody>
            <a:bodyPr rtlCol="0" anchor="ctr"/>
            <a:lstStyle/>
            <a:p>
              <a:endParaRPr lang="en-US"/>
            </a:p>
          </p:txBody>
        </p:sp>
        <p:grpSp>
          <p:nvGrpSpPr>
            <p:cNvPr id="205" name="Graphic 4">
              <a:extLst>
                <a:ext uri="{FF2B5EF4-FFF2-40B4-BE49-F238E27FC236}">
                  <a16:creationId xmlns:a16="http://schemas.microsoft.com/office/drawing/2014/main" id="{A1AB73A7-3685-4C9C-2C87-F3C0B132B46C}"/>
                </a:ext>
              </a:extLst>
            </p:cNvPr>
            <p:cNvGrpSpPr/>
            <p:nvPr/>
          </p:nvGrpSpPr>
          <p:grpSpPr>
            <a:xfrm>
              <a:off x="7921122" y="3017458"/>
              <a:ext cx="1459913" cy="1322678"/>
              <a:chOff x="6227927" y="2459963"/>
              <a:chExt cx="1459913" cy="1322678"/>
            </a:xfrm>
          </p:grpSpPr>
          <p:grpSp>
            <p:nvGrpSpPr>
              <p:cNvPr id="234" name="Graphic 4">
                <a:extLst>
                  <a:ext uri="{FF2B5EF4-FFF2-40B4-BE49-F238E27FC236}">
                    <a16:creationId xmlns:a16="http://schemas.microsoft.com/office/drawing/2014/main" id="{03A9D108-EF1B-1ED9-A0F5-6E3365A3927A}"/>
                  </a:ext>
                </a:extLst>
              </p:cNvPr>
              <p:cNvGrpSpPr/>
              <p:nvPr/>
            </p:nvGrpSpPr>
            <p:grpSpPr>
              <a:xfrm>
                <a:off x="7427129" y="2727622"/>
                <a:ext cx="20420" cy="20424"/>
                <a:chOff x="7427129" y="2727622"/>
                <a:chExt cx="20420" cy="20424"/>
              </a:xfrm>
            </p:grpSpPr>
            <p:sp>
              <p:nvSpPr>
                <p:cNvPr id="313" name="Freeform 312">
                  <a:extLst>
                    <a:ext uri="{FF2B5EF4-FFF2-40B4-BE49-F238E27FC236}">
                      <a16:creationId xmlns:a16="http://schemas.microsoft.com/office/drawing/2014/main" id="{02E5984F-BB09-CEE7-8CFC-15E3A08CA3E5}"/>
                    </a:ext>
                  </a:extLst>
                </p:cNvPr>
                <p:cNvSpPr/>
                <p:nvPr/>
              </p:nvSpPr>
              <p:spPr>
                <a:xfrm rot="-2328823">
                  <a:off x="7430077" y="2730571"/>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74D65088-58E7-41F1-56FE-724BE4E664AA}"/>
                    </a:ext>
                  </a:extLst>
                </p:cNvPr>
                <p:cNvSpPr/>
                <p:nvPr/>
              </p:nvSpPr>
              <p:spPr>
                <a:xfrm>
                  <a:off x="7430312" y="2730639"/>
                  <a:ext cx="14032" cy="14034"/>
                </a:xfrm>
                <a:custGeom>
                  <a:avLst/>
                  <a:gdLst>
                    <a:gd name="connsiteX0" fmla="*/ 12558 w 14032"/>
                    <a:gd name="connsiteY0" fmla="*/ 2621 h 14034"/>
                    <a:gd name="connsiteX1" fmla="*/ 2621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9882" y="-437"/>
                        <a:pt x="5678" y="-819"/>
                        <a:pt x="2621" y="1475"/>
                      </a:cubicBezTo>
                      <a:cubicBezTo>
                        <a:pt x="-437" y="4151"/>
                        <a:pt x="-819" y="8355"/>
                        <a:pt x="1474" y="11414"/>
                      </a:cubicBezTo>
                      <a:cubicBezTo>
                        <a:pt x="4149" y="14472"/>
                        <a:pt x="8354"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35" name="Graphic 4">
                <a:extLst>
                  <a:ext uri="{FF2B5EF4-FFF2-40B4-BE49-F238E27FC236}">
                    <a16:creationId xmlns:a16="http://schemas.microsoft.com/office/drawing/2014/main" id="{E24CA7F7-810C-24A4-9179-F6FE5A44A6E7}"/>
                  </a:ext>
                </a:extLst>
              </p:cNvPr>
              <p:cNvGrpSpPr/>
              <p:nvPr/>
            </p:nvGrpSpPr>
            <p:grpSpPr>
              <a:xfrm>
                <a:off x="7524725" y="3009937"/>
                <a:ext cx="18806" cy="18810"/>
                <a:chOff x="7524725" y="3009937"/>
                <a:chExt cx="18806" cy="18810"/>
              </a:xfrm>
            </p:grpSpPr>
            <p:sp>
              <p:nvSpPr>
                <p:cNvPr id="311" name="Freeform 310">
                  <a:extLst>
                    <a:ext uri="{FF2B5EF4-FFF2-40B4-BE49-F238E27FC236}">
                      <a16:creationId xmlns:a16="http://schemas.microsoft.com/office/drawing/2014/main" id="{6E1FB4A2-B45D-9962-331B-EE07EF5BD805}"/>
                    </a:ext>
                  </a:extLst>
                </p:cNvPr>
                <p:cNvSpPr/>
                <p:nvPr/>
              </p:nvSpPr>
              <p:spPr>
                <a:xfrm rot="-2328072">
                  <a:off x="7527440" y="3012653"/>
                  <a:ext cx="13376" cy="13379"/>
                </a:xfrm>
                <a:custGeom>
                  <a:avLst/>
                  <a:gdLst>
                    <a:gd name="connsiteX0" fmla="*/ 0 w 13376"/>
                    <a:gd name="connsiteY0" fmla="*/ 0 h 13379"/>
                    <a:gd name="connsiteX1" fmla="*/ 13376 w 13376"/>
                    <a:gd name="connsiteY1" fmla="*/ 0 h 13379"/>
                    <a:gd name="connsiteX2" fmla="*/ 13376 w 13376"/>
                    <a:gd name="connsiteY2" fmla="*/ 13379 h 13379"/>
                    <a:gd name="connsiteX3" fmla="*/ 0 w 13376"/>
                    <a:gd name="connsiteY3" fmla="*/ 13379 h 13379"/>
                  </a:gdLst>
                  <a:ahLst/>
                  <a:cxnLst>
                    <a:cxn ang="0">
                      <a:pos x="connsiteX0" y="connsiteY0"/>
                    </a:cxn>
                    <a:cxn ang="0">
                      <a:pos x="connsiteX1" y="connsiteY1"/>
                    </a:cxn>
                    <a:cxn ang="0">
                      <a:pos x="connsiteX2" y="connsiteY2"/>
                    </a:cxn>
                    <a:cxn ang="0">
                      <a:pos x="connsiteX3" y="connsiteY3"/>
                    </a:cxn>
                  </a:cxnLst>
                  <a:rect l="l" t="t" r="r" b="b"/>
                  <a:pathLst>
                    <a:path w="13376" h="13379">
                      <a:moveTo>
                        <a:pt x="0" y="0"/>
                      </a:moveTo>
                      <a:lnTo>
                        <a:pt x="13376" y="0"/>
                      </a:lnTo>
                      <a:lnTo>
                        <a:pt x="13376" y="13379"/>
                      </a:lnTo>
                      <a:lnTo>
                        <a:pt x="0" y="13379"/>
                      </a:lnTo>
                      <a:close/>
                    </a:path>
                  </a:pathLst>
                </a:custGeom>
                <a:noFill/>
                <a:ln w="3819"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59EAA40A-DFEA-1930-8574-CC23E0D702FD}"/>
                    </a:ext>
                  </a:extLst>
                </p:cNvPr>
                <p:cNvSpPr/>
                <p:nvPr/>
              </p:nvSpPr>
              <p:spPr>
                <a:xfrm>
                  <a:off x="7527390" y="3012757"/>
                  <a:ext cx="13649" cy="13652"/>
                </a:xfrm>
                <a:custGeom>
                  <a:avLst/>
                  <a:gdLst>
                    <a:gd name="connsiteX0" fmla="*/ 12175 w 13649"/>
                    <a:gd name="connsiteY0" fmla="*/ 2621 h 13652"/>
                    <a:gd name="connsiteX1" fmla="*/ 2620 w 13649"/>
                    <a:gd name="connsiteY1" fmla="*/ 1474 h 13652"/>
                    <a:gd name="connsiteX2" fmla="*/ 1474 w 13649"/>
                    <a:gd name="connsiteY2" fmla="*/ 11031 h 13652"/>
                    <a:gd name="connsiteX3" fmla="*/ 11029 w 13649"/>
                    <a:gd name="connsiteY3" fmla="*/ 12178 h 13652"/>
                    <a:gd name="connsiteX4" fmla="*/ 12175 w 13649"/>
                    <a:gd name="connsiteY4" fmla="*/ 2621 h 1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 h="13652">
                      <a:moveTo>
                        <a:pt x="12175" y="2621"/>
                      </a:moveTo>
                      <a:cubicBezTo>
                        <a:pt x="9882" y="-437"/>
                        <a:pt x="5678" y="-819"/>
                        <a:pt x="2620" y="1474"/>
                      </a:cubicBezTo>
                      <a:cubicBezTo>
                        <a:pt x="-437" y="3768"/>
                        <a:pt x="-819" y="7973"/>
                        <a:pt x="1474" y="11031"/>
                      </a:cubicBezTo>
                      <a:cubicBezTo>
                        <a:pt x="3767" y="14089"/>
                        <a:pt x="7971" y="14472"/>
                        <a:pt x="11029" y="12178"/>
                      </a:cubicBezTo>
                      <a:cubicBezTo>
                        <a:pt x="14086" y="9885"/>
                        <a:pt x="14469" y="5297"/>
                        <a:pt x="12175" y="2621"/>
                      </a:cubicBezTo>
                      <a:close/>
                    </a:path>
                  </a:pathLst>
                </a:custGeom>
                <a:solidFill>
                  <a:srgbClr val="29ABE2"/>
                </a:solidFill>
                <a:ln w="3819" cap="flat">
                  <a:noFill/>
                  <a:prstDash val="solid"/>
                  <a:miter/>
                </a:ln>
              </p:spPr>
              <p:txBody>
                <a:bodyPr rtlCol="0" anchor="ctr"/>
                <a:lstStyle/>
                <a:p>
                  <a:endParaRPr lang="en-US"/>
                </a:p>
              </p:txBody>
            </p:sp>
          </p:grpSp>
          <p:grpSp>
            <p:nvGrpSpPr>
              <p:cNvPr id="236" name="Graphic 4">
                <a:extLst>
                  <a:ext uri="{FF2B5EF4-FFF2-40B4-BE49-F238E27FC236}">
                    <a16:creationId xmlns:a16="http://schemas.microsoft.com/office/drawing/2014/main" id="{9A364755-489C-5FA4-9803-ED479DA30CAB}"/>
                  </a:ext>
                </a:extLst>
              </p:cNvPr>
              <p:cNvGrpSpPr/>
              <p:nvPr/>
            </p:nvGrpSpPr>
            <p:grpSpPr>
              <a:xfrm>
                <a:off x="7458294" y="2982602"/>
                <a:ext cx="16657" cy="16660"/>
                <a:chOff x="7458294" y="2982602"/>
                <a:chExt cx="16657" cy="16660"/>
              </a:xfrm>
            </p:grpSpPr>
            <p:sp>
              <p:nvSpPr>
                <p:cNvPr id="309" name="Freeform 308">
                  <a:extLst>
                    <a:ext uri="{FF2B5EF4-FFF2-40B4-BE49-F238E27FC236}">
                      <a16:creationId xmlns:a16="http://schemas.microsoft.com/office/drawing/2014/main" id="{8F3E0CFF-C7F9-7EF8-5F19-3B638DAE48A6}"/>
                    </a:ext>
                  </a:extLst>
                </p:cNvPr>
                <p:cNvSpPr/>
                <p:nvPr/>
              </p:nvSpPr>
              <p:spPr>
                <a:xfrm rot="-2327588">
                  <a:off x="7460698" y="2985008"/>
                  <a:ext cx="11847" cy="11850"/>
                </a:xfrm>
                <a:custGeom>
                  <a:avLst/>
                  <a:gdLst>
                    <a:gd name="connsiteX0" fmla="*/ 0 w 11847"/>
                    <a:gd name="connsiteY0" fmla="*/ 0 h 11850"/>
                    <a:gd name="connsiteX1" fmla="*/ 11848 w 11847"/>
                    <a:gd name="connsiteY1" fmla="*/ 0 h 11850"/>
                    <a:gd name="connsiteX2" fmla="*/ 11848 w 11847"/>
                    <a:gd name="connsiteY2" fmla="*/ 11850 h 11850"/>
                    <a:gd name="connsiteX3" fmla="*/ 0 w 11847"/>
                    <a:gd name="connsiteY3" fmla="*/ 11850 h 11850"/>
                  </a:gdLst>
                  <a:ahLst/>
                  <a:cxnLst>
                    <a:cxn ang="0">
                      <a:pos x="connsiteX0" y="connsiteY0"/>
                    </a:cxn>
                    <a:cxn ang="0">
                      <a:pos x="connsiteX1" y="connsiteY1"/>
                    </a:cxn>
                    <a:cxn ang="0">
                      <a:pos x="connsiteX2" y="connsiteY2"/>
                    </a:cxn>
                    <a:cxn ang="0">
                      <a:pos x="connsiteX3" y="connsiteY3"/>
                    </a:cxn>
                  </a:cxnLst>
                  <a:rect l="l" t="t" r="r" b="b"/>
                  <a:pathLst>
                    <a:path w="11847" h="11850">
                      <a:moveTo>
                        <a:pt x="0" y="0"/>
                      </a:moveTo>
                      <a:lnTo>
                        <a:pt x="11848" y="0"/>
                      </a:lnTo>
                      <a:lnTo>
                        <a:pt x="11848" y="11850"/>
                      </a:lnTo>
                      <a:lnTo>
                        <a:pt x="0" y="11850"/>
                      </a:lnTo>
                      <a:close/>
                    </a:path>
                  </a:pathLst>
                </a:custGeom>
                <a:noFill/>
                <a:ln w="3819"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EBC7396A-EC19-1B5F-B787-5000562ED221}"/>
                    </a:ext>
                  </a:extLst>
                </p:cNvPr>
                <p:cNvSpPr/>
                <p:nvPr/>
              </p:nvSpPr>
              <p:spPr>
                <a:xfrm>
                  <a:off x="7460474" y="2984820"/>
                  <a:ext cx="12184" cy="12186"/>
                </a:xfrm>
                <a:custGeom>
                  <a:avLst/>
                  <a:gdLst>
                    <a:gd name="connsiteX0" fmla="*/ 10679 w 12184"/>
                    <a:gd name="connsiteY0" fmla="*/ 2271 h 12186"/>
                    <a:gd name="connsiteX1" fmla="*/ 2270 w 12184"/>
                    <a:gd name="connsiteY1" fmla="*/ 1506 h 12186"/>
                    <a:gd name="connsiteX2" fmla="*/ 1506 w 12184"/>
                    <a:gd name="connsiteY2" fmla="*/ 9916 h 12186"/>
                    <a:gd name="connsiteX3" fmla="*/ 9914 w 12184"/>
                    <a:gd name="connsiteY3" fmla="*/ 10681 h 12186"/>
                    <a:gd name="connsiteX4" fmla="*/ 10679 w 12184"/>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 h="12186">
                      <a:moveTo>
                        <a:pt x="10679" y="2271"/>
                      </a:moveTo>
                      <a:cubicBezTo>
                        <a:pt x="8768" y="-405"/>
                        <a:pt x="4946" y="-788"/>
                        <a:pt x="2270" y="1506"/>
                      </a:cubicBezTo>
                      <a:cubicBezTo>
                        <a:pt x="-405" y="3417"/>
                        <a:pt x="-787" y="7240"/>
                        <a:pt x="1506" y="9916"/>
                      </a:cubicBezTo>
                      <a:cubicBezTo>
                        <a:pt x="3417" y="12592"/>
                        <a:pt x="7239" y="12974"/>
                        <a:pt x="9914" y="10681"/>
                      </a:cubicBezTo>
                      <a:cubicBezTo>
                        <a:pt x="12590" y="8387"/>
                        <a:pt x="12972" y="4946"/>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37" name="Graphic 4">
                <a:extLst>
                  <a:ext uri="{FF2B5EF4-FFF2-40B4-BE49-F238E27FC236}">
                    <a16:creationId xmlns:a16="http://schemas.microsoft.com/office/drawing/2014/main" id="{2CACA473-0A6B-58BD-E87F-0B1EFF62D7CB}"/>
                  </a:ext>
                </a:extLst>
              </p:cNvPr>
              <p:cNvGrpSpPr/>
              <p:nvPr/>
            </p:nvGrpSpPr>
            <p:grpSpPr>
              <a:xfrm>
                <a:off x="7146844" y="2459963"/>
                <a:ext cx="21493" cy="21497"/>
                <a:chOff x="7146844" y="2459963"/>
                <a:chExt cx="21493" cy="21497"/>
              </a:xfrm>
            </p:grpSpPr>
            <p:sp>
              <p:nvSpPr>
                <p:cNvPr id="307" name="Freeform 306">
                  <a:extLst>
                    <a:ext uri="{FF2B5EF4-FFF2-40B4-BE49-F238E27FC236}">
                      <a16:creationId xmlns:a16="http://schemas.microsoft.com/office/drawing/2014/main" id="{BCEF3280-99A3-5DDF-45EB-BABE23120154}"/>
                    </a:ext>
                  </a:extLst>
                </p:cNvPr>
                <p:cNvSpPr/>
                <p:nvPr/>
              </p:nvSpPr>
              <p:spPr>
                <a:xfrm rot="-2328555">
                  <a:off x="7149947" y="2463067"/>
                  <a:ext cx="15287" cy="15290"/>
                </a:xfrm>
                <a:custGeom>
                  <a:avLst/>
                  <a:gdLst>
                    <a:gd name="connsiteX0" fmla="*/ 0 w 15287"/>
                    <a:gd name="connsiteY0" fmla="*/ 0 h 15290"/>
                    <a:gd name="connsiteX1" fmla="*/ 15287 w 15287"/>
                    <a:gd name="connsiteY1" fmla="*/ 0 h 15290"/>
                    <a:gd name="connsiteX2" fmla="*/ 15287 w 15287"/>
                    <a:gd name="connsiteY2" fmla="*/ 15290 h 15290"/>
                    <a:gd name="connsiteX3" fmla="*/ 0 w 15287"/>
                    <a:gd name="connsiteY3" fmla="*/ 15290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7" y="0"/>
                      </a:lnTo>
                      <a:lnTo>
                        <a:pt x="15287" y="15290"/>
                      </a:lnTo>
                      <a:lnTo>
                        <a:pt x="0" y="15290"/>
                      </a:lnTo>
                      <a:close/>
                    </a:path>
                  </a:pathLst>
                </a:custGeom>
                <a:noFill/>
                <a:ln w="3819"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A40379B8-8799-EA94-52C3-31C9D0C15D79}"/>
                    </a:ext>
                  </a:extLst>
                </p:cNvPr>
                <p:cNvSpPr/>
                <p:nvPr/>
              </p:nvSpPr>
              <p:spPr>
                <a:xfrm>
                  <a:off x="7149878" y="246276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7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8"/>
                        <a:pt x="6342" y="-920"/>
                        <a:pt x="2902" y="1756"/>
                      </a:cubicBezTo>
                      <a:cubicBezTo>
                        <a:pt x="-537" y="4432"/>
                        <a:pt x="-920" y="9019"/>
                        <a:pt x="1756" y="12460"/>
                      </a:cubicBezTo>
                      <a:cubicBezTo>
                        <a:pt x="4431" y="15900"/>
                        <a:pt x="9017" y="16283"/>
                        <a:pt x="12457" y="13607"/>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38" name="Graphic 4">
                <a:extLst>
                  <a:ext uri="{FF2B5EF4-FFF2-40B4-BE49-F238E27FC236}">
                    <a16:creationId xmlns:a16="http://schemas.microsoft.com/office/drawing/2014/main" id="{DDD6ADDD-3690-543B-2AE3-EEE4CDFB5B71}"/>
                  </a:ext>
                </a:extLst>
              </p:cNvPr>
              <p:cNvGrpSpPr/>
              <p:nvPr/>
            </p:nvGrpSpPr>
            <p:grpSpPr>
              <a:xfrm>
                <a:off x="7664197" y="3427937"/>
                <a:ext cx="23642" cy="23647"/>
                <a:chOff x="7664197" y="3427937"/>
                <a:chExt cx="23642" cy="23647"/>
              </a:xfrm>
            </p:grpSpPr>
            <p:sp>
              <p:nvSpPr>
                <p:cNvPr id="305" name="Freeform 304">
                  <a:extLst>
                    <a:ext uri="{FF2B5EF4-FFF2-40B4-BE49-F238E27FC236}">
                      <a16:creationId xmlns:a16="http://schemas.microsoft.com/office/drawing/2014/main" id="{F16366EF-4C2B-C807-578E-F985554A214C}"/>
                    </a:ext>
                  </a:extLst>
                </p:cNvPr>
                <p:cNvSpPr/>
                <p:nvPr/>
              </p:nvSpPr>
              <p:spPr>
                <a:xfrm rot="-2329038">
                  <a:off x="7667611" y="3431351"/>
                  <a:ext cx="16815" cy="16819"/>
                </a:xfrm>
                <a:custGeom>
                  <a:avLst/>
                  <a:gdLst>
                    <a:gd name="connsiteX0" fmla="*/ 0 w 16815"/>
                    <a:gd name="connsiteY0" fmla="*/ 0 h 16819"/>
                    <a:gd name="connsiteX1" fmla="*/ 16816 w 16815"/>
                    <a:gd name="connsiteY1" fmla="*/ 0 h 16819"/>
                    <a:gd name="connsiteX2" fmla="*/ 16816 w 16815"/>
                    <a:gd name="connsiteY2" fmla="*/ 16819 h 16819"/>
                    <a:gd name="connsiteX3" fmla="*/ 0 w 16815"/>
                    <a:gd name="connsiteY3" fmla="*/ 16819 h 16819"/>
                  </a:gdLst>
                  <a:ahLst/>
                  <a:cxnLst>
                    <a:cxn ang="0">
                      <a:pos x="connsiteX0" y="connsiteY0"/>
                    </a:cxn>
                    <a:cxn ang="0">
                      <a:pos x="connsiteX1" y="connsiteY1"/>
                    </a:cxn>
                    <a:cxn ang="0">
                      <a:pos x="connsiteX2" y="connsiteY2"/>
                    </a:cxn>
                    <a:cxn ang="0">
                      <a:pos x="connsiteX3" y="connsiteY3"/>
                    </a:cxn>
                  </a:cxnLst>
                  <a:rect l="l" t="t" r="r" b="b"/>
                  <a:pathLst>
                    <a:path w="16815" h="16819">
                      <a:moveTo>
                        <a:pt x="0" y="0"/>
                      </a:moveTo>
                      <a:lnTo>
                        <a:pt x="16816" y="0"/>
                      </a:lnTo>
                      <a:lnTo>
                        <a:pt x="16816" y="16819"/>
                      </a:lnTo>
                      <a:lnTo>
                        <a:pt x="0" y="16819"/>
                      </a:lnTo>
                      <a:close/>
                    </a:path>
                  </a:pathLst>
                </a:custGeom>
                <a:noFill/>
                <a:ln w="3819"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8D0E219E-8B8A-B273-D55E-F8270DA86EAD}"/>
                    </a:ext>
                  </a:extLst>
                </p:cNvPr>
                <p:cNvSpPr/>
                <p:nvPr/>
              </p:nvSpPr>
              <p:spPr>
                <a:xfrm>
                  <a:off x="7667980" y="3431289"/>
                  <a:ext cx="16825" cy="16828"/>
                </a:xfrm>
                <a:custGeom>
                  <a:avLst/>
                  <a:gdLst>
                    <a:gd name="connsiteX0" fmla="*/ 14910 w 16825"/>
                    <a:gd name="connsiteY0" fmla="*/ 3063 h 16828"/>
                    <a:gd name="connsiteX1" fmla="*/ 3062 w 16825"/>
                    <a:gd name="connsiteY1" fmla="*/ 1916 h 16828"/>
                    <a:gd name="connsiteX2" fmla="*/ 1916 w 16825"/>
                    <a:gd name="connsiteY2" fmla="*/ 13766 h 16828"/>
                    <a:gd name="connsiteX3" fmla="*/ 13764 w 16825"/>
                    <a:gd name="connsiteY3" fmla="*/ 14913 h 16828"/>
                    <a:gd name="connsiteX4" fmla="*/ 14910 w 16825"/>
                    <a:gd name="connsiteY4" fmla="*/ 3063 h 1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5" h="16828">
                      <a:moveTo>
                        <a:pt x="14910" y="3063"/>
                      </a:moveTo>
                      <a:cubicBezTo>
                        <a:pt x="11853" y="-378"/>
                        <a:pt x="6884" y="-1142"/>
                        <a:pt x="3062" y="1916"/>
                      </a:cubicBezTo>
                      <a:cubicBezTo>
                        <a:pt x="-378" y="4974"/>
                        <a:pt x="-1142" y="9944"/>
                        <a:pt x="1916" y="13766"/>
                      </a:cubicBezTo>
                      <a:cubicBezTo>
                        <a:pt x="4973" y="17207"/>
                        <a:pt x="9942" y="17971"/>
                        <a:pt x="13764" y="14913"/>
                      </a:cubicBezTo>
                      <a:cubicBezTo>
                        <a:pt x="17204" y="11855"/>
                        <a:pt x="17968" y="6886"/>
                        <a:pt x="14910" y="3063"/>
                      </a:cubicBezTo>
                      <a:close/>
                    </a:path>
                  </a:pathLst>
                </a:custGeom>
                <a:solidFill>
                  <a:srgbClr val="29ABE2"/>
                </a:solidFill>
                <a:ln w="3819" cap="flat">
                  <a:noFill/>
                  <a:prstDash val="solid"/>
                  <a:miter/>
                </a:ln>
              </p:spPr>
              <p:txBody>
                <a:bodyPr rtlCol="0" anchor="ctr"/>
                <a:lstStyle/>
                <a:p>
                  <a:endParaRPr lang="en-US"/>
                </a:p>
              </p:txBody>
            </p:sp>
          </p:grpSp>
          <p:grpSp>
            <p:nvGrpSpPr>
              <p:cNvPr id="239" name="Graphic 4">
                <a:extLst>
                  <a:ext uri="{FF2B5EF4-FFF2-40B4-BE49-F238E27FC236}">
                    <a16:creationId xmlns:a16="http://schemas.microsoft.com/office/drawing/2014/main" id="{C0C9E42E-914F-1370-7C28-51C9844A3CD4}"/>
                  </a:ext>
                </a:extLst>
              </p:cNvPr>
              <p:cNvGrpSpPr/>
              <p:nvPr/>
            </p:nvGrpSpPr>
            <p:grpSpPr>
              <a:xfrm>
                <a:off x="7321575" y="2840658"/>
                <a:ext cx="22568" cy="22572"/>
                <a:chOff x="7321575" y="2840658"/>
                <a:chExt cx="22568" cy="22572"/>
              </a:xfrm>
            </p:grpSpPr>
            <p:sp>
              <p:nvSpPr>
                <p:cNvPr id="303" name="Freeform 302">
                  <a:extLst>
                    <a:ext uri="{FF2B5EF4-FFF2-40B4-BE49-F238E27FC236}">
                      <a16:creationId xmlns:a16="http://schemas.microsoft.com/office/drawing/2014/main" id="{7D35EA33-58CE-5AFC-818A-E453937545F4}"/>
                    </a:ext>
                  </a:extLst>
                </p:cNvPr>
                <p:cNvSpPr/>
                <p:nvPr/>
              </p:nvSpPr>
              <p:spPr>
                <a:xfrm rot="-2327588">
                  <a:off x="7324833" y="2843916"/>
                  <a:ext cx="16052" cy="16055"/>
                </a:xfrm>
                <a:custGeom>
                  <a:avLst/>
                  <a:gdLst>
                    <a:gd name="connsiteX0" fmla="*/ 0 w 16052"/>
                    <a:gd name="connsiteY0" fmla="*/ 0 h 16055"/>
                    <a:gd name="connsiteX1" fmla="*/ 16052 w 16052"/>
                    <a:gd name="connsiteY1" fmla="*/ 0 h 16055"/>
                    <a:gd name="connsiteX2" fmla="*/ 16052 w 16052"/>
                    <a:gd name="connsiteY2" fmla="*/ 16055 h 16055"/>
                    <a:gd name="connsiteX3" fmla="*/ 0 w 16052"/>
                    <a:gd name="connsiteY3" fmla="*/ 16055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2" y="0"/>
                      </a:lnTo>
                      <a:lnTo>
                        <a:pt x="16052" y="16055"/>
                      </a:lnTo>
                      <a:lnTo>
                        <a:pt x="0" y="16055"/>
                      </a:lnTo>
                      <a:close/>
                    </a:path>
                  </a:pathLst>
                </a:custGeom>
                <a:noFill/>
                <a:ln w="3819"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04656A0B-A054-BEB5-0FB9-A1AA6C1E1398}"/>
                    </a:ext>
                  </a:extLst>
                </p:cNvPr>
                <p:cNvSpPr/>
                <p:nvPr/>
              </p:nvSpPr>
              <p:spPr>
                <a:xfrm>
                  <a:off x="7324925" y="2843511"/>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39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39" y="13989"/>
                      </a:cubicBezTo>
                      <a:cubicBezTo>
                        <a:pt x="16279" y="11313"/>
                        <a:pt x="16661"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0" name="Graphic 4">
                <a:extLst>
                  <a:ext uri="{FF2B5EF4-FFF2-40B4-BE49-F238E27FC236}">
                    <a16:creationId xmlns:a16="http://schemas.microsoft.com/office/drawing/2014/main" id="{6819D585-06AA-C662-F652-6B3E1358EAE7}"/>
                  </a:ext>
                </a:extLst>
              </p:cNvPr>
              <p:cNvGrpSpPr/>
              <p:nvPr/>
            </p:nvGrpSpPr>
            <p:grpSpPr>
              <a:xfrm>
                <a:off x="7439781" y="3080731"/>
                <a:ext cx="24181" cy="24186"/>
                <a:chOff x="7439781" y="3080731"/>
                <a:chExt cx="24181" cy="24186"/>
              </a:xfrm>
            </p:grpSpPr>
            <p:sp>
              <p:nvSpPr>
                <p:cNvPr id="301" name="Freeform 300">
                  <a:extLst>
                    <a:ext uri="{FF2B5EF4-FFF2-40B4-BE49-F238E27FC236}">
                      <a16:creationId xmlns:a16="http://schemas.microsoft.com/office/drawing/2014/main" id="{0FD03801-D7D5-7ED5-175C-6B5630C2DD84}"/>
                    </a:ext>
                  </a:extLst>
                </p:cNvPr>
                <p:cNvSpPr/>
                <p:nvPr/>
              </p:nvSpPr>
              <p:spPr>
                <a:xfrm rot="-2328823">
                  <a:off x="7443272" y="3084223"/>
                  <a:ext cx="17199" cy="17202"/>
                </a:xfrm>
                <a:custGeom>
                  <a:avLst/>
                  <a:gdLst>
                    <a:gd name="connsiteX0" fmla="*/ 0 w 17199"/>
                    <a:gd name="connsiteY0" fmla="*/ 0 h 17202"/>
                    <a:gd name="connsiteX1" fmla="*/ 17199 w 17199"/>
                    <a:gd name="connsiteY1" fmla="*/ 0 h 17202"/>
                    <a:gd name="connsiteX2" fmla="*/ 17199 w 17199"/>
                    <a:gd name="connsiteY2" fmla="*/ 17203 h 17202"/>
                    <a:gd name="connsiteX3" fmla="*/ 0 w 17199"/>
                    <a:gd name="connsiteY3" fmla="*/ 17203 h 17202"/>
                  </a:gdLst>
                  <a:ahLst/>
                  <a:cxnLst>
                    <a:cxn ang="0">
                      <a:pos x="connsiteX0" y="connsiteY0"/>
                    </a:cxn>
                    <a:cxn ang="0">
                      <a:pos x="connsiteX1" y="connsiteY1"/>
                    </a:cxn>
                    <a:cxn ang="0">
                      <a:pos x="connsiteX2" y="connsiteY2"/>
                    </a:cxn>
                    <a:cxn ang="0">
                      <a:pos x="connsiteX3" y="connsiteY3"/>
                    </a:cxn>
                  </a:cxnLst>
                  <a:rect l="l" t="t" r="r" b="b"/>
                  <a:pathLst>
                    <a:path w="17199" h="17202">
                      <a:moveTo>
                        <a:pt x="0" y="0"/>
                      </a:moveTo>
                      <a:lnTo>
                        <a:pt x="17199" y="0"/>
                      </a:lnTo>
                      <a:lnTo>
                        <a:pt x="17199" y="17203"/>
                      </a:lnTo>
                      <a:lnTo>
                        <a:pt x="0" y="17203"/>
                      </a:lnTo>
                      <a:close/>
                    </a:path>
                  </a:pathLst>
                </a:custGeom>
                <a:noFill/>
                <a:ln w="3819"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B3205F89-61D5-5963-FFC8-DD88D0978983}"/>
                    </a:ext>
                  </a:extLst>
                </p:cNvPr>
                <p:cNvSpPr/>
                <p:nvPr/>
              </p:nvSpPr>
              <p:spPr>
                <a:xfrm>
                  <a:off x="7443124" y="3084443"/>
                  <a:ext cx="17170" cy="17457"/>
                </a:xfrm>
                <a:custGeom>
                  <a:avLst/>
                  <a:gdLst>
                    <a:gd name="connsiteX0" fmla="*/ 15415 w 17170"/>
                    <a:gd name="connsiteY0" fmla="*/ 3186 h 17457"/>
                    <a:gd name="connsiteX1" fmla="*/ 3185 w 17170"/>
                    <a:gd name="connsiteY1" fmla="*/ 2039 h 17457"/>
                    <a:gd name="connsiteX2" fmla="*/ 2038 w 17170"/>
                    <a:gd name="connsiteY2" fmla="*/ 14271 h 17457"/>
                    <a:gd name="connsiteX3" fmla="*/ 14269 w 17170"/>
                    <a:gd name="connsiteY3" fmla="*/ 15418 h 17457"/>
                    <a:gd name="connsiteX4" fmla="*/ 15415 w 17170"/>
                    <a:gd name="connsiteY4" fmla="*/ 3186 h 1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0" h="17457">
                      <a:moveTo>
                        <a:pt x="15415" y="3186"/>
                      </a:moveTo>
                      <a:cubicBezTo>
                        <a:pt x="12358" y="-637"/>
                        <a:pt x="7007" y="-1019"/>
                        <a:pt x="3185" y="2039"/>
                      </a:cubicBezTo>
                      <a:cubicBezTo>
                        <a:pt x="-637" y="5097"/>
                        <a:pt x="-1019" y="10449"/>
                        <a:pt x="2038" y="14271"/>
                      </a:cubicBezTo>
                      <a:cubicBezTo>
                        <a:pt x="5096" y="18094"/>
                        <a:pt x="10447" y="18477"/>
                        <a:pt x="14269" y="15418"/>
                      </a:cubicBezTo>
                      <a:cubicBezTo>
                        <a:pt x="17708" y="11978"/>
                        <a:pt x="18091" y="6626"/>
                        <a:pt x="15415" y="3186"/>
                      </a:cubicBezTo>
                      <a:close/>
                    </a:path>
                  </a:pathLst>
                </a:custGeom>
                <a:solidFill>
                  <a:srgbClr val="29ABE2"/>
                </a:solidFill>
                <a:ln w="3819" cap="flat">
                  <a:noFill/>
                  <a:prstDash val="solid"/>
                  <a:miter/>
                </a:ln>
              </p:spPr>
              <p:txBody>
                <a:bodyPr rtlCol="0" anchor="ctr"/>
                <a:lstStyle/>
                <a:p>
                  <a:endParaRPr lang="en-US"/>
                </a:p>
              </p:txBody>
            </p:sp>
          </p:grpSp>
          <p:grpSp>
            <p:nvGrpSpPr>
              <p:cNvPr id="241" name="Graphic 4">
                <a:extLst>
                  <a:ext uri="{FF2B5EF4-FFF2-40B4-BE49-F238E27FC236}">
                    <a16:creationId xmlns:a16="http://schemas.microsoft.com/office/drawing/2014/main" id="{0B0E44AD-457E-9DAC-7530-3F576677B06C}"/>
                  </a:ext>
                </a:extLst>
              </p:cNvPr>
              <p:cNvGrpSpPr/>
              <p:nvPr/>
            </p:nvGrpSpPr>
            <p:grpSpPr>
              <a:xfrm>
                <a:off x="7600472" y="3465481"/>
                <a:ext cx="27405" cy="27411"/>
                <a:chOff x="7600472" y="3465481"/>
                <a:chExt cx="27405" cy="27411"/>
              </a:xfrm>
            </p:grpSpPr>
            <p:sp>
              <p:nvSpPr>
                <p:cNvPr id="299" name="Freeform 298">
                  <a:extLst>
                    <a:ext uri="{FF2B5EF4-FFF2-40B4-BE49-F238E27FC236}">
                      <a16:creationId xmlns:a16="http://schemas.microsoft.com/office/drawing/2014/main" id="{79458664-ADCE-1DEC-EAEF-48D94B3D5DB3}"/>
                    </a:ext>
                  </a:extLst>
                </p:cNvPr>
                <p:cNvSpPr/>
                <p:nvPr/>
              </p:nvSpPr>
              <p:spPr>
                <a:xfrm rot="-2328339">
                  <a:off x="7604429" y="3469439"/>
                  <a:ext cx="19492" cy="19496"/>
                </a:xfrm>
                <a:custGeom>
                  <a:avLst/>
                  <a:gdLst>
                    <a:gd name="connsiteX0" fmla="*/ 0 w 19492"/>
                    <a:gd name="connsiteY0" fmla="*/ 0 h 19496"/>
                    <a:gd name="connsiteX1" fmla="*/ 19493 w 19492"/>
                    <a:gd name="connsiteY1" fmla="*/ 0 h 19496"/>
                    <a:gd name="connsiteX2" fmla="*/ 19493 w 19492"/>
                    <a:gd name="connsiteY2" fmla="*/ 19497 h 19496"/>
                    <a:gd name="connsiteX3" fmla="*/ 0 w 19492"/>
                    <a:gd name="connsiteY3" fmla="*/ 19497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7"/>
                      </a:lnTo>
                      <a:lnTo>
                        <a:pt x="0" y="19497"/>
                      </a:lnTo>
                      <a:close/>
                    </a:path>
                  </a:pathLst>
                </a:custGeom>
                <a:noFill/>
                <a:ln w="3819"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A531384C-7D7A-D350-B10D-AD5F336BB939}"/>
                    </a:ext>
                  </a:extLst>
                </p:cNvPr>
                <p:cNvSpPr/>
                <p:nvPr/>
              </p:nvSpPr>
              <p:spPr>
                <a:xfrm>
                  <a:off x="7604285" y="346888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4400"/>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2" name="Graphic 4">
                <a:extLst>
                  <a:ext uri="{FF2B5EF4-FFF2-40B4-BE49-F238E27FC236}">
                    <a16:creationId xmlns:a16="http://schemas.microsoft.com/office/drawing/2014/main" id="{B681420E-759B-05FF-DBCF-5787BEE220D3}"/>
                  </a:ext>
                </a:extLst>
              </p:cNvPr>
              <p:cNvGrpSpPr/>
              <p:nvPr/>
            </p:nvGrpSpPr>
            <p:grpSpPr>
              <a:xfrm>
                <a:off x="7081725" y="2657022"/>
                <a:ext cx="27405" cy="27411"/>
                <a:chOff x="7081725" y="2657022"/>
                <a:chExt cx="27405" cy="27411"/>
              </a:xfrm>
            </p:grpSpPr>
            <p:sp>
              <p:nvSpPr>
                <p:cNvPr id="297" name="Freeform 296">
                  <a:extLst>
                    <a:ext uri="{FF2B5EF4-FFF2-40B4-BE49-F238E27FC236}">
                      <a16:creationId xmlns:a16="http://schemas.microsoft.com/office/drawing/2014/main" id="{B48FDE25-12CE-250A-5283-5D320F3FD362}"/>
                    </a:ext>
                  </a:extLst>
                </p:cNvPr>
                <p:cNvSpPr/>
                <p:nvPr/>
              </p:nvSpPr>
              <p:spPr>
                <a:xfrm rot="-2328823">
                  <a:off x="7085682" y="2660979"/>
                  <a:ext cx="19492" cy="19496"/>
                </a:xfrm>
                <a:custGeom>
                  <a:avLst/>
                  <a:gdLst>
                    <a:gd name="connsiteX0" fmla="*/ 0 w 19492"/>
                    <a:gd name="connsiteY0" fmla="*/ 0 h 19496"/>
                    <a:gd name="connsiteX1" fmla="*/ 19493 w 19492"/>
                    <a:gd name="connsiteY1" fmla="*/ 0 h 19496"/>
                    <a:gd name="connsiteX2" fmla="*/ 19493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3" y="0"/>
                      </a:lnTo>
                      <a:lnTo>
                        <a:pt x="19493" y="19496"/>
                      </a:lnTo>
                      <a:lnTo>
                        <a:pt x="0" y="19496"/>
                      </a:lnTo>
                      <a:close/>
                    </a:path>
                  </a:pathLst>
                </a:custGeom>
                <a:noFill/>
                <a:ln w="3819"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1015A56-7195-8E4E-2721-387902A8B0A3}"/>
                    </a:ext>
                  </a:extLst>
                </p:cNvPr>
                <p:cNvSpPr/>
                <p:nvPr/>
              </p:nvSpPr>
              <p:spPr>
                <a:xfrm>
                  <a:off x="7085258" y="2660755"/>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3"/>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3" name="Graphic 4">
                <a:extLst>
                  <a:ext uri="{FF2B5EF4-FFF2-40B4-BE49-F238E27FC236}">
                    <a16:creationId xmlns:a16="http://schemas.microsoft.com/office/drawing/2014/main" id="{D4BCC4E8-520E-1C2C-B7D8-7ABF288CE561}"/>
                  </a:ext>
                </a:extLst>
              </p:cNvPr>
              <p:cNvGrpSpPr/>
              <p:nvPr/>
            </p:nvGrpSpPr>
            <p:grpSpPr>
              <a:xfrm>
                <a:off x="7026993" y="2668220"/>
                <a:ext cx="22569" cy="22574"/>
                <a:chOff x="7026993" y="2668220"/>
                <a:chExt cx="22569" cy="22574"/>
              </a:xfrm>
            </p:grpSpPr>
            <p:sp>
              <p:nvSpPr>
                <p:cNvPr id="295" name="Freeform 294">
                  <a:extLst>
                    <a:ext uri="{FF2B5EF4-FFF2-40B4-BE49-F238E27FC236}">
                      <a16:creationId xmlns:a16="http://schemas.microsoft.com/office/drawing/2014/main" id="{69C05BB0-BCFC-8E50-78E8-B47641E69AA8}"/>
                    </a:ext>
                  </a:extLst>
                </p:cNvPr>
                <p:cNvSpPr/>
                <p:nvPr/>
              </p:nvSpPr>
              <p:spPr>
                <a:xfrm rot="-2328823">
                  <a:off x="7030252" y="2671479"/>
                  <a:ext cx="16052" cy="16055"/>
                </a:xfrm>
                <a:custGeom>
                  <a:avLst/>
                  <a:gdLst>
                    <a:gd name="connsiteX0" fmla="*/ 0 w 16052"/>
                    <a:gd name="connsiteY0" fmla="*/ 0 h 16055"/>
                    <a:gd name="connsiteX1" fmla="*/ 16053 w 16052"/>
                    <a:gd name="connsiteY1" fmla="*/ 0 h 16055"/>
                    <a:gd name="connsiteX2" fmla="*/ 16053 w 16052"/>
                    <a:gd name="connsiteY2" fmla="*/ 16056 h 16055"/>
                    <a:gd name="connsiteX3" fmla="*/ 0 w 16052"/>
                    <a:gd name="connsiteY3" fmla="*/ 16056 h 16055"/>
                  </a:gdLst>
                  <a:ahLst/>
                  <a:cxnLst>
                    <a:cxn ang="0">
                      <a:pos x="connsiteX0" y="connsiteY0"/>
                    </a:cxn>
                    <a:cxn ang="0">
                      <a:pos x="connsiteX1" y="connsiteY1"/>
                    </a:cxn>
                    <a:cxn ang="0">
                      <a:pos x="connsiteX2" y="connsiteY2"/>
                    </a:cxn>
                    <a:cxn ang="0">
                      <a:pos x="connsiteX3" y="connsiteY3"/>
                    </a:cxn>
                  </a:cxnLst>
                  <a:rect l="l" t="t" r="r" b="b"/>
                  <a:pathLst>
                    <a:path w="16052" h="16055">
                      <a:moveTo>
                        <a:pt x="0" y="0"/>
                      </a:moveTo>
                      <a:lnTo>
                        <a:pt x="16053" y="0"/>
                      </a:lnTo>
                      <a:lnTo>
                        <a:pt x="16053" y="16056"/>
                      </a:lnTo>
                      <a:lnTo>
                        <a:pt x="0" y="16056"/>
                      </a:lnTo>
                      <a:close/>
                    </a:path>
                  </a:pathLst>
                </a:custGeom>
                <a:noFill/>
                <a:ln w="3819"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FD4800B1-8AB3-CF88-2015-EE6A57B38AF0}"/>
                    </a:ext>
                  </a:extLst>
                </p:cNvPr>
                <p:cNvSpPr/>
                <p:nvPr/>
              </p:nvSpPr>
              <p:spPr>
                <a:xfrm>
                  <a:off x="7030250" y="2671487"/>
                  <a:ext cx="15741" cy="15744"/>
                </a:xfrm>
                <a:custGeom>
                  <a:avLst/>
                  <a:gdLst>
                    <a:gd name="connsiteX0" fmla="*/ 13986 w 15741"/>
                    <a:gd name="connsiteY0" fmla="*/ 2903 h 15744"/>
                    <a:gd name="connsiteX1" fmla="*/ 2902 w 15741"/>
                    <a:gd name="connsiteY1" fmla="*/ 1756 h 15744"/>
                    <a:gd name="connsiteX2" fmla="*/ 1756 w 15741"/>
                    <a:gd name="connsiteY2" fmla="*/ 12842 h 15744"/>
                    <a:gd name="connsiteX3" fmla="*/ 12840 w 15741"/>
                    <a:gd name="connsiteY3" fmla="*/ 13989 h 15744"/>
                    <a:gd name="connsiteX4" fmla="*/ 13986 w 1574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1" h="15744">
                      <a:moveTo>
                        <a:pt x="13986" y="2903"/>
                      </a:moveTo>
                      <a:cubicBezTo>
                        <a:pt x="11311" y="-537"/>
                        <a:pt x="6342" y="-920"/>
                        <a:pt x="2902" y="1756"/>
                      </a:cubicBezTo>
                      <a:cubicBezTo>
                        <a:pt x="-537" y="4432"/>
                        <a:pt x="-920" y="9402"/>
                        <a:pt x="1756" y="12842"/>
                      </a:cubicBezTo>
                      <a:cubicBezTo>
                        <a:pt x="4431" y="16282"/>
                        <a:pt x="9400" y="16665"/>
                        <a:pt x="12840" y="13989"/>
                      </a:cubicBezTo>
                      <a:cubicBezTo>
                        <a:pt x="16279" y="11695"/>
                        <a:pt x="16662" y="6343"/>
                        <a:pt x="13986" y="2903"/>
                      </a:cubicBezTo>
                      <a:close/>
                    </a:path>
                  </a:pathLst>
                </a:custGeom>
                <a:solidFill>
                  <a:srgbClr val="29ABE2"/>
                </a:solidFill>
                <a:ln w="3819" cap="flat">
                  <a:noFill/>
                  <a:prstDash val="solid"/>
                  <a:miter/>
                </a:ln>
              </p:spPr>
              <p:txBody>
                <a:bodyPr rtlCol="0" anchor="ctr"/>
                <a:lstStyle/>
                <a:p>
                  <a:endParaRPr lang="en-US"/>
                </a:p>
              </p:txBody>
            </p:sp>
          </p:grpSp>
          <p:grpSp>
            <p:nvGrpSpPr>
              <p:cNvPr id="244" name="Graphic 4">
                <a:extLst>
                  <a:ext uri="{FF2B5EF4-FFF2-40B4-BE49-F238E27FC236}">
                    <a16:creationId xmlns:a16="http://schemas.microsoft.com/office/drawing/2014/main" id="{58D61158-DD67-4E4B-85E6-E93FFA8F5F12}"/>
                  </a:ext>
                </a:extLst>
              </p:cNvPr>
              <p:cNvGrpSpPr/>
              <p:nvPr/>
            </p:nvGrpSpPr>
            <p:grpSpPr>
              <a:xfrm>
                <a:off x="7093988" y="2940978"/>
                <a:ext cx="16121" cy="16124"/>
                <a:chOff x="7093988" y="2940978"/>
                <a:chExt cx="16121" cy="16124"/>
              </a:xfrm>
            </p:grpSpPr>
            <p:sp>
              <p:nvSpPr>
                <p:cNvPr id="293" name="Freeform 292">
                  <a:extLst>
                    <a:ext uri="{FF2B5EF4-FFF2-40B4-BE49-F238E27FC236}">
                      <a16:creationId xmlns:a16="http://schemas.microsoft.com/office/drawing/2014/main" id="{3FB89A14-7B90-3ABE-5BF9-E10A704E8D33}"/>
                    </a:ext>
                  </a:extLst>
                </p:cNvPr>
                <p:cNvSpPr/>
                <p:nvPr/>
              </p:nvSpPr>
              <p:spPr>
                <a:xfrm rot="-2329306">
                  <a:off x="7096315" y="2943306"/>
                  <a:ext cx="11465" cy="11468"/>
                </a:xfrm>
                <a:custGeom>
                  <a:avLst/>
                  <a:gdLst>
                    <a:gd name="connsiteX0" fmla="*/ 0 w 11465"/>
                    <a:gd name="connsiteY0" fmla="*/ 0 h 11468"/>
                    <a:gd name="connsiteX1" fmla="*/ 11466 w 11465"/>
                    <a:gd name="connsiteY1" fmla="*/ 0 h 11468"/>
                    <a:gd name="connsiteX2" fmla="*/ 11466 w 11465"/>
                    <a:gd name="connsiteY2" fmla="*/ 11468 h 11468"/>
                    <a:gd name="connsiteX3" fmla="*/ 0 w 11465"/>
                    <a:gd name="connsiteY3" fmla="*/ 11468 h 11468"/>
                  </a:gdLst>
                  <a:ahLst/>
                  <a:cxnLst>
                    <a:cxn ang="0">
                      <a:pos x="connsiteX0" y="connsiteY0"/>
                    </a:cxn>
                    <a:cxn ang="0">
                      <a:pos x="connsiteX1" y="connsiteY1"/>
                    </a:cxn>
                    <a:cxn ang="0">
                      <a:pos x="connsiteX2" y="connsiteY2"/>
                    </a:cxn>
                    <a:cxn ang="0">
                      <a:pos x="connsiteX3" y="connsiteY3"/>
                    </a:cxn>
                  </a:cxnLst>
                  <a:rect l="l" t="t" r="r" b="b"/>
                  <a:pathLst>
                    <a:path w="11465" h="11468">
                      <a:moveTo>
                        <a:pt x="0" y="0"/>
                      </a:moveTo>
                      <a:lnTo>
                        <a:pt x="11466" y="0"/>
                      </a:lnTo>
                      <a:lnTo>
                        <a:pt x="11466" y="11468"/>
                      </a:lnTo>
                      <a:lnTo>
                        <a:pt x="0" y="11468"/>
                      </a:lnTo>
                      <a:close/>
                    </a:path>
                  </a:pathLst>
                </a:custGeom>
                <a:noFill/>
                <a:ln w="3819"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293F9F88-E9F2-05E3-73FC-57C6D44FC86D}"/>
                    </a:ext>
                  </a:extLst>
                </p:cNvPr>
                <p:cNvSpPr/>
                <p:nvPr/>
              </p:nvSpPr>
              <p:spPr>
                <a:xfrm>
                  <a:off x="7096238" y="2942770"/>
                  <a:ext cx="11520" cy="11804"/>
                </a:xfrm>
                <a:custGeom>
                  <a:avLst/>
                  <a:gdLst>
                    <a:gd name="connsiteX0" fmla="*/ 10296 w 11520"/>
                    <a:gd name="connsiteY0" fmla="*/ 2271 h 11804"/>
                    <a:gd name="connsiteX1" fmla="*/ 2270 w 11520"/>
                    <a:gd name="connsiteY1" fmla="*/ 1506 h 11804"/>
                    <a:gd name="connsiteX2" fmla="*/ 1506 w 11520"/>
                    <a:gd name="connsiteY2" fmla="*/ 9534 h 11804"/>
                    <a:gd name="connsiteX3" fmla="*/ 9532 w 11520"/>
                    <a:gd name="connsiteY3" fmla="*/ 10298 h 11804"/>
                    <a:gd name="connsiteX4" fmla="*/ 10296 w 11520"/>
                    <a:gd name="connsiteY4" fmla="*/ 2271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 h="11804">
                      <a:moveTo>
                        <a:pt x="10296" y="2271"/>
                      </a:moveTo>
                      <a:cubicBezTo>
                        <a:pt x="8385" y="-405"/>
                        <a:pt x="4563" y="-788"/>
                        <a:pt x="2270" y="1506"/>
                      </a:cubicBezTo>
                      <a:cubicBezTo>
                        <a:pt x="-405" y="3417"/>
                        <a:pt x="-787" y="7240"/>
                        <a:pt x="1506" y="9534"/>
                      </a:cubicBezTo>
                      <a:cubicBezTo>
                        <a:pt x="3417" y="12210"/>
                        <a:pt x="7239" y="12592"/>
                        <a:pt x="9532" y="10298"/>
                      </a:cubicBezTo>
                      <a:cubicBezTo>
                        <a:pt x="11825" y="8387"/>
                        <a:pt x="12207" y="4946"/>
                        <a:pt x="10296" y="2271"/>
                      </a:cubicBezTo>
                      <a:close/>
                    </a:path>
                  </a:pathLst>
                </a:custGeom>
                <a:solidFill>
                  <a:srgbClr val="29ABE2"/>
                </a:solidFill>
                <a:ln w="3819" cap="flat">
                  <a:noFill/>
                  <a:prstDash val="solid"/>
                  <a:miter/>
                </a:ln>
              </p:spPr>
              <p:txBody>
                <a:bodyPr rtlCol="0" anchor="ctr"/>
                <a:lstStyle/>
                <a:p>
                  <a:endParaRPr lang="en-US"/>
                </a:p>
              </p:txBody>
            </p:sp>
          </p:grpSp>
          <p:grpSp>
            <p:nvGrpSpPr>
              <p:cNvPr id="245" name="Graphic 4">
                <a:extLst>
                  <a:ext uri="{FF2B5EF4-FFF2-40B4-BE49-F238E27FC236}">
                    <a16:creationId xmlns:a16="http://schemas.microsoft.com/office/drawing/2014/main" id="{B87CC203-5AC9-841F-E20F-9ED74BAF69C9}"/>
                  </a:ext>
                </a:extLst>
              </p:cNvPr>
              <p:cNvGrpSpPr/>
              <p:nvPr/>
            </p:nvGrpSpPr>
            <p:grpSpPr>
              <a:xfrm>
                <a:off x="7321311" y="3510088"/>
                <a:ext cx="21494" cy="21499"/>
                <a:chOff x="7321311" y="3510088"/>
                <a:chExt cx="21494" cy="21499"/>
              </a:xfrm>
            </p:grpSpPr>
            <p:sp>
              <p:nvSpPr>
                <p:cNvPr id="291" name="Freeform 290">
                  <a:extLst>
                    <a:ext uri="{FF2B5EF4-FFF2-40B4-BE49-F238E27FC236}">
                      <a16:creationId xmlns:a16="http://schemas.microsoft.com/office/drawing/2014/main" id="{B6A1E902-215B-4AA0-97EC-87FBA8DF51A6}"/>
                    </a:ext>
                  </a:extLst>
                </p:cNvPr>
                <p:cNvSpPr/>
                <p:nvPr/>
              </p:nvSpPr>
              <p:spPr>
                <a:xfrm rot="-2329306">
                  <a:off x="7324415" y="3513192"/>
                  <a:ext cx="15287" cy="15290"/>
                </a:xfrm>
                <a:custGeom>
                  <a:avLst/>
                  <a:gdLst>
                    <a:gd name="connsiteX0" fmla="*/ 0 w 15287"/>
                    <a:gd name="connsiteY0" fmla="*/ 0 h 15290"/>
                    <a:gd name="connsiteX1" fmla="*/ 15288 w 15287"/>
                    <a:gd name="connsiteY1" fmla="*/ 0 h 15290"/>
                    <a:gd name="connsiteX2" fmla="*/ 15288 w 15287"/>
                    <a:gd name="connsiteY2" fmla="*/ 15291 h 15290"/>
                    <a:gd name="connsiteX3" fmla="*/ 0 w 15287"/>
                    <a:gd name="connsiteY3" fmla="*/ 15291 h 15290"/>
                  </a:gdLst>
                  <a:ahLst/>
                  <a:cxnLst>
                    <a:cxn ang="0">
                      <a:pos x="connsiteX0" y="connsiteY0"/>
                    </a:cxn>
                    <a:cxn ang="0">
                      <a:pos x="connsiteX1" y="connsiteY1"/>
                    </a:cxn>
                    <a:cxn ang="0">
                      <a:pos x="connsiteX2" y="connsiteY2"/>
                    </a:cxn>
                    <a:cxn ang="0">
                      <a:pos x="connsiteX3" y="connsiteY3"/>
                    </a:cxn>
                  </a:cxnLst>
                  <a:rect l="l" t="t" r="r" b="b"/>
                  <a:pathLst>
                    <a:path w="15287" h="15290">
                      <a:moveTo>
                        <a:pt x="0" y="0"/>
                      </a:moveTo>
                      <a:lnTo>
                        <a:pt x="15288" y="0"/>
                      </a:lnTo>
                      <a:lnTo>
                        <a:pt x="15288" y="15291"/>
                      </a:lnTo>
                      <a:lnTo>
                        <a:pt x="0" y="15291"/>
                      </a:lnTo>
                      <a:close/>
                    </a:path>
                  </a:pathLst>
                </a:custGeom>
                <a:noFill/>
                <a:ln w="3819"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D96DA709-1A05-EDAE-D2A7-AC6ED45BB4C8}"/>
                    </a:ext>
                  </a:extLst>
                </p:cNvPr>
                <p:cNvSpPr/>
                <p:nvPr/>
              </p:nvSpPr>
              <p:spPr>
                <a:xfrm>
                  <a:off x="7324161" y="3513255"/>
                  <a:ext cx="15359" cy="15362"/>
                </a:xfrm>
                <a:custGeom>
                  <a:avLst/>
                  <a:gdLst>
                    <a:gd name="connsiteX0" fmla="*/ 13604 w 15359"/>
                    <a:gd name="connsiteY0" fmla="*/ 2903 h 15362"/>
                    <a:gd name="connsiteX1" fmla="*/ 2902 w 15359"/>
                    <a:gd name="connsiteY1" fmla="*/ 1756 h 15362"/>
                    <a:gd name="connsiteX2" fmla="*/ 1756 w 15359"/>
                    <a:gd name="connsiteY2" fmla="*/ 12460 h 15362"/>
                    <a:gd name="connsiteX3" fmla="*/ 12457 w 15359"/>
                    <a:gd name="connsiteY3" fmla="*/ 13606 h 15362"/>
                    <a:gd name="connsiteX4" fmla="*/ 13604 w 15359"/>
                    <a:gd name="connsiteY4" fmla="*/ 2903 h 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 h="15362">
                      <a:moveTo>
                        <a:pt x="13604" y="2903"/>
                      </a:moveTo>
                      <a:cubicBezTo>
                        <a:pt x="10928" y="-537"/>
                        <a:pt x="6342" y="-920"/>
                        <a:pt x="2902" y="1756"/>
                      </a:cubicBezTo>
                      <a:cubicBezTo>
                        <a:pt x="-538" y="4432"/>
                        <a:pt x="-920" y="9019"/>
                        <a:pt x="1756" y="12460"/>
                      </a:cubicBezTo>
                      <a:cubicBezTo>
                        <a:pt x="4431" y="15900"/>
                        <a:pt x="9017" y="16282"/>
                        <a:pt x="12457" y="13606"/>
                      </a:cubicBezTo>
                      <a:cubicBezTo>
                        <a:pt x="15897" y="10931"/>
                        <a:pt x="16279" y="6343"/>
                        <a:pt x="13604" y="2903"/>
                      </a:cubicBezTo>
                      <a:close/>
                    </a:path>
                  </a:pathLst>
                </a:custGeom>
                <a:solidFill>
                  <a:srgbClr val="29ABE2"/>
                </a:solidFill>
                <a:ln w="3819" cap="flat">
                  <a:noFill/>
                  <a:prstDash val="solid"/>
                  <a:miter/>
                </a:ln>
              </p:spPr>
              <p:txBody>
                <a:bodyPr rtlCol="0" anchor="ctr"/>
                <a:lstStyle/>
                <a:p>
                  <a:endParaRPr lang="en-US"/>
                </a:p>
              </p:txBody>
            </p:sp>
          </p:grpSp>
          <p:grpSp>
            <p:nvGrpSpPr>
              <p:cNvPr id="246" name="Graphic 4">
                <a:extLst>
                  <a:ext uri="{FF2B5EF4-FFF2-40B4-BE49-F238E27FC236}">
                    <a16:creationId xmlns:a16="http://schemas.microsoft.com/office/drawing/2014/main" id="{383E680B-9008-E1EB-2834-3B232B773F2F}"/>
                  </a:ext>
                </a:extLst>
              </p:cNvPr>
              <p:cNvGrpSpPr/>
              <p:nvPr/>
            </p:nvGrpSpPr>
            <p:grpSpPr>
              <a:xfrm>
                <a:off x="7151636" y="3681470"/>
                <a:ext cx="27941" cy="27946"/>
                <a:chOff x="7151636" y="3681470"/>
                <a:chExt cx="27941" cy="27946"/>
              </a:xfrm>
            </p:grpSpPr>
            <p:sp>
              <p:nvSpPr>
                <p:cNvPr id="289" name="Freeform 288">
                  <a:extLst>
                    <a:ext uri="{FF2B5EF4-FFF2-40B4-BE49-F238E27FC236}">
                      <a16:creationId xmlns:a16="http://schemas.microsoft.com/office/drawing/2014/main" id="{409DE955-D553-B9C5-A15F-B71938EB1B0A}"/>
                    </a:ext>
                  </a:extLst>
                </p:cNvPr>
                <p:cNvSpPr/>
                <p:nvPr/>
              </p:nvSpPr>
              <p:spPr>
                <a:xfrm rot="-2328072">
                  <a:off x="7155670" y="3685505"/>
                  <a:ext cx="19873" cy="19877"/>
                </a:xfrm>
                <a:custGeom>
                  <a:avLst/>
                  <a:gdLst>
                    <a:gd name="connsiteX0" fmla="*/ 0 w 19873"/>
                    <a:gd name="connsiteY0" fmla="*/ 0 h 19877"/>
                    <a:gd name="connsiteX1" fmla="*/ 19874 w 19873"/>
                    <a:gd name="connsiteY1" fmla="*/ 0 h 19877"/>
                    <a:gd name="connsiteX2" fmla="*/ 19874 w 19873"/>
                    <a:gd name="connsiteY2" fmla="*/ 19878 h 19877"/>
                    <a:gd name="connsiteX3" fmla="*/ 0 w 19873"/>
                    <a:gd name="connsiteY3" fmla="*/ 19878 h 19877"/>
                  </a:gdLst>
                  <a:ahLst/>
                  <a:cxnLst>
                    <a:cxn ang="0">
                      <a:pos x="connsiteX0" y="connsiteY0"/>
                    </a:cxn>
                    <a:cxn ang="0">
                      <a:pos x="connsiteX1" y="connsiteY1"/>
                    </a:cxn>
                    <a:cxn ang="0">
                      <a:pos x="connsiteX2" y="connsiteY2"/>
                    </a:cxn>
                    <a:cxn ang="0">
                      <a:pos x="connsiteX3" y="connsiteY3"/>
                    </a:cxn>
                  </a:cxnLst>
                  <a:rect l="l" t="t" r="r" b="b"/>
                  <a:pathLst>
                    <a:path w="19873" h="19877">
                      <a:moveTo>
                        <a:pt x="0" y="0"/>
                      </a:moveTo>
                      <a:lnTo>
                        <a:pt x="19874" y="0"/>
                      </a:lnTo>
                      <a:lnTo>
                        <a:pt x="19874" y="19878"/>
                      </a:lnTo>
                      <a:lnTo>
                        <a:pt x="0" y="19878"/>
                      </a:lnTo>
                      <a:close/>
                    </a:path>
                  </a:pathLst>
                </a:custGeom>
                <a:noFill/>
                <a:ln w="3819"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ABC730EB-BD6F-2FBA-3E42-45BC5B983287}"/>
                    </a:ext>
                  </a:extLst>
                </p:cNvPr>
                <p:cNvSpPr/>
                <p:nvPr/>
              </p:nvSpPr>
              <p:spPr>
                <a:xfrm>
                  <a:off x="7155965" y="3685632"/>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5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4" y="-509"/>
                        <a:pt x="7899" y="-1274"/>
                        <a:pt x="3695" y="2167"/>
                      </a:cubicBezTo>
                      <a:cubicBezTo>
                        <a:pt x="-509" y="5607"/>
                        <a:pt x="-1273" y="11724"/>
                        <a:pt x="2166" y="15929"/>
                      </a:cubicBezTo>
                      <a:cubicBezTo>
                        <a:pt x="5606" y="20134"/>
                        <a:pt x="11721" y="20898"/>
                        <a:pt x="15925"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47" name="Graphic 4">
                <a:extLst>
                  <a:ext uri="{FF2B5EF4-FFF2-40B4-BE49-F238E27FC236}">
                    <a16:creationId xmlns:a16="http://schemas.microsoft.com/office/drawing/2014/main" id="{E0C51A86-3C94-6744-AE8F-B6F1B6E4236D}"/>
                  </a:ext>
                </a:extLst>
              </p:cNvPr>
              <p:cNvGrpSpPr/>
              <p:nvPr/>
            </p:nvGrpSpPr>
            <p:grpSpPr>
              <a:xfrm>
                <a:off x="6890126" y="3499970"/>
                <a:ext cx="17194" cy="17198"/>
                <a:chOff x="6890126" y="3499970"/>
                <a:chExt cx="17194" cy="17198"/>
              </a:xfrm>
            </p:grpSpPr>
            <p:sp>
              <p:nvSpPr>
                <p:cNvPr id="287" name="Freeform 286">
                  <a:extLst>
                    <a:ext uri="{FF2B5EF4-FFF2-40B4-BE49-F238E27FC236}">
                      <a16:creationId xmlns:a16="http://schemas.microsoft.com/office/drawing/2014/main" id="{C597E8A1-70C9-649C-FE98-68406D2072EF}"/>
                    </a:ext>
                  </a:extLst>
                </p:cNvPr>
                <p:cNvSpPr/>
                <p:nvPr/>
              </p:nvSpPr>
              <p:spPr>
                <a:xfrm rot="-2329038">
                  <a:off x="6892608" y="3502453"/>
                  <a:ext cx="12229" cy="12232"/>
                </a:xfrm>
                <a:custGeom>
                  <a:avLst/>
                  <a:gdLst>
                    <a:gd name="connsiteX0" fmla="*/ 0 w 12229"/>
                    <a:gd name="connsiteY0" fmla="*/ 0 h 12232"/>
                    <a:gd name="connsiteX1" fmla="*/ 12229 w 12229"/>
                    <a:gd name="connsiteY1" fmla="*/ 0 h 12232"/>
                    <a:gd name="connsiteX2" fmla="*/ 12229 w 12229"/>
                    <a:gd name="connsiteY2" fmla="*/ 12232 h 12232"/>
                    <a:gd name="connsiteX3" fmla="*/ 0 w 12229"/>
                    <a:gd name="connsiteY3" fmla="*/ 12232 h 12232"/>
                  </a:gdLst>
                  <a:ahLst/>
                  <a:cxnLst>
                    <a:cxn ang="0">
                      <a:pos x="connsiteX0" y="connsiteY0"/>
                    </a:cxn>
                    <a:cxn ang="0">
                      <a:pos x="connsiteX1" y="connsiteY1"/>
                    </a:cxn>
                    <a:cxn ang="0">
                      <a:pos x="connsiteX2" y="connsiteY2"/>
                    </a:cxn>
                    <a:cxn ang="0">
                      <a:pos x="connsiteX3" y="connsiteY3"/>
                    </a:cxn>
                  </a:cxnLst>
                  <a:rect l="l" t="t" r="r" b="b"/>
                  <a:pathLst>
                    <a:path w="12229" h="12232">
                      <a:moveTo>
                        <a:pt x="0" y="0"/>
                      </a:moveTo>
                      <a:lnTo>
                        <a:pt x="12229" y="0"/>
                      </a:lnTo>
                      <a:lnTo>
                        <a:pt x="12229" y="12232"/>
                      </a:lnTo>
                      <a:lnTo>
                        <a:pt x="0" y="12232"/>
                      </a:lnTo>
                      <a:close/>
                    </a:path>
                  </a:pathLst>
                </a:custGeom>
                <a:noFill/>
                <a:ln w="3819"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1E8ADED8-3995-A960-CEA4-F5B58119AFCF}"/>
                    </a:ext>
                  </a:extLst>
                </p:cNvPr>
                <p:cNvSpPr/>
                <p:nvPr/>
              </p:nvSpPr>
              <p:spPr>
                <a:xfrm>
                  <a:off x="6892908" y="3502419"/>
                  <a:ext cx="12284" cy="12568"/>
                </a:xfrm>
                <a:custGeom>
                  <a:avLst/>
                  <a:gdLst>
                    <a:gd name="connsiteX0" fmla="*/ 11061 w 12284"/>
                    <a:gd name="connsiteY0" fmla="*/ 2271 h 12568"/>
                    <a:gd name="connsiteX1" fmla="*/ 2270 w 12284"/>
                    <a:gd name="connsiteY1" fmla="*/ 1506 h 12568"/>
                    <a:gd name="connsiteX2" fmla="*/ 1506 w 12284"/>
                    <a:gd name="connsiteY2" fmla="*/ 10299 h 12568"/>
                    <a:gd name="connsiteX3" fmla="*/ 10296 w 12284"/>
                    <a:gd name="connsiteY3" fmla="*/ 11063 h 12568"/>
                    <a:gd name="connsiteX4" fmla="*/ 11061 w 12284"/>
                    <a:gd name="connsiteY4" fmla="*/ 2271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12568">
                      <a:moveTo>
                        <a:pt x="11061" y="2271"/>
                      </a:moveTo>
                      <a:cubicBezTo>
                        <a:pt x="8768" y="-405"/>
                        <a:pt x="4946" y="-788"/>
                        <a:pt x="2270" y="1506"/>
                      </a:cubicBezTo>
                      <a:cubicBezTo>
                        <a:pt x="-405" y="3800"/>
                        <a:pt x="-787" y="7623"/>
                        <a:pt x="1506" y="10299"/>
                      </a:cubicBezTo>
                      <a:cubicBezTo>
                        <a:pt x="3799" y="12974"/>
                        <a:pt x="7621" y="13357"/>
                        <a:pt x="10296" y="11063"/>
                      </a:cubicBezTo>
                      <a:cubicBezTo>
                        <a:pt x="12590" y="8769"/>
                        <a:pt x="12972" y="4947"/>
                        <a:pt x="11061" y="2271"/>
                      </a:cubicBezTo>
                      <a:close/>
                    </a:path>
                  </a:pathLst>
                </a:custGeom>
                <a:solidFill>
                  <a:srgbClr val="29ABE2"/>
                </a:solidFill>
                <a:ln w="3819" cap="flat">
                  <a:noFill/>
                  <a:prstDash val="solid"/>
                  <a:miter/>
                </a:ln>
              </p:spPr>
              <p:txBody>
                <a:bodyPr rtlCol="0" anchor="ctr"/>
                <a:lstStyle/>
                <a:p>
                  <a:endParaRPr lang="en-US"/>
                </a:p>
              </p:txBody>
            </p:sp>
          </p:grpSp>
          <p:grpSp>
            <p:nvGrpSpPr>
              <p:cNvPr id="248" name="Graphic 4">
                <a:extLst>
                  <a:ext uri="{FF2B5EF4-FFF2-40B4-BE49-F238E27FC236}">
                    <a16:creationId xmlns:a16="http://schemas.microsoft.com/office/drawing/2014/main" id="{3DC12A6E-CC9D-53B4-598D-B1730C0F61D2}"/>
                  </a:ext>
                </a:extLst>
              </p:cNvPr>
              <p:cNvGrpSpPr/>
              <p:nvPr/>
            </p:nvGrpSpPr>
            <p:grpSpPr>
              <a:xfrm>
                <a:off x="6925698" y="3752006"/>
                <a:ext cx="30630" cy="30636"/>
                <a:chOff x="6925698" y="3752006"/>
                <a:chExt cx="30630" cy="30636"/>
              </a:xfrm>
            </p:grpSpPr>
            <p:sp>
              <p:nvSpPr>
                <p:cNvPr id="285" name="Freeform 284">
                  <a:extLst>
                    <a:ext uri="{FF2B5EF4-FFF2-40B4-BE49-F238E27FC236}">
                      <a16:creationId xmlns:a16="http://schemas.microsoft.com/office/drawing/2014/main" id="{163BB69C-DE0D-3137-7E4C-1D7380016848}"/>
                    </a:ext>
                  </a:extLst>
                </p:cNvPr>
                <p:cNvSpPr/>
                <p:nvPr/>
              </p:nvSpPr>
              <p:spPr>
                <a:xfrm rot="-2328823">
                  <a:off x="6930120" y="3756429"/>
                  <a:ext cx="21785" cy="21789"/>
                </a:xfrm>
                <a:custGeom>
                  <a:avLst/>
                  <a:gdLst>
                    <a:gd name="connsiteX0" fmla="*/ 0 w 21785"/>
                    <a:gd name="connsiteY0" fmla="*/ 0 h 21789"/>
                    <a:gd name="connsiteX1" fmla="*/ 21785 w 21785"/>
                    <a:gd name="connsiteY1" fmla="*/ 0 h 21789"/>
                    <a:gd name="connsiteX2" fmla="*/ 21785 w 21785"/>
                    <a:gd name="connsiteY2" fmla="*/ 21790 h 21789"/>
                    <a:gd name="connsiteX3" fmla="*/ 0 w 21785"/>
                    <a:gd name="connsiteY3" fmla="*/ 21790 h 21789"/>
                  </a:gdLst>
                  <a:ahLst/>
                  <a:cxnLst>
                    <a:cxn ang="0">
                      <a:pos x="connsiteX0" y="connsiteY0"/>
                    </a:cxn>
                    <a:cxn ang="0">
                      <a:pos x="connsiteX1" y="connsiteY1"/>
                    </a:cxn>
                    <a:cxn ang="0">
                      <a:pos x="connsiteX2" y="connsiteY2"/>
                    </a:cxn>
                    <a:cxn ang="0">
                      <a:pos x="connsiteX3" y="connsiteY3"/>
                    </a:cxn>
                  </a:cxnLst>
                  <a:rect l="l" t="t" r="r" b="b"/>
                  <a:pathLst>
                    <a:path w="21785" h="21789">
                      <a:moveTo>
                        <a:pt x="0" y="0"/>
                      </a:moveTo>
                      <a:lnTo>
                        <a:pt x="21785" y="0"/>
                      </a:lnTo>
                      <a:lnTo>
                        <a:pt x="21785" y="21790"/>
                      </a:lnTo>
                      <a:lnTo>
                        <a:pt x="0" y="21790"/>
                      </a:lnTo>
                      <a:close/>
                    </a:path>
                  </a:pathLst>
                </a:custGeom>
                <a:noFill/>
                <a:ln w="3819"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5D25051A-78C5-8B2E-C4D3-0D3023903D22}"/>
                    </a:ext>
                  </a:extLst>
                </p:cNvPr>
                <p:cNvSpPr/>
                <p:nvPr/>
              </p:nvSpPr>
              <p:spPr>
                <a:xfrm>
                  <a:off x="6930186" y="3756455"/>
                  <a:ext cx="21711" cy="21715"/>
                </a:xfrm>
                <a:custGeom>
                  <a:avLst/>
                  <a:gdLst>
                    <a:gd name="connsiteX0" fmla="*/ 19264 w 21711"/>
                    <a:gd name="connsiteY0" fmla="*/ 3977 h 21715"/>
                    <a:gd name="connsiteX1" fmla="*/ 3976 w 21711"/>
                    <a:gd name="connsiteY1" fmla="*/ 2448 h 21715"/>
                    <a:gd name="connsiteX2" fmla="*/ 2447 w 21711"/>
                    <a:gd name="connsiteY2" fmla="*/ 17739 h 21715"/>
                    <a:gd name="connsiteX3" fmla="*/ 17735 w 21711"/>
                    <a:gd name="connsiteY3" fmla="*/ 19268 h 21715"/>
                    <a:gd name="connsiteX4" fmla="*/ 19264 w 21711"/>
                    <a:gd name="connsiteY4" fmla="*/ 3977 h 2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1" h="21715">
                      <a:moveTo>
                        <a:pt x="19264" y="3977"/>
                      </a:moveTo>
                      <a:cubicBezTo>
                        <a:pt x="15442" y="-611"/>
                        <a:pt x="8562" y="-1375"/>
                        <a:pt x="3976" y="2448"/>
                      </a:cubicBezTo>
                      <a:cubicBezTo>
                        <a:pt x="-611" y="6270"/>
                        <a:pt x="-1375" y="13151"/>
                        <a:pt x="2447" y="17739"/>
                      </a:cubicBezTo>
                      <a:cubicBezTo>
                        <a:pt x="6269" y="22326"/>
                        <a:pt x="13148" y="23090"/>
                        <a:pt x="17735" y="19268"/>
                      </a:cubicBezTo>
                      <a:cubicBezTo>
                        <a:pt x="22321" y="15827"/>
                        <a:pt x="23086" y="8946"/>
                        <a:pt x="19264" y="3977"/>
                      </a:cubicBezTo>
                      <a:close/>
                    </a:path>
                  </a:pathLst>
                </a:custGeom>
                <a:solidFill>
                  <a:srgbClr val="29ABE2"/>
                </a:solidFill>
                <a:ln w="3819" cap="flat">
                  <a:noFill/>
                  <a:prstDash val="solid"/>
                  <a:miter/>
                </a:ln>
              </p:spPr>
              <p:txBody>
                <a:bodyPr rtlCol="0" anchor="ctr"/>
                <a:lstStyle/>
                <a:p>
                  <a:endParaRPr lang="en-US"/>
                </a:p>
              </p:txBody>
            </p:sp>
          </p:grpSp>
          <p:grpSp>
            <p:nvGrpSpPr>
              <p:cNvPr id="249" name="Graphic 4">
                <a:extLst>
                  <a:ext uri="{FF2B5EF4-FFF2-40B4-BE49-F238E27FC236}">
                    <a16:creationId xmlns:a16="http://schemas.microsoft.com/office/drawing/2014/main" id="{2CDBC0B6-677E-C62A-784E-DD82F639E37C}"/>
                  </a:ext>
                </a:extLst>
              </p:cNvPr>
              <p:cNvGrpSpPr/>
              <p:nvPr/>
            </p:nvGrpSpPr>
            <p:grpSpPr>
              <a:xfrm>
                <a:off x="6736534" y="3027539"/>
                <a:ext cx="27943" cy="27948"/>
                <a:chOff x="6736534" y="3027539"/>
                <a:chExt cx="27943" cy="27948"/>
              </a:xfrm>
            </p:grpSpPr>
            <p:sp>
              <p:nvSpPr>
                <p:cNvPr id="283" name="Freeform 282">
                  <a:extLst>
                    <a:ext uri="{FF2B5EF4-FFF2-40B4-BE49-F238E27FC236}">
                      <a16:creationId xmlns:a16="http://schemas.microsoft.com/office/drawing/2014/main" id="{72348B44-13E5-A5F9-84A3-75E5D37A854A}"/>
                    </a:ext>
                  </a:extLst>
                </p:cNvPr>
                <p:cNvSpPr/>
                <p:nvPr/>
              </p:nvSpPr>
              <p:spPr>
                <a:xfrm rot="-2328339">
                  <a:off x="6740568" y="3031574"/>
                  <a:ext cx="19874" cy="19878"/>
                </a:xfrm>
                <a:custGeom>
                  <a:avLst/>
                  <a:gdLst>
                    <a:gd name="connsiteX0" fmla="*/ 0 w 19874"/>
                    <a:gd name="connsiteY0" fmla="*/ 0 h 19878"/>
                    <a:gd name="connsiteX1" fmla="*/ 19875 w 19874"/>
                    <a:gd name="connsiteY1" fmla="*/ 0 h 19878"/>
                    <a:gd name="connsiteX2" fmla="*/ 19875 w 19874"/>
                    <a:gd name="connsiteY2" fmla="*/ 19879 h 19878"/>
                    <a:gd name="connsiteX3" fmla="*/ 0 w 19874"/>
                    <a:gd name="connsiteY3" fmla="*/ 19879 h 19878"/>
                  </a:gdLst>
                  <a:ahLst/>
                  <a:cxnLst>
                    <a:cxn ang="0">
                      <a:pos x="connsiteX0" y="connsiteY0"/>
                    </a:cxn>
                    <a:cxn ang="0">
                      <a:pos x="connsiteX1" y="connsiteY1"/>
                    </a:cxn>
                    <a:cxn ang="0">
                      <a:pos x="connsiteX2" y="connsiteY2"/>
                    </a:cxn>
                    <a:cxn ang="0">
                      <a:pos x="connsiteX3" y="connsiteY3"/>
                    </a:cxn>
                  </a:cxnLst>
                  <a:rect l="l" t="t" r="r" b="b"/>
                  <a:pathLst>
                    <a:path w="19874" h="19878">
                      <a:moveTo>
                        <a:pt x="0" y="0"/>
                      </a:moveTo>
                      <a:lnTo>
                        <a:pt x="19875" y="0"/>
                      </a:lnTo>
                      <a:lnTo>
                        <a:pt x="19875" y="19879"/>
                      </a:lnTo>
                      <a:lnTo>
                        <a:pt x="0" y="19879"/>
                      </a:lnTo>
                      <a:close/>
                    </a:path>
                  </a:pathLst>
                </a:custGeom>
                <a:noFill/>
                <a:ln w="3819"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6FEF7FED-D2EA-11FC-99BA-0AE245BB7DF8}"/>
                    </a:ext>
                  </a:extLst>
                </p:cNvPr>
                <p:cNvSpPr/>
                <p:nvPr/>
              </p:nvSpPr>
              <p:spPr>
                <a:xfrm>
                  <a:off x="6740514" y="3031561"/>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3"/>
                        <a:pt x="2166" y="15929"/>
                      </a:cubicBezTo>
                      <a:cubicBezTo>
                        <a:pt x="5606" y="20134"/>
                        <a:pt x="11721" y="20898"/>
                        <a:pt x="15926" y="17458"/>
                      </a:cubicBezTo>
                      <a:cubicBezTo>
                        <a:pt x="20130" y="14017"/>
                        <a:pt x="20894" y="7901"/>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0" name="Graphic 4">
                <a:extLst>
                  <a:ext uri="{FF2B5EF4-FFF2-40B4-BE49-F238E27FC236}">
                    <a16:creationId xmlns:a16="http://schemas.microsoft.com/office/drawing/2014/main" id="{844F097C-30B9-FCDE-BF9F-AD30886AABEE}"/>
                  </a:ext>
                </a:extLst>
              </p:cNvPr>
              <p:cNvGrpSpPr/>
              <p:nvPr/>
            </p:nvGrpSpPr>
            <p:grpSpPr>
              <a:xfrm>
                <a:off x="6685480" y="2909175"/>
                <a:ext cx="19882" cy="19886"/>
                <a:chOff x="6685480" y="2909175"/>
                <a:chExt cx="19882" cy="19886"/>
              </a:xfrm>
            </p:grpSpPr>
            <p:sp>
              <p:nvSpPr>
                <p:cNvPr id="281" name="Freeform 280">
                  <a:extLst>
                    <a:ext uri="{FF2B5EF4-FFF2-40B4-BE49-F238E27FC236}">
                      <a16:creationId xmlns:a16="http://schemas.microsoft.com/office/drawing/2014/main" id="{2D26BEB5-4444-6F1D-96B8-641AFC62AB95}"/>
                    </a:ext>
                  </a:extLst>
                </p:cNvPr>
                <p:cNvSpPr/>
                <p:nvPr/>
              </p:nvSpPr>
              <p:spPr>
                <a:xfrm rot="-2328823">
                  <a:off x="6688351" y="2912046"/>
                  <a:ext cx="14141" cy="14144"/>
                </a:xfrm>
                <a:custGeom>
                  <a:avLst/>
                  <a:gdLst>
                    <a:gd name="connsiteX0" fmla="*/ 0 w 14141"/>
                    <a:gd name="connsiteY0" fmla="*/ 0 h 14144"/>
                    <a:gd name="connsiteX1" fmla="*/ 14141 w 14141"/>
                    <a:gd name="connsiteY1" fmla="*/ 0 h 14144"/>
                    <a:gd name="connsiteX2" fmla="*/ 14141 w 14141"/>
                    <a:gd name="connsiteY2" fmla="*/ 14144 h 14144"/>
                    <a:gd name="connsiteX3" fmla="*/ 0 w 14141"/>
                    <a:gd name="connsiteY3" fmla="*/ 14144 h 14144"/>
                  </a:gdLst>
                  <a:ahLst/>
                  <a:cxnLst>
                    <a:cxn ang="0">
                      <a:pos x="connsiteX0" y="connsiteY0"/>
                    </a:cxn>
                    <a:cxn ang="0">
                      <a:pos x="connsiteX1" y="connsiteY1"/>
                    </a:cxn>
                    <a:cxn ang="0">
                      <a:pos x="connsiteX2" y="connsiteY2"/>
                    </a:cxn>
                    <a:cxn ang="0">
                      <a:pos x="connsiteX3" y="connsiteY3"/>
                    </a:cxn>
                  </a:cxnLst>
                  <a:rect l="l" t="t" r="r" b="b"/>
                  <a:pathLst>
                    <a:path w="14141" h="14144">
                      <a:moveTo>
                        <a:pt x="0" y="0"/>
                      </a:moveTo>
                      <a:lnTo>
                        <a:pt x="14141" y="0"/>
                      </a:lnTo>
                      <a:lnTo>
                        <a:pt x="14141" y="14144"/>
                      </a:lnTo>
                      <a:lnTo>
                        <a:pt x="0" y="14144"/>
                      </a:lnTo>
                      <a:close/>
                    </a:path>
                  </a:pathLst>
                </a:custGeom>
                <a:noFill/>
                <a:ln w="3819"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0D7DC8F3-4A2A-220F-03F9-2F5BE6B469B4}"/>
                    </a:ext>
                  </a:extLst>
                </p:cNvPr>
                <p:cNvSpPr/>
                <p:nvPr/>
              </p:nvSpPr>
              <p:spPr>
                <a:xfrm>
                  <a:off x="6688463" y="2912219"/>
                  <a:ext cx="14032" cy="14034"/>
                </a:xfrm>
                <a:custGeom>
                  <a:avLst/>
                  <a:gdLst>
                    <a:gd name="connsiteX0" fmla="*/ 12558 w 14032"/>
                    <a:gd name="connsiteY0" fmla="*/ 2621 h 14034"/>
                    <a:gd name="connsiteX1" fmla="*/ 2620 w 14032"/>
                    <a:gd name="connsiteY1" fmla="*/ 1475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4" y="-437"/>
                        <a:pt x="5678" y="-819"/>
                        <a:pt x="2620" y="1475"/>
                      </a:cubicBezTo>
                      <a:cubicBezTo>
                        <a:pt x="-437" y="3768"/>
                        <a:pt x="-819" y="8355"/>
                        <a:pt x="1474" y="11414"/>
                      </a:cubicBezTo>
                      <a:cubicBezTo>
                        <a:pt x="3767" y="14472"/>
                        <a:pt x="8353" y="14854"/>
                        <a:pt x="11411" y="12560"/>
                      </a:cubicBezTo>
                      <a:cubicBezTo>
                        <a:pt x="14469" y="10267"/>
                        <a:pt x="14851" y="5679"/>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1" name="Graphic 4">
                <a:extLst>
                  <a:ext uri="{FF2B5EF4-FFF2-40B4-BE49-F238E27FC236}">
                    <a16:creationId xmlns:a16="http://schemas.microsoft.com/office/drawing/2014/main" id="{2D7CBA08-CBD3-F437-F509-4363DD690569}"/>
                  </a:ext>
                </a:extLst>
              </p:cNvPr>
              <p:cNvGrpSpPr/>
              <p:nvPr/>
            </p:nvGrpSpPr>
            <p:grpSpPr>
              <a:xfrm>
                <a:off x="6582674" y="2725272"/>
                <a:ext cx="16657" cy="16660"/>
                <a:chOff x="6582674" y="2725272"/>
                <a:chExt cx="16657" cy="16660"/>
              </a:xfrm>
            </p:grpSpPr>
            <p:sp>
              <p:nvSpPr>
                <p:cNvPr id="279" name="Freeform 278">
                  <a:extLst>
                    <a:ext uri="{FF2B5EF4-FFF2-40B4-BE49-F238E27FC236}">
                      <a16:creationId xmlns:a16="http://schemas.microsoft.com/office/drawing/2014/main" id="{C6196107-6354-B25B-B6E0-9892ABC17608}"/>
                    </a:ext>
                  </a:extLst>
                </p:cNvPr>
                <p:cNvSpPr/>
                <p:nvPr/>
              </p:nvSpPr>
              <p:spPr>
                <a:xfrm rot="-2328555">
                  <a:off x="6585079" y="2727678"/>
                  <a:ext cx="11847" cy="11849"/>
                </a:xfrm>
                <a:custGeom>
                  <a:avLst/>
                  <a:gdLst>
                    <a:gd name="connsiteX0" fmla="*/ 0 w 11847"/>
                    <a:gd name="connsiteY0" fmla="*/ 0 h 11849"/>
                    <a:gd name="connsiteX1" fmla="*/ 11847 w 11847"/>
                    <a:gd name="connsiteY1" fmla="*/ 0 h 11849"/>
                    <a:gd name="connsiteX2" fmla="*/ 11847 w 11847"/>
                    <a:gd name="connsiteY2" fmla="*/ 11850 h 11849"/>
                    <a:gd name="connsiteX3" fmla="*/ 0 w 11847"/>
                    <a:gd name="connsiteY3" fmla="*/ 11850 h 11849"/>
                  </a:gdLst>
                  <a:ahLst/>
                  <a:cxnLst>
                    <a:cxn ang="0">
                      <a:pos x="connsiteX0" y="connsiteY0"/>
                    </a:cxn>
                    <a:cxn ang="0">
                      <a:pos x="connsiteX1" y="connsiteY1"/>
                    </a:cxn>
                    <a:cxn ang="0">
                      <a:pos x="connsiteX2" y="connsiteY2"/>
                    </a:cxn>
                    <a:cxn ang="0">
                      <a:pos x="connsiteX3" y="connsiteY3"/>
                    </a:cxn>
                  </a:cxnLst>
                  <a:rect l="l" t="t" r="r" b="b"/>
                  <a:pathLst>
                    <a:path w="11847" h="11849">
                      <a:moveTo>
                        <a:pt x="0" y="0"/>
                      </a:moveTo>
                      <a:lnTo>
                        <a:pt x="11847" y="0"/>
                      </a:lnTo>
                      <a:lnTo>
                        <a:pt x="11847" y="11850"/>
                      </a:lnTo>
                      <a:lnTo>
                        <a:pt x="0" y="11850"/>
                      </a:lnTo>
                      <a:close/>
                    </a:path>
                  </a:pathLst>
                </a:custGeom>
                <a:noFill/>
                <a:ln w="3819"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27A8EAA3-EE60-3CCD-876A-2A4B5B7A414F}"/>
                    </a:ext>
                  </a:extLst>
                </p:cNvPr>
                <p:cNvSpPr/>
                <p:nvPr/>
              </p:nvSpPr>
              <p:spPr>
                <a:xfrm>
                  <a:off x="6585238" y="2727549"/>
                  <a:ext cx="11519" cy="11804"/>
                </a:xfrm>
                <a:custGeom>
                  <a:avLst/>
                  <a:gdLst>
                    <a:gd name="connsiteX0" fmla="*/ 10296 w 11519"/>
                    <a:gd name="connsiteY0" fmla="*/ 2270 h 11804"/>
                    <a:gd name="connsiteX1" fmla="*/ 2270 w 11519"/>
                    <a:gd name="connsiteY1" fmla="*/ 1506 h 11804"/>
                    <a:gd name="connsiteX2" fmla="*/ 1506 w 11519"/>
                    <a:gd name="connsiteY2" fmla="*/ 9534 h 11804"/>
                    <a:gd name="connsiteX3" fmla="*/ 9532 w 11519"/>
                    <a:gd name="connsiteY3" fmla="*/ 10298 h 11804"/>
                    <a:gd name="connsiteX4" fmla="*/ 10296 w 11519"/>
                    <a:gd name="connsiteY4" fmla="*/ 2270 h 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9" h="11804">
                      <a:moveTo>
                        <a:pt x="10296" y="2270"/>
                      </a:moveTo>
                      <a:cubicBezTo>
                        <a:pt x="8385" y="-405"/>
                        <a:pt x="4563" y="-788"/>
                        <a:pt x="2270" y="1506"/>
                      </a:cubicBezTo>
                      <a:cubicBezTo>
                        <a:pt x="-405" y="3417"/>
                        <a:pt x="-788" y="7240"/>
                        <a:pt x="1506" y="9534"/>
                      </a:cubicBezTo>
                      <a:cubicBezTo>
                        <a:pt x="3417" y="12210"/>
                        <a:pt x="7239" y="12592"/>
                        <a:pt x="9532" y="10298"/>
                      </a:cubicBezTo>
                      <a:cubicBezTo>
                        <a:pt x="11825" y="8769"/>
                        <a:pt x="12207" y="4946"/>
                        <a:pt x="10296" y="2270"/>
                      </a:cubicBezTo>
                      <a:close/>
                    </a:path>
                  </a:pathLst>
                </a:custGeom>
                <a:solidFill>
                  <a:srgbClr val="29ABE2"/>
                </a:solidFill>
                <a:ln w="3819" cap="flat">
                  <a:noFill/>
                  <a:prstDash val="solid"/>
                  <a:miter/>
                </a:ln>
              </p:spPr>
              <p:txBody>
                <a:bodyPr rtlCol="0" anchor="ctr"/>
                <a:lstStyle/>
                <a:p>
                  <a:endParaRPr lang="en-US"/>
                </a:p>
              </p:txBody>
            </p:sp>
          </p:grpSp>
          <p:grpSp>
            <p:nvGrpSpPr>
              <p:cNvPr id="252" name="Graphic 4">
                <a:extLst>
                  <a:ext uri="{FF2B5EF4-FFF2-40B4-BE49-F238E27FC236}">
                    <a16:creationId xmlns:a16="http://schemas.microsoft.com/office/drawing/2014/main" id="{EE35DDA7-8A49-D814-4908-596E372F64C6}"/>
                  </a:ext>
                </a:extLst>
              </p:cNvPr>
              <p:cNvGrpSpPr/>
              <p:nvPr/>
            </p:nvGrpSpPr>
            <p:grpSpPr>
              <a:xfrm>
                <a:off x="6641155" y="3306109"/>
                <a:ext cx="31704" cy="31711"/>
                <a:chOff x="6641155" y="3306109"/>
                <a:chExt cx="31704" cy="31711"/>
              </a:xfrm>
            </p:grpSpPr>
            <p:sp>
              <p:nvSpPr>
                <p:cNvPr id="277" name="Freeform 276">
                  <a:extLst>
                    <a:ext uri="{FF2B5EF4-FFF2-40B4-BE49-F238E27FC236}">
                      <a16:creationId xmlns:a16="http://schemas.microsoft.com/office/drawing/2014/main" id="{56D01DEA-FEBD-2FEB-19D2-DDA5A642969E}"/>
                    </a:ext>
                  </a:extLst>
                </p:cNvPr>
                <p:cNvSpPr/>
                <p:nvPr/>
              </p:nvSpPr>
              <p:spPr>
                <a:xfrm rot="-2328823">
                  <a:off x="6645732" y="3310688"/>
                  <a:ext cx="22550" cy="22554"/>
                </a:xfrm>
                <a:custGeom>
                  <a:avLst/>
                  <a:gdLst>
                    <a:gd name="connsiteX0" fmla="*/ 0 w 22550"/>
                    <a:gd name="connsiteY0" fmla="*/ 0 h 22554"/>
                    <a:gd name="connsiteX1" fmla="*/ 22550 w 22550"/>
                    <a:gd name="connsiteY1" fmla="*/ 0 h 22554"/>
                    <a:gd name="connsiteX2" fmla="*/ 22550 w 22550"/>
                    <a:gd name="connsiteY2" fmla="*/ 22555 h 22554"/>
                    <a:gd name="connsiteX3" fmla="*/ 0 w 22550"/>
                    <a:gd name="connsiteY3" fmla="*/ 22555 h 22554"/>
                  </a:gdLst>
                  <a:ahLst/>
                  <a:cxnLst>
                    <a:cxn ang="0">
                      <a:pos x="connsiteX0" y="connsiteY0"/>
                    </a:cxn>
                    <a:cxn ang="0">
                      <a:pos x="connsiteX1" y="connsiteY1"/>
                    </a:cxn>
                    <a:cxn ang="0">
                      <a:pos x="connsiteX2" y="connsiteY2"/>
                    </a:cxn>
                    <a:cxn ang="0">
                      <a:pos x="connsiteX3" y="connsiteY3"/>
                    </a:cxn>
                  </a:cxnLst>
                  <a:rect l="l" t="t" r="r" b="b"/>
                  <a:pathLst>
                    <a:path w="22550" h="22554">
                      <a:moveTo>
                        <a:pt x="0" y="0"/>
                      </a:moveTo>
                      <a:lnTo>
                        <a:pt x="22550" y="0"/>
                      </a:lnTo>
                      <a:lnTo>
                        <a:pt x="22550" y="22555"/>
                      </a:lnTo>
                      <a:lnTo>
                        <a:pt x="0" y="22555"/>
                      </a:lnTo>
                      <a:close/>
                    </a:path>
                  </a:pathLst>
                </a:custGeom>
                <a:noFill/>
                <a:ln w="3819" cap="flat">
                  <a:no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07D8750D-F13A-475D-026B-53F7506983EF}"/>
                    </a:ext>
                  </a:extLst>
                </p:cNvPr>
                <p:cNvSpPr/>
                <p:nvPr/>
              </p:nvSpPr>
              <p:spPr>
                <a:xfrm>
                  <a:off x="6645548" y="3310441"/>
                  <a:ext cx="22375" cy="22661"/>
                </a:xfrm>
                <a:custGeom>
                  <a:avLst/>
                  <a:gdLst>
                    <a:gd name="connsiteX0" fmla="*/ 19928 w 22375"/>
                    <a:gd name="connsiteY0" fmla="*/ 4259 h 22661"/>
                    <a:gd name="connsiteX1" fmla="*/ 4258 w 22375"/>
                    <a:gd name="connsiteY1" fmla="*/ 2730 h 22661"/>
                    <a:gd name="connsiteX2" fmla="*/ 2729 w 22375"/>
                    <a:gd name="connsiteY2" fmla="*/ 18403 h 22661"/>
                    <a:gd name="connsiteX3" fmla="*/ 18399 w 22375"/>
                    <a:gd name="connsiteY3" fmla="*/ 19932 h 22661"/>
                    <a:gd name="connsiteX4" fmla="*/ 19928 w 22375"/>
                    <a:gd name="connsiteY4" fmla="*/ 4259 h 2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5" h="22661">
                      <a:moveTo>
                        <a:pt x="19928" y="4259"/>
                      </a:moveTo>
                      <a:cubicBezTo>
                        <a:pt x="16106" y="-711"/>
                        <a:pt x="8844" y="-1476"/>
                        <a:pt x="4258" y="2730"/>
                      </a:cubicBezTo>
                      <a:cubicBezTo>
                        <a:pt x="-711" y="6552"/>
                        <a:pt x="-1475" y="13815"/>
                        <a:pt x="2729" y="18403"/>
                      </a:cubicBezTo>
                      <a:cubicBezTo>
                        <a:pt x="6551" y="23372"/>
                        <a:pt x="13813" y="24137"/>
                        <a:pt x="18399" y="19932"/>
                      </a:cubicBezTo>
                      <a:cubicBezTo>
                        <a:pt x="22986" y="16109"/>
                        <a:pt x="23750" y="8846"/>
                        <a:pt x="19928" y="4259"/>
                      </a:cubicBezTo>
                      <a:close/>
                    </a:path>
                  </a:pathLst>
                </a:custGeom>
                <a:solidFill>
                  <a:srgbClr val="29ABE2"/>
                </a:solidFill>
                <a:ln w="3819"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2D4FA2A4-2B0E-6CB1-3DE1-1B7DBFFB44EA}"/>
                  </a:ext>
                </a:extLst>
              </p:cNvPr>
              <p:cNvGrpSpPr/>
              <p:nvPr/>
            </p:nvGrpSpPr>
            <p:grpSpPr>
              <a:xfrm>
                <a:off x="6526176" y="3013301"/>
                <a:ext cx="17195" cy="17199"/>
                <a:chOff x="6526176" y="3013301"/>
                <a:chExt cx="17195" cy="17199"/>
              </a:xfrm>
            </p:grpSpPr>
            <p:sp>
              <p:nvSpPr>
                <p:cNvPr id="275" name="Freeform 274">
                  <a:extLst>
                    <a:ext uri="{FF2B5EF4-FFF2-40B4-BE49-F238E27FC236}">
                      <a16:creationId xmlns:a16="http://schemas.microsoft.com/office/drawing/2014/main" id="{4FA4EC83-0A07-B7E3-8B39-13F936184BA5}"/>
                    </a:ext>
                  </a:extLst>
                </p:cNvPr>
                <p:cNvSpPr/>
                <p:nvPr/>
              </p:nvSpPr>
              <p:spPr>
                <a:xfrm rot="-2328339">
                  <a:off x="6528659" y="3015784"/>
                  <a:ext cx="12230" cy="12233"/>
                </a:xfrm>
                <a:custGeom>
                  <a:avLst/>
                  <a:gdLst>
                    <a:gd name="connsiteX0" fmla="*/ 0 w 12230"/>
                    <a:gd name="connsiteY0" fmla="*/ 0 h 12233"/>
                    <a:gd name="connsiteX1" fmla="*/ 12231 w 12230"/>
                    <a:gd name="connsiteY1" fmla="*/ 0 h 12233"/>
                    <a:gd name="connsiteX2" fmla="*/ 12231 w 12230"/>
                    <a:gd name="connsiteY2" fmla="*/ 12233 h 12233"/>
                    <a:gd name="connsiteX3" fmla="*/ 0 w 12230"/>
                    <a:gd name="connsiteY3" fmla="*/ 12233 h 12233"/>
                  </a:gdLst>
                  <a:ahLst/>
                  <a:cxnLst>
                    <a:cxn ang="0">
                      <a:pos x="connsiteX0" y="connsiteY0"/>
                    </a:cxn>
                    <a:cxn ang="0">
                      <a:pos x="connsiteX1" y="connsiteY1"/>
                    </a:cxn>
                    <a:cxn ang="0">
                      <a:pos x="connsiteX2" y="connsiteY2"/>
                    </a:cxn>
                    <a:cxn ang="0">
                      <a:pos x="connsiteX3" y="connsiteY3"/>
                    </a:cxn>
                  </a:cxnLst>
                  <a:rect l="l" t="t" r="r" b="b"/>
                  <a:pathLst>
                    <a:path w="12230" h="12233">
                      <a:moveTo>
                        <a:pt x="0" y="0"/>
                      </a:moveTo>
                      <a:lnTo>
                        <a:pt x="12231" y="0"/>
                      </a:lnTo>
                      <a:lnTo>
                        <a:pt x="12231" y="12233"/>
                      </a:lnTo>
                      <a:lnTo>
                        <a:pt x="0" y="12233"/>
                      </a:lnTo>
                      <a:close/>
                    </a:path>
                  </a:pathLst>
                </a:custGeom>
                <a:noFill/>
                <a:ln w="381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7FEA984C-753D-4300-9BBE-10576EE28F85}"/>
                    </a:ext>
                  </a:extLst>
                </p:cNvPr>
                <p:cNvSpPr/>
                <p:nvPr/>
              </p:nvSpPr>
              <p:spPr>
                <a:xfrm>
                  <a:off x="6528672" y="3015784"/>
                  <a:ext cx="12063" cy="12186"/>
                </a:xfrm>
                <a:custGeom>
                  <a:avLst/>
                  <a:gdLst>
                    <a:gd name="connsiteX0" fmla="*/ 10679 w 12063"/>
                    <a:gd name="connsiteY0" fmla="*/ 2271 h 12186"/>
                    <a:gd name="connsiteX1" fmla="*/ 2270 w 12063"/>
                    <a:gd name="connsiteY1" fmla="*/ 1506 h 12186"/>
                    <a:gd name="connsiteX2" fmla="*/ 1506 w 12063"/>
                    <a:gd name="connsiteY2" fmla="*/ 9916 h 12186"/>
                    <a:gd name="connsiteX3" fmla="*/ 9914 w 12063"/>
                    <a:gd name="connsiteY3" fmla="*/ 10681 h 12186"/>
                    <a:gd name="connsiteX4" fmla="*/ 10679 w 12063"/>
                    <a:gd name="connsiteY4" fmla="*/ 2271 h 1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 h="12186">
                      <a:moveTo>
                        <a:pt x="10679" y="2271"/>
                      </a:moveTo>
                      <a:cubicBezTo>
                        <a:pt x="8385" y="-405"/>
                        <a:pt x="4563" y="-788"/>
                        <a:pt x="2270" y="1506"/>
                      </a:cubicBezTo>
                      <a:cubicBezTo>
                        <a:pt x="-405" y="3800"/>
                        <a:pt x="-787" y="7623"/>
                        <a:pt x="1506" y="9916"/>
                      </a:cubicBezTo>
                      <a:cubicBezTo>
                        <a:pt x="3799" y="12592"/>
                        <a:pt x="7621" y="12974"/>
                        <a:pt x="9914" y="10681"/>
                      </a:cubicBezTo>
                      <a:cubicBezTo>
                        <a:pt x="12207" y="8769"/>
                        <a:pt x="12972" y="4947"/>
                        <a:pt x="10679" y="2271"/>
                      </a:cubicBezTo>
                      <a:close/>
                    </a:path>
                  </a:pathLst>
                </a:custGeom>
                <a:solidFill>
                  <a:srgbClr val="29ABE2"/>
                </a:solidFill>
                <a:ln w="3819" cap="flat">
                  <a:noFill/>
                  <a:prstDash val="solid"/>
                  <a:miter/>
                </a:ln>
              </p:spPr>
              <p:txBody>
                <a:bodyPr rtlCol="0" anchor="ctr"/>
                <a:lstStyle/>
                <a:p>
                  <a:endParaRPr lang="en-US"/>
                </a:p>
              </p:txBody>
            </p:sp>
          </p:grpSp>
          <p:grpSp>
            <p:nvGrpSpPr>
              <p:cNvPr id="254" name="Graphic 4">
                <a:extLst>
                  <a:ext uri="{FF2B5EF4-FFF2-40B4-BE49-F238E27FC236}">
                    <a16:creationId xmlns:a16="http://schemas.microsoft.com/office/drawing/2014/main" id="{8E91DD42-9E44-5D87-715E-5E83C64808F5}"/>
                  </a:ext>
                </a:extLst>
              </p:cNvPr>
              <p:cNvGrpSpPr/>
              <p:nvPr/>
            </p:nvGrpSpPr>
            <p:grpSpPr>
              <a:xfrm>
                <a:off x="6515570" y="3172233"/>
                <a:ext cx="27405" cy="27411"/>
                <a:chOff x="6515570" y="3172233"/>
                <a:chExt cx="27405" cy="27411"/>
              </a:xfrm>
            </p:grpSpPr>
            <p:sp>
              <p:nvSpPr>
                <p:cNvPr id="273" name="Freeform 272">
                  <a:extLst>
                    <a:ext uri="{FF2B5EF4-FFF2-40B4-BE49-F238E27FC236}">
                      <a16:creationId xmlns:a16="http://schemas.microsoft.com/office/drawing/2014/main" id="{F88B7CF8-4CB6-D5A8-3AC1-ED4DEF5B85CC}"/>
                    </a:ext>
                  </a:extLst>
                </p:cNvPr>
                <p:cNvSpPr/>
                <p:nvPr/>
              </p:nvSpPr>
              <p:spPr>
                <a:xfrm rot="-2328823">
                  <a:off x="6519527" y="3176190"/>
                  <a:ext cx="19492" cy="19496"/>
                </a:xfrm>
                <a:custGeom>
                  <a:avLst/>
                  <a:gdLst>
                    <a:gd name="connsiteX0" fmla="*/ 0 w 19492"/>
                    <a:gd name="connsiteY0" fmla="*/ 0 h 19496"/>
                    <a:gd name="connsiteX1" fmla="*/ 19492 w 19492"/>
                    <a:gd name="connsiteY1" fmla="*/ 0 h 19496"/>
                    <a:gd name="connsiteX2" fmla="*/ 19492 w 19492"/>
                    <a:gd name="connsiteY2" fmla="*/ 19496 h 19496"/>
                    <a:gd name="connsiteX3" fmla="*/ 0 w 19492"/>
                    <a:gd name="connsiteY3" fmla="*/ 19496 h 19496"/>
                  </a:gdLst>
                  <a:ahLst/>
                  <a:cxnLst>
                    <a:cxn ang="0">
                      <a:pos x="connsiteX0" y="connsiteY0"/>
                    </a:cxn>
                    <a:cxn ang="0">
                      <a:pos x="connsiteX1" y="connsiteY1"/>
                    </a:cxn>
                    <a:cxn ang="0">
                      <a:pos x="connsiteX2" y="connsiteY2"/>
                    </a:cxn>
                    <a:cxn ang="0">
                      <a:pos x="connsiteX3" y="connsiteY3"/>
                    </a:cxn>
                  </a:cxnLst>
                  <a:rect l="l" t="t" r="r" b="b"/>
                  <a:pathLst>
                    <a:path w="19492" h="19496">
                      <a:moveTo>
                        <a:pt x="0" y="0"/>
                      </a:moveTo>
                      <a:lnTo>
                        <a:pt x="19492" y="0"/>
                      </a:lnTo>
                      <a:lnTo>
                        <a:pt x="19492" y="19496"/>
                      </a:lnTo>
                      <a:lnTo>
                        <a:pt x="0" y="19496"/>
                      </a:lnTo>
                      <a:close/>
                    </a:path>
                  </a:pathLst>
                </a:custGeom>
                <a:noFill/>
                <a:ln w="381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EA7A72A5-2424-6153-8084-3E2BDA3CAD2D}"/>
                    </a:ext>
                  </a:extLst>
                </p:cNvPr>
                <p:cNvSpPr/>
                <p:nvPr/>
              </p:nvSpPr>
              <p:spPr>
                <a:xfrm>
                  <a:off x="6519221" y="3176443"/>
                  <a:ext cx="19620" cy="19624"/>
                </a:xfrm>
                <a:custGeom>
                  <a:avLst/>
                  <a:gdLst>
                    <a:gd name="connsiteX0" fmla="*/ 17454 w 19620"/>
                    <a:gd name="connsiteY0" fmla="*/ 3696 h 19624"/>
                    <a:gd name="connsiteX1" fmla="*/ 3695 w 19620"/>
                    <a:gd name="connsiteY1" fmla="*/ 2167 h 19624"/>
                    <a:gd name="connsiteX2" fmla="*/ 2166 w 19620"/>
                    <a:gd name="connsiteY2" fmla="*/ 15929 h 19624"/>
                    <a:gd name="connsiteX3" fmla="*/ 15926 w 19620"/>
                    <a:gd name="connsiteY3" fmla="*/ 17458 h 19624"/>
                    <a:gd name="connsiteX4" fmla="*/ 17454 w 19620"/>
                    <a:gd name="connsiteY4" fmla="*/ 3696 h 1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0" h="19624">
                      <a:moveTo>
                        <a:pt x="17454" y="3696"/>
                      </a:moveTo>
                      <a:cubicBezTo>
                        <a:pt x="14015" y="-509"/>
                        <a:pt x="7899" y="-1274"/>
                        <a:pt x="3695" y="2167"/>
                      </a:cubicBezTo>
                      <a:cubicBezTo>
                        <a:pt x="-509" y="5607"/>
                        <a:pt x="-1273" y="11724"/>
                        <a:pt x="2166" y="15929"/>
                      </a:cubicBezTo>
                      <a:cubicBezTo>
                        <a:pt x="5606" y="20134"/>
                        <a:pt x="11721" y="20898"/>
                        <a:pt x="15926" y="17458"/>
                      </a:cubicBezTo>
                      <a:cubicBezTo>
                        <a:pt x="20130" y="13635"/>
                        <a:pt x="20894" y="7519"/>
                        <a:pt x="17454" y="3696"/>
                      </a:cubicBezTo>
                      <a:close/>
                    </a:path>
                  </a:pathLst>
                </a:custGeom>
                <a:solidFill>
                  <a:srgbClr val="29ABE2"/>
                </a:solidFill>
                <a:ln w="3819" cap="flat">
                  <a:noFill/>
                  <a:prstDash val="solid"/>
                  <a:miter/>
                </a:ln>
              </p:spPr>
              <p:txBody>
                <a:bodyPr rtlCol="0" anchor="ctr"/>
                <a:lstStyle/>
                <a:p>
                  <a:endParaRPr lang="en-US"/>
                </a:p>
              </p:txBody>
            </p:sp>
          </p:grpSp>
          <p:grpSp>
            <p:nvGrpSpPr>
              <p:cNvPr id="255" name="Graphic 4">
                <a:extLst>
                  <a:ext uri="{FF2B5EF4-FFF2-40B4-BE49-F238E27FC236}">
                    <a16:creationId xmlns:a16="http://schemas.microsoft.com/office/drawing/2014/main" id="{3291C48F-6C54-CCDC-9DEF-C31582A6B548}"/>
                  </a:ext>
                </a:extLst>
              </p:cNvPr>
              <p:cNvGrpSpPr/>
              <p:nvPr/>
            </p:nvGrpSpPr>
            <p:grpSpPr>
              <a:xfrm>
                <a:off x="6598367" y="3701061"/>
                <a:ext cx="19882" cy="19886"/>
                <a:chOff x="6598367" y="3701061"/>
                <a:chExt cx="19882" cy="19886"/>
              </a:xfrm>
            </p:grpSpPr>
            <p:sp>
              <p:nvSpPr>
                <p:cNvPr id="271" name="Freeform 270">
                  <a:extLst>
                    <a:ext uri="{FF2B5EF4-FFF2-40B4-BE49-F238E27FC236}">
                      <a16:creationId xmlns:a16="http://schemas.microsoft.com/office/drawing/2014/main" id="{EE41F4C0-5B1E-91AA-2A23-394C9B075704}"/>
                    </a:ext>
                  </a:extLst>
                </p:cNvPr>
                <p:cNvSpPr/>
                <p:nvPr/>
              </p:nvSpPr>
              <p:spPr>
                <a:xfrm rot="-2327856">
                  <a:off x="6601237" y="3703932"/>
                  <a:ext cx="14142" cy="14144"/>
                </a:xfrm>
                <a:custGeom>
                  <a:avLst/>
                  <a:gdLst>
                    <a:gd name="connsiteX0" fmla="*/ 0 w 14142"/>
                    <a:gd name="connsiteY0" fmla="*/ 0 h 14144"/>
                    <a:gd name="connsiteX1" fmla="*/ 14142 w 14142"/>
                    <a:gd name="connsiteY1" fmla="*/ 0 h 14144"/>
                    <a:gd name="connsiteX2" fmla="*/ 14142 w 14142"/>
                    <a:gd name="connsiteY2" fmla="*/ 14145 h 14144"/>
                    <a:gd name="connsiteX3" fmla="*/ 0 w 14142"/>
                    <a:gd name="connsiteY3" fmla="*/ 14145 h 14144"/>
                  </a:gdLst>
                  <a:ahLst/>
                  <a:cxnLst>
                    <a:cxn ang="0">
                      <a:pos x="connsiteX0" y="connsiteY0"/>
                    </a:cxn>
                    <a:cxn ang="0">
                      <a:pos x="connsiteX1" y="connsiteY1"/>
                    </a:cxn>
                    <a:cxn ang="0">
                      <a:pos x="connsiteX2" y="connsiteY2"/>
                    </a:cxn>
                    <a:cxn ang="0">
                      <a:pos x="connsiteX3" y="connsiteY3"/>
                    </a:cxn>
                  </a:cxnLst>
                  <a:rect l="l" t="t" r="r" b="b"/>
                  <a:pathLst>
                    <a:path w="14142" h="14144">
                      <a:moveTo>
                        <a:pt x="0" y="0"/>
                      </a:moveTo>
                      <a:lnTo>
                        <a:pt x="14142" y="0"/>
                      </a:lnTo>
                      <a:lnTo>
                        <a:pt x="14142" y="14145"/>
                      </a:lnTo>
                      <a:lnTo>
                        <a:pt x="0" y="14145"/>
                      </a:lnTo>
                      <a:close/>
                    </a:path>
                  </a:pathLst>
                </a:custGeom>
                <a:noFill/>
                <a:ln w="3819" cap="flat">
                  <a:no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35899DB7-D07F-7A56-C18A-0863E7F0C981}"/>
                    </a:ext>
                  </a:extLst>
                </p:cNvPr>
                <p:cNvSpPr/>
                <p:nvPr/>
              </p:nvSpPr>
              <p:spPr>
                <a:xfrm>
                  <a:off x="6600939" y="3703909"/>
                  <a:ext cx="14032" cy="14034"/>
                </a:xfrm>
                <a:custGeom>
                  <a:avLst/>
                  <a:gdLst>
                    <a:gd name="connsiteX0" fmla="*/ 12558 w 14032"/>
                    <a:gd name="connsiteY0" fmla="*/ 2621 h 14034"/>
                    <a:gd name="connsiteX1" fmla="*/ 2621 w 14032"/>
                    <a:gd name="connsiteY1" fmla="*/ 1474 h 14034"/>
                    <a:gd name="connsiteX2" fmla="*/ 1474 w 14032"/>
                    <a:gd name="connsiteY2" fmla="*/ 11414 h 14034"/>
                    <a:gd name="connsiteX3" fmla="*/ 11411 w 14032"/>
                    <a:gd name="connsiteY3" fmla="*/ 12560 h 14034"/>
                    <a:gd name="connsiteX4" fmla="*/ 12558 w 14032"/>
                    <a:gd name="connsiteY4" fmla="*/ 2621 h 14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 h="14034">
                      <a:moveTo>
                        <a:pt x="12558" y="2621"/>
                      </a:moveTo>
                      <a:cubicBezTo>
                        <a:pt x="10265" y="-437"/>
                        <a:pt x="5678" y="-819"/>
                        <a:pt x="2621" y="1474"/>
                      </a:cubicBezTo>
                      <a:cubicBezTo>
                        <a:pt x="-437" y="3768"/>
                        <a:pt x="-819" y="8355"/>
                        <a:pt x="1474" y="11414"/>
                      </a:cubicBezTo>
                      <a:cubicBezTo>
                        <a:pt x="3767" y="14472"/>
                        <a:pt x="8354" y="14854"/>
                        <a:pt x="11411" y="12560"/>
                      </a:cubicBezTo>
                      <a:cubicBezTo>
                        <a:pt x="14469" y="9885"/>
                        <a:pt x="14851" y="5680"/>
                        <a:pt x="12558" y="2621"/>
                      </a:cubicBezTo>
                      <a:close/>
                    </a:path>
                  </a:pathLst>
                </a:custGeom>
                <a:solidFill>
                  <a:srgbClr val="29ABE2"/>
                </a:solidFill>
                <a:ln w="3819" cap="flat">
                  <a:noFill/>
                  <a:prstDash val="solid"/>
                  <a:miter/>
                </a:ln>
              </p:spPr>
              <p:txBody>
                <a:bodyPr rtlCol="0" anchor="ctr"/>
                <a:lstStyle/>
                <a:p>
                  <a:endParaRPr lang="en-US"/>
                </a:p>
              </p:txBody>
            </p:sp>
          </p:grpSp>
          <p:grpSp>
            <p:nvGrpSpPr>
              <p:cNvPr id="256" name="Graphic 4">
                <a:extLst>
                  <a:ext uri="{FF2B5EF4-FFF2-40B4-BE49-F238E27FC236}">
                    <a16:creationId xmlns:a16="http://schemas.microsoft.com/office/drawing/2014/main" id="{D88D827B-117D-999D-DC18-BD639541F259}"/>
                  </a:ext>
                </a:extLst>
              </p:cNvPr>
              <p:cNvGrpSpPr/>
              <p:nvPr/>
            </p:nvGrpSpPr>
            <p:grpSpPr>
              <a:xfrm>
                <a:off x="6443891" y="3316596"/>
                <a:ext cx="31167" cy="31173"/>
                <a:chOff x="6443891" y="3316596"/>
                <a:chExt cx="31167" cy="31173"/>
              </a:xfrm>
            </p:grpSpPr>
            <p:sp>
              <p:nvSpPr>
                <p:cNvPr id="269" name="Freeform 268">
                  <a:extLst>
                    <a:ext uri="{FF2B5EF4-FFF2-40B4-BE49-F238E27FC236}">
                      <a16:creationId xmlns:a16="http://schemas.microsoft.com/office/drawing/2014/main" id="{5B405B52-D733-5799-575B-20AD6C9924C5}"/>
                    </a:ext>
                  </a:extLst>
                </p:cNvPr>
                <p:cNvSpPr/>
                <p:nvPr/>
              </p:nvSpPr>
              <p:spPr>
                <a:xfrm rot="-2328823">
                  <a:off x="6448391" y="3321097"/>
                  <a:ext cx="22167" cy="22172"/>
                </a:xfrm>
                <a:custGeom>
                  <a:avLst/>
                  <a:gdLst>
                    <a:gd name="connsiteX0" fmla="*/ 0 w 22167"/>
                    <a:gd name="connsiteY0" fmla="*/ 0 h 22172"/>
                    <a:gd name="connsiteX1" fmla="*/ 22168 w 22167"/>
                    <a:gd name="connsiteY1" fmla="*/ 0 h 22172"/>
                    <a:gd name="connsiteX2" fmla="*/ 22168 w 22167"/>
                    <a:gd name="connsiteY2" fmla="*/ 22172 h 22172"/>
                    <a:gd name="connsiteX3" fmla="*/ 0 w 22167"/>
                    <a:gd name="connsiteY3" fmla="*/ 22172 h 22172"/>
                  </a:gdLst>
                  <a:ahLst/>
                  <a:cxnLst>
                    <a:cxn ang="0">
                      <a:pos x="connsiteX0" y="connsiteY0"/>
                    </a:cxn>
                    <a:cxn ang="0">
                      <a:pos x="connsiteX1" y="connsiteY1"/>
                    </a:cxn>
                    <a:cxn ang="0">
                      <a:pos x="connsiteX2" y="connsiteY2"/>
                    </a:cxn>
                    <a:cxn ang="0">
                      <a:pos x="connsiteX3" y="connsiteY3"/>
                    </a:cxn>
                  </a:cxnLst>
                  <a:rect l="l" t="t" r="r" b="b"/>
                  <a:pathLst>
                    <a:path w="22167" h="22172">
                      <a:moveTo>
                        <a:pt x="0" y="0"/>
                      </a:moveTo>
                      <a:lnTo>
                        <a:pt x="22168" y="0"/>
                      </a:lnTo>
                      <a:lnTo>
                        <a:pt x="22168" y="22172"/>
                      </a:lnTo>
                      <a:lnTo>
                        <a:pt x="0" y="22172"/>
                      </a:lnTo>
                      <a:close/>
                    </a:path>
                  </a:pathLst>
                </a:custGeom>
                <a:noFill/>
                <a:ln w="3819" cap="flat">
                  <a:no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02EEFA28-C4C3-461F-F81A-E54DC8240C7F}"/>
                    </a:ext>
                  </a:extLst>
                </p:cNvPr>
                <p:cNvSpPr/>
                <p:nvPr/>
              </p:nvSpPr>
              <p:spPr>
                <a:xfrm>
                  <a:off x="6447951" y="3321302"/>
                  <a:ext cx="22374" cy="22345"/>
                </a:xfrm>
                <a:custGeom>
                  <a:avLst/>
                  <a:gdLst>
                    <a:gd name="connsiteX0" fmla="*/ 19928 w 22374"/>
                    <a:gd name="connsiteY0" fmla="*/ 4101 h 22345"/>
                    <a:gd name="connsiteX1" fmla="*/ 4258 w 22374"/>
                    <a:gd name="connsiteY1" fmla="*/ 2572 h 22345"/>
                    <a:gd name="connsiteX2" fmla="*/ 2729 w 22374"/>
                    <a:gd name="connsiteY2" fmla="*/ 18245 h 22345"/>
                    <a:gd name="connsiteX3" fmla="*/ 18399 w 22374"/>
                    <a:gd name="connsiteY3" fmla="*/ 19774 h 22345"/>
                    <a:gd name="connsiteX4" fmla="*/ 19928 w 22374"/>
                    <a:gd name="connsiteY4" fmla="*/ 4101 h 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4" h="22345">
                      <a:moveTo>
                        <a:pt x="19928" y="4101"/>
                      </a:moveTo>
                      <a:cubicBezTo>
                        <a:pt x="16106" y="-869"/>
                        <a:pt x="9226" y="-1251"/>
                        <a:pt x="4258" y="2572"/>
                      </a:cubicBezTo>
                      <a:cubicBezTo>
                        <a:pt x="-711" y="6394"/>
                        <a:pt x="-1475" y="13275"/>
                        <a:pt x="2729" y="18245"/>
                      </a:cubicBezTo>
                      <a:cubicBezTo>
                        <a:pt x="6551" y="23215"/>
                        <a:pt x="13430" y="23597"/>
                        <a:pt x="18399" y="19774"/>
                      </a:cubicBezTo>
                      <a:cubicBezTo>
                        <a:pt x="22985" y="15951"/>
                        <a:pt x="23750" y="8688"/>
                        <a:pt x="19928" y="4101"/>
                      </a:cubicBezTo>
                      <a:close/>
                    </a:path>
                  </a:pathLst>
                </a:custGeom>
                <a:solidFill>
                  <a:srgbClr val="29ABE2"/>
                </a:solidFill>
                <a:ln w="3819" cap="flat">
                  <a:noFill/>
                  <a:prstDash val="solid"/>
                  <a:miter/>
                </a:ln>
              </p:spPr>
              <p:txBody>
                <a:bodyPr rtlCol="0" anchor="ctr"/>
                <a:lstStyle/>
                <a:p>
                  <a:endParaRPr lang="en-US"/>
                </a:p>
              </p:txBody>
            </p:sp>
          </p:grpSp>
          <p:grpSp>
            <p:nvGrpSpPr>
              <p:cNvPr id="257" name="Graphic 4">
                <a:extLst>
                  <a:ext uri="{FF2B5EF4-FFF2-40B4-BE49-F238E27FC236}">
                    <a16:creationId xmlns:a16="http://schemas.microsoft.com/office/drawing/2014/main" id="{A2568907-452C-FED8-1EB5-A002B8915093}"/>
                  </a:ext>
                </a:extLst>
              </p:cNvPr>
              <p:cNvGrpSpPr/>
              <p:nvPr/>
            </p:nvGrpSpPr>
            <p:grpSpPr>
              <a:xfrm>
                <a:off x="6308232" y="2877565"/>
                <a:ext cx="29018" cy="29023"/>
                <a:chOff x="6308232" y="2877565"/>
                <a:chExt cx="29018" cy="29023"/>
              </a:xfrm>
            </p:grpSpPr>
            <p:sp>
              <p:nvSpPr>
                <p:cNvPr id="267" name="Freeform 266">
                  <a:extLst>
                    <a:ext uri="{FF2B5EF4-FFF2-40B4-BE49-F238E27FC236}">
                      <a16:creationId xmlns:a16="http://schemas.microsoft.com/office/drawing/2014/main" id="{907DF02E-7D82-CA2F-C535-2691A8AE7D01}"/>
                    </a:ext>
                  </a:extLst>
                </p:cNvPr>
                <p:cNvSpPr/>
                <p:nvPr/>
              </p:nvSpPr>
              <p:spPr>
                <a:xfrm rot="-2328823">
                  <a:off x="6312421" y="2881755"/>
                  <a:ext cx="20639" cy="20643"/>
                </a:xfrm>
                <a:custGeom>
                  <a:avLst/>
                  <a:gdLst>
                    <a:gd name="connsiteX0" fmla="*/ 0 w 20639"/>
                    <a:gd name="connsiteY0" fmla="*/ 0 h 20643"/>
                    <a:gd name="connsiteX1" fmla="*/ 20639 w 20639"/>
                    <a:gd name="connsiteY1" fmla="*/ 0 h 20643"/>
                    <a:gd name="connsiteX2" fmla="*/ 20639 w 20639"/>
                    <a:gd name="connsiteY2" fmla="*/ 20643 h 20643"/>
                    <a:gd name="connsiteX3" fmla="*/ 0 w 20639"/>
                    <a:gd name="connsiteY3" fmla="*/ 20643 h 20643"/>
                  </a:gdLst>
                  <a:ahLst/>
                  <a:cxnLst>
                    <a:cxn ang="0">
                      <a:pos x="connsiteX0" y="connsiteY0"/>
                    </a:cxn>
                    <a:cxn ang="0">
                      <a:pos x="connsiteX1" y="connsiteY1"/>
                    </a:cxn>
                    <a:cxn ang="0">
                      <a:pos x="connsiteX2" y="connsiteY2"/>
                    </a:cxn>
                    <a:cxn ang="0">
                      <a:pos x="connsiteX3" y="connsiteY3"/>
                    </a:cxn>
                  </a:cxnLst>
                  <a:rect l="l" t="t" r="r" b="b"/>
                  <a:pathLst>
                    <a:path w="20639" h="20643">
                      <a:moveTo>
                        <a:pt x="0" y="0"/>
                      </a:moveTo>
                      <a:lnTo>
                        <a:pt x="20639" y="0"/>
                      </a:lnTo>
                      <a:lnTo>
                        <a:pt x="20639" y="20643"/>
                      </a:lnTo>
                      <a:lnTo>
                        <a:pt x="0" y="20643"/>
                      </a:lnTo>
                      <a:close/>
                    </a:path>
                  </a:pathLst>
                </a:custGeom>
                <a:noFill/>
                <a:ln w="3819" cap="flat">
                  <a:noFill/>
                  <a:prstDash val="solid"/>
                  <a:miter/>
                </a:ln>
              </p:spPr>
              <p:txBody>
                <a:bodyPr rtlCol="0" anchor="ctr"/>
                <a:lstStyle/>
                <a:p>
                  <a:endParaRPr lang="en-US"/>
                </a:p>
              </p:txBody>
            </p:sp>
            <p:sp>
              <p:nvSpPr>
                <p:cNvPr id="268" name="Freeform 267">
                  <a:extLst>
                    <a:ext uri="{FF2B5EF4-FFF2-40B4-BE49-F238E27FC236}">
                      <a16:creationId xmlns:a16="http://schemas.microsoft.com/office/drawing/2014/main" id="{82EBBC08-1BB3-4CEA-3EA8-C50FFBFCA25B}"/>
                    </a:ext>
                  </a:extLst>
                </p:cNvPr>
                <p:cNvSpPr/>
                <p:nvPr/>
              </p:nvSpPr>
              <p:spPr>
                <a:xfrm>
                  <a:off x="6312329" y="2881588"/>
                  <a:ext cx="20506" cy="20632"/>
                </a:xfrm>
                <a:custGeom>
                  <a:avLst/>
                  <a:gdLst>
                    <a:gd name="connsiteX0" fmla="*/ 18341 w 20506"/>
                    <a:gd name="connsiteY0" fmla="*/ 3818 h 20632"/>
                    <a:gd name="connsiteX1" fmla="*/ 3817 w 20506"/>
                    <a:gd name="connsiteY1" fmla="*/ 2289 h 20632"/>
                    <a:gd name="connsiteX2" fmla="*/ 2288 w 20506"/>
                    <a:gd name="connsiteY2" fmla="*/ 16815 h 20632"/>
                    <a:gd name="connsiteX3" fmla="*/ 16812 w 20506"/>
                    <a:gd name="connsiteY3" fmla="*/ 18344 h 20632"/>
                    <a:gd name="connsiteX4" fmla="*/ 18341 w 20506"/>
                    <a:gd name="connsiteY4" fmla="*/ 3818 h 2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 h="20632">
                      <a:moveTo>
                        <a:pt x="18341" y="3818"/>
                      </a:moveTo>
                      <a:cubicBezTo>
                        <a:pt x="14901" y="-770"/>
                        <a:pt x="8403" y="-1152"/>
                        <a:pt x="3817" y="2289"/>
                      </a:cubicBezTo>
                      <a:cubicBezTo>
                        <a:pt x="-769" y="5729"/>
                        <a:pt x="-1152" y="12228"/>
                        <a:pt x="2288" y="16815"/>
                      </a:cubicBezTo>
                      <a:cubicBezTo>
                        <a:pt x="5728" y="21402"/>
                        <a:pt x="12225" y="21785"/>
                        <a:pt x="16812" y="18344"/>
                      </a:cubicBezTo>
                      <a:cubicBezTo>
                        <a:pt x="21016" y="14521"/>
                        <a:pt x="21780" y="8023"/>
                        <a:pt x="18341" y="3818"/>
                      </a:cubicBezTo>
                      <a:close/>
                    </a:path>
                  </a:pathLst>
                </a:custGeom>
                <a:solidFill>
                  <a:srgbClr val="29ABE2"/>
                </a:solidFill>
                <a:ln w="3819" cap="flat">
                  <a:no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id="{5AA00417-53C6-6B07-3290-2933F12E0ACC}"/>
                  </a:ext>
                </a:extLst>
              </p:cNvPr>
              <p:cNvGrpSpPr/>
              <p:nvPr/>
            </p:nvGrpSpPr>
            <p:grpSpPr>
              <a:xfrm>
                <a:off x="6339283" y="3192048"/>
                <a:ext cx="20420" cy="20424"/>
                <a:chOff x="6339283" y="3192048"/>
                <a:chExt cx="20420" cy="20424"/>
              </a:xfrm>
            </p:grpSpPr>
            <p:sp>
              <p:nvSpPr>
                <p:cNvPr id="265" name="Freeform 264">
                  <a:extLst>
                    <a:ext uri="{FF2B5EF4-FFF2-40B4-BE49-F238E27FC236}">
                      <a16:creationId xmlns:a16="http://schemas.microsoft.com/office/drawing/2014/main" id="{D10B0395-B43B-518B-2A0B-A45541B64F92}"/>
                    </a:ext>
                  </a:extLst>
                </p:cNvPr>
                <p:cNvSpPr/>
                <p:nvPr/>
              </p:nvSpPr>
              <p:spPr>
                <a:xfrm rot="-2328823">
                  <a:off x="6342231" y="3194996"/>
                  <a:ext cx="14523" cy="14526"/>
                </a:xfrm>
                <a:custGeom>
                  <a:avLst/>
                  <a:gdLst>
                    <a:gd name="connsiteX0" fmla="*/ 0 w 14523"/>
                    <a:gd name="connsiteY0" fmla="*/ 0 h 14526"/>
                    <a:gd name="connsiteX1" fmla="*/ 14524 w 14523"/>
                    <a:gd name="connsiteY1" fmla="*/ 0 h 14526"/>
                    <a:gd name="connsiteX2" fmla="*/ 14524 w 14523"/>
                    <a:gd name="connsiteY2" fmla="*/ 14527 h 14526"/>
                    <a:gd name="connsiteX3" fmla="*/ 0 w 14523"/>
                    <a:gd name="connsiteY3" fmla="*/ 14527 h 14526"/>
                  </a:gdLst>
                  <a:ahLst/>
                  <a:cxnLst>
                    <a:cxn ang="0">
                      <a:pos x="connsiteX0" y="connsiteY0"/>
                    </a:cxn>
                    <a:cxn ang="0">
                      <a:pos x="connsiteX1" y="connsiteY1"/>
                    </a:cxn>
                    <a:cxn ang="0">
                      <a:pos x="connsiteX2" y="connsiteY2"/>
                    </a:cxn>
                    <a:cxn ang="0">
                      <a:pos x="connsiteX3" y="connsiteY3"/>
                    </a:cxn>
                  </a:cxnLst>
                  <a:rect l="l" t="t" r="r" b="b"/>
                  <a:pathLst>
                    <a:path w="14523" h="14526">
                      <a:moveTo>
                        <a:pt x="0" y="0"/>
                      </a:moveTo>
                      <a:lnTo>
                        <a:pt x="14524" y="0"/>
                      </a:lnTo>
                      <a:lnTo>
                        <a:pt x="14524" y="14527"/>
                      </a:lnTo>
                      <a:lnTo>
                        <a:pt x="0" y="14527"/>
                      </a:lnTo>
                      <a:close/>
                    </a:path>
                  </a:pathLst>
                </a:custGeom>
                <a:noFill/>
                <a:ln w="381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C50B6FCB-04AB-2F66-1569-620631DDC924}"/>
                    </a:ext>
                  </a:extLst>
                </p:cNvPr>
                <p:cNvSpPr/>
                <p:nvPr/>
              </p:nvSpPr>
              <p:spPr>
                <a:xfrm>
                  <a:off x="6341808" y="3195102"/>
                  <a:ext cx="14695" cy="14417"/>
                </a:xfrm>
                <a:custGeom>
                  <a:avLst/>
                  <a:gdLst>
                    <a:gd name="connsiteX0" fmla="*/ 12940 w 14695"/>
                    <a:gd name="connsiteY0" fmla="*/ 2621 h 14417"/>
                    <a:gd name="connsiteX1" fmla="*/ 2621 w 14695"/>
                    <a:gd name="connsiteY1" fmla="*/ 1475 h 14417"/>
                    <a:gd name="connsiteX2" fmla="*/ 1474 w 14695"/>
                    <a:gd name="connsiteY2" fmla="*/ 11796 h 14417"/>
                    <a:gd name="connsiteX3" fmla="*/ 11794 w 14695"/>
                    <a:gd name="connsiteY3" fmla="*/ 12943 h 14417"/>
                    <a:gd name="connsiteX4" fmla="*/ 12940 w 14695"/>
                    <a:gd name="connsiteY4" fmla="*/ 2621 h 1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5" h="14417">
                      <a:moveTo>
                        <a:pt x="12940" y="2621"/>
                      </a:moveTo>
                      <a:cubicBezTo>
                        <a:pt x="10265" y="-437"/>
                        <a:pt x="6061" y="-819"/>
                        <a:pt x="2621" y="1475"/>
                      </a:cubicBezTo>
                      <a:cubicBezTo>
                        <a:pt x="-437" y="4151"/>
                        <a:pt x="-819" y="8738"/>
                        <a:pt x="1474" y="11796"/>
                      </a:cubicBezTo>
                      <a:cubicBezTo>
                        <a:pt x="4150" y="14854"/>
                        <a:pt x="8736" y="15236"/>
                        <a:pt x="11794" y="12943"/>
                      </a:cubicBezTo>
                      <a:cubicBezTo>
                        <a:pt x="15233" y="10267"/>
                        <a:pt x="15616" y="5679"/>
                        <a:pt x="12940" y="2621"/>
                      </a:cubicBezTo>
                      <a:close/>
                    </a:path>
                  </a:pathLst>
                </a:custGeom>
                <a:solidFill>
                  <a:srgbClr val="29ABE2"/>
                </a:solidFill>
                <a:ln w="3819" cap="flat">
                  <a:noFill/>
                  <a:prstDash val="solid"/>
                  <a:miter/>
                </a:ln>
              </p:spPr>
              <p:txBody>
                <a:bodyPr rtlCol="0" anchor="ctr"/>
                <a:lstStyle/>
                <a:p>
                  <a:endParaRPr lang="en-US"/>
                </a:p>
              </p:txBody>
            </p:sp>
          </p:grpSp>
          <p:grpSp>
            <p:nvGrpSpPr>
              <p:cNvPr id="259" name="Graphic 4">
                <a:extLst>
                  <a:ext uri="{FF2B5EF4-FFF2-40B4-BE49-F238E27FC236}">
                    <a16:creationId xmlns:a16="http://schemas.microsoft.com/office/drawing/2014/main" id="{16556BB9-3889-86DA-514D-4E63EA8773E5}"/>
                  </a:ext>
                </a:extLst>
              </p:cNvPr>
              <p:cNvGrpSpPr/>
              <p:nvPr/>
            </p:nvGrpSpPr>
            <p:grpSpPr>
              <a:xfrm>
                <a:off x="6227927" y="2728042"/>
                <a:ext cx="23106" cy="23111"/>
                <a:chOff x="6227927" y="2728042"/>
                <a:chExt cx="23106" cy="23111"/>
              </a:xfrm>
            </p:grpSpPr>
            <p:sp>
              <p:nvSpPr>
                <p:cNvPr id="263" name="Freeform 262">
                  <a:extLst>
                    <a:ext uri="{FF2B5EF4-FFF2-40B4-BE49-F238E27FC236}">
                      <a16:creationId xmlns:a16="http://schemas.microsoft.com/office/drawing/2014/main" id="{CD245EDD-561C-2714-1AC5-DCE60BCF72A9}"/>
                    </a:ext>
                  </a:extLst>
                </p:cNvPr>
                <p:cNvSpPr/>
                <p:nvPr/>
              </p:nvSpPr>
              <p:spPr>
                <a:xfrm rot="-2328823">
                  <a:off x="6231263" y="2731379"/>
                  <a:ext cx="16434" cy="16438"/>
                </a:xfrm>
                <a:custGeom>
                  <a:avLst/>
                  <a:gdLst>
                    <a:gd name="connsiteX0" fmla="*/ 0 w 16434"/>
                    <a:gd name="connsiteY0" fmla="*/ 0 h 16438"/>
                    <a:gd name="connsiteX1" fmla="*/ 16435 w 16434"/>
                    <a:gd name="connsiteY1" fmla="*/ 0 h 16438"/>
                    <a:gd name="connsiteX2" fmla="*/ 16435 w 16434"/>
                    <a:gd name="connsiteY2" fmla="*/ 16438 h 16438"/>
                    <a:gd name="connsiteX3" fmla="*/ 0 w 16434"/>
                    <a:gd name="connsiteY3" fmla="*/ 16438 h 16438"/>
                  </a:gdLst>
                  <a:ahLst/>
                  <a:cxnLst>
                    <a:cxn ang="0">
                      <a:pos x="connsiteX0" y="connsiteY0"/>
                    </a:cxn>
                    <a:cxn ang="0">
                      <a:pos x="connsiteX1" y="connsiteY1"/>
                    </a:cxn>
                    <a:cxn ang="0">
                      <a:pos x="connsiteX2" y="connsiteY2"/>
                    </a:cxn>
                    <a:cxn ang="0">
                      <a:pos x="connsiteX3" y="connsiteY3"/>
                    </a:cxn>
                  </a:cxnLst>
                  <a:rect l="l" t="t" r="r" b="b"/>
                  <a:pathLst>
                    <a:path w="16434" h="16438">
                      <a:moveTo>
                        <a:pt x="0" y="0"/>
                      </a:moveTo>
                      <a:lnTo>
                        <a:pt x="16435" y="0"/>
                      </a:lnTo>
                      <a:lnTo>
                        <a:pt x="16435" y="16438"/>
                      </a:lnTo>
                      <a:lnTo>
                        <a:pt x="0" y="16438"/>
                      </a:lnTo>
                      <a:close/>
                    </a:path>
                  </a:pathLst>
                </a:custGeom>
                <a:noFill/>
                <a:ln w="381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A5272C47-DEC9-8A90-AFF6-E405C0A7BC81}"/>
                    </a:ext>
                  </a:extLst>
                </p:cNvPr>
                <p:cNvSpPr/>
                <p:nvPr/>
              </p:nvSpPr>
              <p:spPr>
                <a:xfrm>
                  <a:off x="6231676" y="2731345"/>
                  <a:ext cx="16283" cy="16446"/>
                </a:xfrm>
                <a:custGeom>
                  <a:avLst/>
                  <a:gdLst>
                    <a:gd name="connsiteX0" fmla="*/ 14528 w 16283"/>
                    <a:gd name="connsiteY0" fmla="*/ 3063 h 16446"/>
                    <a:gd name="connsiteX1" fmla="*/ 3062 w 16283"/>
                    <a:gd name="connsiteY1" fmla="*/ 1916 h 16446"/>
                    <a:gd name="connsiteX2" fmla="*/ 1915 w 16283"/>
                    <a:gd name="connsiteY2" fmla="*/ 13384 h 16446"/>
                    <a:gd name="connsiteX3" fmla="*/ 13381 w 16283"/>
                    <a:gd name="connsiteY3" fmla="*/ 14531 h 16446"/>
                    <a:gd name="connsiteX4" fmla="*/ 14528 w 16283"/>
                    <a:gd name="connsiteY4" fmla="*/ 3063 h 16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 h="16446">
                      <a:moveTo>
                        <a:pt x="14528" y="3063"/>
                      </a:moveTo>
                      <a:cubicBezTo>
                        <a:pt x="11853" y="-378"/>
                        <a:pt x="6502" y="-1142"/>
                        <a:pt x="3062" y="1916"/>
                      </a:cubicBezTo>
                      <a:cubicBezTo>
                        <a:pt x="-378" y="4592"/>
                        <a:pt x="-1142" y="9943"/>
                        <a:pt x="1915" y="13384"/>
                      </a:cubicBezTo>
                      <a:cubicBezTo>
                        <a:pt x="4591" y="16825"/>
                        <a:pt x="9942" y="17589"/>
                        <a:pt x="13381" y="14531"/>
                      </a:cubicBezTo>
                      <a:cubicBezTo>
                        <a:pt x="16821" y="11855"/>
                        <a:pt x="17203" y="6885"/>
                        <a:pt x="14528" y="3063"/>
                      </a:cubicBezTo>
                      <a:close/>
                    </a:path>
                  </a:pathLst>
                </a:custGeom>
                <a:solidFill>
                  <a:srgbClr val="29ABE2"/>
                </a:solidFill>
                <a:ln w="3819" cap="flat">
                  <a:noFill/>
                  <a:prstDash val="solid"/>
                  <a:miter/>
                </a:ln>
              </p:spPr>
              <p:txBody>
                <a:bodyPr rtlCol="0" anchor="ctr"/>
                <a:lstStyle/>
                <a:p>
                  <a:endParaRPr lang="en-US"/>
                </a:p>
              </p:txBody>
            </p:sp>
          </p:grpSp>
          <p:grpSp>
            <p:nvGrpSpPr>
              <p:cNvPr id="260" name="Graphic 4">
                <a:extLst>
                  <a:ext uri="{FF2B5EF4-FFF2-40B4-BE49-F238E27FC236}">
                    <a16:creationId xmlns:a16="http://schemas.microsoft.com/office/drawing/2014/main" id="{3D09579B-B27F-B41E-A307-D08A149E165B}"/>
                  </a:ext>
                </a:extLst>
              </p:cNvPr>
              <p:cNvGrpSpPr/>
              <p:nvPr/>
            </p:nvGrpSpPr>
            <p:grpSpPr>
              <a:xfrm>
                <a:off x="6359205" y="3575083"/>
                <a:ext cx="24181" cy="24186"/>
                <a:chOff x="6359205" y="3575083"/>
                <a:chExt cx="24181" cy="24186"/>
              </a:xfrm>
            </p:grpSpPr>
            <p:sp>
              <p:nvSpPr>
                <p:cNvPr id="261" name="Freeform 260">
                  <a:extLst>
                    <a:ext uri="{FF2B5EF4-FFF2-40B4-BE49-F238E27FC236}">
                      <a16:creationId xmlns:a16="http://schemas.microsoft.com/office/drawing/2014/main" id="{AC217DF3-4F4E-5BAC-8B99-2F0D36FBBF7B}"/>
                    </a:ext>
                  </a:extLst>
                </p:cNvPr>
                <p:cNvSpPr/>
                <p:nvPr/>
              </p:nvSpPr>
              <p:spPr>
                <a:xfrm rot="-2327856">
                  <a:off x="6362696" y="3578575"/>
                  <a:ext cx="17199" cy="17203"/>
                </a:xfrm>
                <a:custGeom>
                  <a:avLst/>
                  <a:gdLst>
                    <a:gd name="connsiteX0" fmla="*/ 0 w 17199"/>
                    <a:gd name="connsiteY0" fmla="*/ 0 h 17203"/>
                    <a:gd name="connsiteX1" fmla="*/ 17200 w 17199"/>
                    <a:gd name="connsiteY1" fmla="*/ 0 h 17203"/>
                    <a:gd name="connsiteX2" fmla="*/ 17200 w 17199"/>
                    <a:gd name="connsiteY2" fmla="*/ 17203 h 17203"/>
                    <a:gd name="connsiteX3" fmla="*/ 0 w 17199"/>
                    <a:gd name="connsiteY3" fmla="*/ 17203 h 17203"/>
                  </a:gdLst>
                  <a:ahLst/>
                  <a:cxnLst>
                    <a:cxn ang="0">
                      <a:pos x="connsiteX0" y="connsiteY0"/>
                    </a:cxn>
                    <a:cxn ang="0">
                      <a:pos x="connsiteX1" y="connsiteY1"/>
                    </a:cxn>
                    <a:cxn ang="0">
                      <a:pos x="connsiteX2" y="connsiteY2"/>
                    </a:cxn>
                    <a:cxn ang="0">
                      <a:pos x="connsiteX3" y="connsiteY3"/>
                    </a:cxn>
                  </a:cxnLst>
                  <a:rect l="l" t="t" r="r" b="b"/>
                  <a:pathLst>
                    <a:path w="17199" h="17203">
                      <a:moveTo>
                        <a:pt x="0" y="0"/>
                      </a:moveTo>
                      <a:lnTo>
                        <a:pt x="17200" y="0"/>
                      </a:lnTo>
                      <a:lnTo>
                        <a:pt x="17200" y="17203"/>
                      </a:lnTo>
                      <a:lnTo>
                        <a:pt x="0" y="17203"/>
                      </a:lnTo>
                      <a:close/>
                    </a:path>
                  </a:pathLst>
                </a:custGeom>
                <a:noFill/>
                <a:ln w="381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4C9E7054-3043-86A4-0C1D-38B6D6C3A291}"/>
                    </a:ext>
                  </a:extLst>
                </p:cNvPr>
                <p:cNvSpPr/>
                <p:nvPr/>
              </p:nvSpPr>
              <p:spPr>
                <a:xfrm>
                  <a:off x="6362647" y="3578341"/>
                  <a:ext cx="16948" cy="17074"/>
                </a:xfrm>
                <a:custGeom>
                  <a:avLst/>
                  <a:gdLst>
                    <a:gd name="connsiteX0" fmla="*/ 15033 w 16948"/>
                    <a:gd name="connsiteY0" fmla="*/ 3186 h 17074"/>
                    <a:gd name="connsiteX1" fmla="*/ 3185 w 16948"/>
                    <a:gd name="connsiteY1" fmla="*/ 2039 h 17074"/>
                    <a:gd name="connsiteX2" fmla="*/ 2038 w 16948"/>
                    <a:gd name="connsiteY2" fmla="*/ 13889 h 17074"/>
                    <a:gd name="connsiteX3" fmla="*/ 13887 w 16948"/>
                    <a:gd name="connsiteY3" fmla="*/ 15036 h 17074"/>
                    <a:gd name="connsiteX4" fmla="*/ 15033 w 16948"/>
                    <a:gd name="connsiteY4" fmla="*/ 3186 h 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 h="17074">
                      <a:moveTo>
                        <a:pt x="15033" y="3186"/>
                      </a:moveTo>
                      <a:cubicBezTo>
                        <a:pt x="11976" y="-637"/>
                        <a:pt x="6625" y="-1019"/>
                        <a:pt x="3185" y="2039"/>
                      </a:cubicBezTo>
                      <a:cubicBezTo>
                        <a:pt x="-637" y="5097"/>
                        <a:pt x="-1019" y="10449"/>
                        <a:pt x="2038" y="13889"/>
                      </a:cubicBezTo>
                      <a:cubicBezTo>
                        <a:pt x="5096" y="17712"/>
                        <a:pt x="10447" y="18094"/>
                        <a:pt x="13887" y="15036"/>
                      </a:cubicBezTo>
                      <a:cubicBezTo>
                        <a:pt x="17326" y="12360"/>
                        <a:pt x="18091" y="7008"/>
                        <a:pt x="15033" y="3186"/>
                      </a:cubicBezTo>
                      <a:close/>
                    </a:path>
                  </a:pathLst>
                </a:custGeom>
                <a:solidFill>
                  <a:srgbClr val="29ABE2"/>
                </a:solidFill>
                <a:ln w="3819" cap="flat">
                  <a:noFill/>
                  <a:prstDash val="solid"/>
                  <a:miter/>
                </a:ln>
              </p:spPr>
              <p:txBody>
                <a:bodyPr rtlCol="0" anchor="ctr"/>
                <a:lstStyle/>
                <a:p>
                  <a:endParaRPr lang="en-US"/>
                </a:p>
              </p:txBody>
            </p:sp>
          </p:grpSp>
        </p:grpSp>
        <p:grpSp>
          <p:nvGrpSpPr>
            <p:cNvPr id="206" name="Graphic 4">
              <a:extLst>
                <a:ext uri="{FF2B5EF4-FFF2-40B4-BE49-F238E27FC236}">
                  <a16:creationId xmlns:a16="http://schemas.microsoft.com/office/drawing/2014/main" id="{E3D1BA6F-C4A1-BF8D-6A80-439580B08156}"/>
                </a:ext>
              </a:extLst>
            </p:cNvPr>
            <p:cNvGrpSpPr/>
            <p:nvPr/>
          </p:nvGrpSpPr>
          <p:grpSpPr>
            <a:xfrm>
              <a:off x="10452230" y="5742780"/>
              <a:ext cx="22030" cy="22035"/>
              <a:chOff x="8759035" y="5185285"/>
              <a:chExt cx="22030" cy="22035"/>
            </a:xfrm>
          </p:grpSpPr>
          <p:sp>
            <p:nvSpPr>
              <p:cNvPr id="232" name="Freeform 231">
                <a:extLst>
                  <a:ext uri="{FF2B5EF4-FFF2-40B4-BE49-F238E27FC236}">
                    <a16:creationId xmlns:a16="http://schemas.microsoft.com/office/drawing/2014/main" id="{B3788BBA-EBF5-1019-CA35-9105F834B352}"/>
                  </a:ext>
                </a:extLst>
              </p:cNvPr>
              <p:cNvSpPr/>
              <p:nvPr/>
            </p:nvSpPr>
            <p:spPr>
              <a:xfrm rot="-2328555">
                <a:off x="8762216" y="5188466"/>
                <a:ext cx="15669" cy="15672"/>
              </a:xfrm>
              <a:custGeom>
                <a:avLst/>
                <a:gdLst>
                  <a:gd name="connsiteX0" fmla="*/ 0 w 15669"/>
                  <a:gd name="connsiteY0" fmla="*/ 0 h 15672"/>
                  <a:gd name="connsiteX1" fmla="*/ 15669 w 15669"/>
                  <a:gd name="connsiteY1" fmla="*/ 0 h 15672"/>
                  <a:gd name="connsiteX2" fmla="*/ 15669 w 15669"/>
                  <a:gd name="connsiteY2" fmla="*/ 15673 h 15672"/>
                  <a:gd name="connsiteX3" fmla="*/ 0 w 15669"/>
                  <a:gd name="connsiteY3" fmla="*/ 15673 h 15672"/>
                </a:gdLst>
                <a:ahLst/>
                <a:cxnLst>
                  <a:cxn ang="0">
                    <a:pos x="connsiteX0" y="connsiteY0"/>
                  </a:cxn>
                  <a:cxn ang="0">
                    <a:pos x="connsiteX1" y="connsiteY1"/>
                  </a:cxn>
                  <a:cxn ang="0">
                    <a:pos x="connsiteX2" y="connsiteY2"/>
                  </a:cxn>
                  <a:cxn ang="0">
                    <a:pos x="connsiteX3" y="connsiteY3"/>
                  </a:cxn>
                </a:cxnLst>
                <a:rect l="l" t="t" r="r" b="b"/>
                <a:pathLst>
                  <a:path w="15669" h="15672">
                    <a:moveTo>
                      <a:pt x="0" y="0"/>
                    </a:moveTo>
                    <a:lnTo>
                      <a:pt x="15669" y="0"/>
                    </a:lnTo>
                    <a:lnTo>
                      <a:pt x="15669" y="15673"/>
                    </a:lnTo>
                    <a:lnTo>
                      <a:pt x="0" y="15673"/>
                    </a:lnTo>
                    <a:close/>
                  </a:path>
                </a:pathLst>
              </a:custGeom>
              <a:noFill/>
              <a:ln w="381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E8F37FB6-C22E-D23F-9806-FEAF55F39CC5}"/>
                  </a:ext>
                </a:extLst>
              </p:cNvPr>
              <p:cNvSpPr/>
              <p:nvPr/>
            </p:nvSpPr>
            <p:spPr>
              <a:xfrm>
                <a:off x="8762376" y="5188763"/>
                <a:ext cx="15621" cy="15744"/>
              </a:xfrm>
              <a:custGeom>
                <a:avLst/>
                <a:gdLst>
                  <a:gd name="connsiteX0" fmla="*/ 13986 w 15621"/>
                  <a:gd name="connsiteY0" fmla="*/ 2903 h 15744"/>
                  <a:gd name="connsiteX1" fmla="*/ 2902 w 15621"/>
                  <a:gd name="connsiteY1" fmla="*/ 1756 h 15744"/>
                  <a:gd name="connsiteX2" fmla="*/ 1756 w 15621"/>
                  <a:gd name="connsiteY2" fmla="*/ 12842 h 15744"/>
                  <a:gd name="connsiteX3" fmla="*/ 12839 w 15621"/>
                  <a:gd name="connsiteY3" fmla="*/ 13989 h 15744"/>
                  <a:gd name="connsiteX4" fmla="*/ 13986 w 15621"/>
                  <a:gd name="connsiteY4" fmla="*/ 2903 h 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 h="15744">
                    <a:moveTo>
                      <a:pt x="13986" y="2903"/>
                    </a:moveTo>
                    <a:cubicBezTo>
                      <a:pt x="11311" y="-538"/>
                      <a:pt x="6342" y="-920"/>
                      <a:pt x="2902" y="1756"/>
                    </a:cubicBezTo>
                    <a:cubicBezTo>
                      <a:pt x="-537" y="4432"/>
                      <a:pt x="-920" y="9402"/>
                      <a:pt x="1756" y="12842"/>
                    </a:cubicBezTo>
                    <a:cubicBezTo>
                      <a:pt x="4431" y="16282"/>
                      <a:pt x="9400" y="16665"/>
                      <a:pt x="12839" y="13989"/>
                    </a:cubicBezTo>
                    <a:cubicBezTo>
                      <a:pt x="15897" y="10931"/>
                      <a:pt x="16661" y="5961"/>
                      <a:pt x="13986" y="2903"/>
                    </a:cubicBezTo>
                    <a:close/>
                  </a:path>
                </a:pathLst>
              </a:custGeom>
              <a:solidFill>
                <a:srgbClr val="29ABE2"/>
              </a:solidFill>
              <a:ln w="3819"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E726BE02-9C18-30F5-2EE4-85E40398C6AE}"/>
                </a:ext>
              </a:extLst>
            </p:cNvPr>
            <p:cNvSpPr/>
            <p:nvPr/>
          </p:nvSpPr>
          <p:spPr>
            <a:xfrm>
              <a:off x="8960436" y="4640985"/>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FBA0D004-F248-3D7F-681B-81934358FB67}"/>
                </a:ext>
              </a:extLst>
            </p:cNvPr>
            <p:cNvSpPr/>
            <p:nvPr/>
          </p:nvSpPr>
          <p:spPr>
            <a:xfrm>
              <a:off x="8775069" y="439480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E59FEF7F-56F1-F394-FAC0-FE3E23C893A6}"/>
                </a:ext>
              </a:extLst>
            </p:cNvPr>
            <p:cNvSpPr/>
            <p:nvPr/>
          </p:nvSpPr>
          <p:spPr>
            <a:xfrm>
              <a:off x="9216892" y="321816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7E8432D4-39A3-53CC-153D-1939DD834E7B}"/>
                </a:ext>
              </a:extLst>
            </p:cNvPr>
            <p:cNvSpPr/>
            <p:nvPr/>
          </p:nvSpPr>
          <p:spPr>
            <a:xfrm>
              <a:off x="9323525" y="3976210"/>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B02B9D57-A139-0CAA-0959-1BA05DE60462}"/>
                </a:ext>
              </a:extLst>
            </p:cNvPr>
            <p:cNvSpPr/>
            <p:nvPr/>
          </p:nvSpPr>
          <p:spPr>
            <a:xfrm>
              <a:off x="8827048" y="3867262"/>
              <a:ext cx="29535" cy="27832"/>
            </a:xfrm>
            <a:custGeom>
              <a:avLst/>
              <a:gdLst>
                <a:gd name="connsiteX0" fmla="*/ 27335 w 29535"/>
                <a:gd name="connsiteY0" fmla="*/ 3786 h 27832"/>
                <a:gd name="connsiteX1" fmla="*/ 7079 w 29535"/>
                <a:gd name="connsiteY1" fmla="*/ 4551 h 27832"/>
                <a:gd name="connsiteX2" fmla="*/ 2110 w 29535"/>
                <a:gd name="connsiteY2" fmla="*/ 24046 h 27832"/>
                <a:gd name="connsiteX3" fmla="*/ 22367 w 29535"/>
                <a:gd name="connsiteY3" fmla="*/ 23282 h 27832"/>
                <a:gd name="connsiteX4" fmla="*/ 27335 w 2953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629"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16A87E73-BEB3-5ED9-1FAB-B6249632C774}"/>
                </a:ext>
              </a:extLst>
            </p:cNvPr>
            <p:cNvSpPr/>
            <p:nvPr/>
          </p:nvSpPr>
          <p:spPr>
            <a:xfrm>
              <a:off x="9505452" y="367688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84BE4A49-9D54-7E16-EE31-038E9504A7EE}"/>
                </a:ext>
              </a:extLst>
            </p:cNvPr>
            <p:cNvSpPr/>
            <p:nvPr/>
          </p:nvSpPr>
          <p:spPr>
            <a:xfrm>
              <a:off x="9370536" y="3767106"/>
              <a:ext cx="29704" cy="27832"/>
            </a:xfrm>
            <a:custGeom>
              <a:avLst/>
              <a:gdLst>
                <a:gd name="connsiteX0" fmla="*/ 27335 w 29704"/>
                <a:gd name="connsiteY0" fmla="*/ 3786 h 27832"/>
                <a:gd name="connsiteX1" fmla="*/ 7079 w 29704"/>
                <a:gd name="connsiteY1" fmla="*/ 4551 h 27832"/>
                <a:gd name="connsiteX2" fmla="*/ 2110 w 29704"/>
                <a:gd name="connsiteY2" fmla="*/ 24047 h 27832"/>
                <a:gd name="connsiteX3" fmla="*/ 22367 w 29704"/>
                <a:gd name="connsiteY3" fmla="*/ 23282 h 27832"/>
                <a:gd name="connsiteX4" fmla="*/ 27335 w 29704"/>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4"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628" y="17930"/>
                    <a:pt x="31922" y="9138"/>
                    <a:pt x="27335" y="3786"/>
                  </a:cubicBezTo>
                  <a:close/>
                </a:path>
              </a:pathLst>
            </a:custGeom>
            <a:solidFill>
              <a:srgbClr val="29ABE2"/>
            </a:solidFill>
            <a:ln w="381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1820560-E0F5-8C5B-C5CF-F579F4656981}"/>
                </a:ext>
              </a:extLst>
            </p:cNvPr>
            <p:cNvSpPr/>
            <p:nvPr/>
          </p:nvSpPr>
          <p:spPr>
            <a:xfrm>
              <a:off x="9575012" y="4454053"/>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FEEA6459-6E7F-701A-2D69-0F196A9D2167}"/>
                </a:ext>
              </a:extLst>
            </p:cNvPr>
            <p:cNvSpPr/>
            <p:nvPr/>
          </p:nvSpPr>
          <p:spPr>
            <a:xfrm>
              <a:off x="9927018" y="4397858"/>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B046A31A-F673-789F-5F86-4F3AFF993E86}"/>
                </a:ext>
              </a:extLst>
            </p:cNvPr>
            <p:cNvSpPr/>
            <p:nvPr/>
          </p:nvSpPr>
          <p:spPr>
            <a:xfrm>
              <a:off x="9440478" y="4543887"/>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C32234E4-6FEC-7911-94E8-0EB98D4E91DD}"/>
                </a:ext>
              </a:extLst>
            </p:cNvPr>
            <p:cNvSpPr/>
            <p:nvPr/>
          </p:nvSpPr>
          <p:spPr>
            <a:xfrm>
              <a:off x="9336138" y="4392506"/>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3B4A3BF3-8601-4A76-C086-9D515B31F616}"/>
                </a:ext>
              </a:extLst>
            </p:cNvPr>
            <p:cNvSpPr/>
            <p:nvPr/>
          </p:nvSpPr>
          <p:spPr>
            <a:xfrm>
              <a:off x="9143892" y="4437232"/>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A2CA235-4F42-88AF-334A-FFC88BD153E2}"/>
                </a:ext>
              </a:extLst>
            </p:cNvPr>
            <p:cNvSpPr/>
            <p:nvPr/>
          </p:nvSpPr>
          <p:spPr>
            <a:xfrm>
              <a:off x="9331551" y="425985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9138"/>
                    <a:pt x="27335" y="3786"/>
                  </a:cubicBezTo>
                  <a:close/>
                </a:path>
              </a:pathLst>
            </a:custGeom>
            <a:solidFill>
              <a:srgbClr val="29ABE2"/>
            </a:solidFill>
            <a:ln w="381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DB7663C9-E1F6-4975-31D3-08475335B295}"/>
                </a:ext>
              </a:extLst>
            </p:cNvPr>
            <p:cNvSpPr/>
            <p:nvPr/>
          </p:nvSpPr>
          <p:spPr>
            <a:xfrm>
              <a:off x="8673787" y="417919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AE80B7A3-49CA-E8FD-1FCE-AE89ADFE6069}"/>
                </a:ext>
              </a:extLst>
            </p:cNvPr>
            <p:cNvSpPr/>
            <p:nvPr/>
          </p:nvSpPr>
          <p:spPr>
            <a:xfrm>
              <a:off x="8736085" y="40943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gradFill>
              <a:gsLst>
                <a:gs pos="0">
                  <a:srgbClr val="00B0F0"/>
                </a:gs>
                <a:gs pos="74000">
                  <a:srgbClr val="29ABE2"/>
                </a:gs>
              </a:gsLst>
              <a:path path="circle">
                <a:fillToRect l="100000" b="100000"/>
              </a:path>
            </a:gradFill>
            <a:ln w="3819"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DE4E385A-F46C-2CA9-60F6-AE51F406225D}"/>
                </a:ext>
              </a:extLst>
            </p:cNvPr>
            <p:cNvSpPr/>
            <p:nvPr/>
          </p:nvSpPr>
          <p:spPr>
            <a:xfrm>
              <a:off x="8856478" y="425182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D9896282-9AA7-030C-82A1-1421D7F048E5}"/>
                </a:ext>
              </a:extLst>
            </p:cNvPr>
            <p:cNvSpPr/>
            <p:nvPr/>
          </p:nvSpPr>
          <p:spPr>
            <a:xfrm>
              <a:off x="9636164" y="4701002"/>
              <a:ext cx="29445" cy="27832"/>
            </a:xfrm>
            <a:custGeom>
              <a:avLst/>
              <a:gdLst>
                <a:gd name="connsiteX0" fmla="*/ 27335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6"/>
                  </a:cubicBezTo>
                  <a:cubicBezTo>
                    <a:pt x="6314" y="29398"/>
                    <a:pt x="15487" y="29016"/>
                    <a:pt x="22367" y="23282"/>
                  </a:cubicBezTo>
                  <a:cubicBezTo>
                    <a:pt x="29246" y="17930"/>
                    <a:pt x="31539" y="8755"/>
                    <a:pt x="27335" y="3786"/>
                  </a:cubicBezTo>
                  <a:close/>
                </a:path>
              </a:pathLst>
            </a:custGeom>
            <a:solidFill>
              <a:srgbClr val="29ABE2"/>
            </a:solidFill>
            <a:ln w="381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58247E91-0F61-F555-7798-34F195BD64BD}"/>
                </a:ext>
              </a:extLst>
            </p:cNvPr>
            <p:cNvSpPr/>
            <p:nvPr/>
          </p:nvSpPr>
          <p:spPr>
            <a:xfrm>
              <a:off x="9794012" y="452592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E8F486CB-1003-15B2-10F7-050D363E352E}"/>
                </a:ext>
              </a:extLst>
            </p:cNvPr>
            <p:cNvSpPr/>
            <p:nvPr/>
          </p:nvSpPr>
          <p:spPr>
            <a:xfrm>
              <a:off x="9729421" y="4758343"/>
              <a:ext cx="29445" cy="27832"/>
            </a:xfrm>
            <a:custGeom>
              <a:avLst/>
              <a:gdLst>
                <a:gd name="connsiteX0" fmla="*/ 27336 w 29445"/>
                <a:gd name="connsiteY0" fmla="*/ 3786 h 27832"/>
                <a:gd name="connsiteX1" fmla="*/ 7079 w 29445"/>
                <a:gd name="connsiteY1" fmla="*/ 4551 h 27832"/>
                <a:gd name="connsiteX2" fmla="*/ 2110 w 29445"/>
                <a:gd name="connsiteY2" fmla="*/ 24046 h 27832"/>
                <a:gd name="connsiteX3" fmla="*/ 22367 w 29445"/>
                <a:gd name="connsiteY3" fmla="*/ 23282 h 27832"/>
                <a:gd name="connsiteX4" fmla="*/ 27336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6" y="3786"/>
                  </a:moveTo>
                  <a:cubicBezTo>
                    <a:pt x="23131" y="-1566"/>
                    <a:pt x="13959" y="-1184"/>
                    <a:pt x="7079" y="4551"/>
                  </a:cubicBezTo>
                  <a:cubicBezTo>
                    <a:pt x="199" y="10285"/>
                    <a:pt x="-2094" y="19077"/>
                    <a:pt x="2110" y="24046"/>
                  </a:cubicBezTo>
                  <a:cubicBezTo>
                    <a:pt x="6315" y="29398"/>
                    <a:pt x="15487" y="29016"/>
                    <a:pt x="22367" y="23282"/>
                  </a:cubicBezTo>
                  <a:cubicBezTo>
                    <a:pt x="29247" y="17548"/>
                    <a:pt x="31540" y="8755"/>
                    <a:pt x="27336" y="3786"/>
                  </a:cubicBezTo>
                  <a:close/>
                </a:path>
              </a:pathLst>
            </a:custGeom>
            <a:solidFill>
              <a:srgbClr val="29ABE2"/>
            </a:solidFill>
            <a:ln w="3819"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0AB0ADBC-2CD2-3CED-7F06-9B6DC662A244}"/>
                </a:ext>
              </a:extLst>
            </p:cNvPr>
            <p:cNvSpPr/>
            <p:nvPr/>
          </p:nvSpPr>
          <p:spPr>
            <a:xfrm>
              <a:off x="8646651" y="3436439"/>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6D121751-D6BB-4791-DDA3-86EBB4652395}"/>
                </a:ext>
              </a:extLst>
            </p:cNvPr>
            <p:cNvSpPr/>
            <p:nvPr/>
          </p:nvSpPr>
          <p:spPr>
            <a:xfrm>
              <a:off x="8937886" y="3495309"/>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40" y="8756"/>
                    <a:pt x="27335" y="3786"/>
                  </a:cubicBezTo>
                  <a:close/>
                </a:path>
              </a:pathLst>
            </a:custGeom>
            <a:solidFill>
              <a:srgbClr val="29ABE2"/>
            </a:solidFill>
            <a:ln w="381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271DF75-37B1-3A6E-FA8A-BD7DBC1BB772}"/>
                </a:ext>
              </a:extLst>
            </p:cNvPr>
            <p:cNvSpPr/>
            <p:nvPr/>
          </p:nvSpPr>
          <p:spPr>
            <a:xfrm>
              <a:off x="9005918" y="3689886"/>
              <a:ext cx="29445" cy="27832"/>
            </a:xfrm>
            <a:custGeom>
              <a:avLst/>
              <a:gdLst>
                <a:gd name="connsiteX0" fmla="*/ 27335 w 29445"/>
                <a:gd name="connsiteY0" fmla="*/ 3786 h 27832"/>
                <a:gd name="connsiteX1" fmla="*/ 7078 w 29445"/>
                <a:gd name="connsiteY1" fmla="*/ 4551 h 27832"/>
                <a:gd name="connsiteX2" fmla="*/ 2110 w 29445"/>
                <a:gd name="connsiteY2" fmla="*/ 24047 h 27832"/>
                <a:gd name="connsiteX3" fmla="*/ 22366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8" y="4551"/>
                  </a:cubicBezTo>
                  <a:cubicBezTo>
                    <a:pt x="199" y="10285"/>
                    <a:pt x="-2094" y="19077"/>
                    <a:pt x="2110" y="24047"/>
                  </a:cubicBezTo>
                  <a:cubicBezTo>
                    <a:pt x="6314" y="29398"/>
                    <a:pt x="15487" y="29016"/>
                    <a:pt x="22366"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77C63906-CB42-25A1-1CCC-C9B021D9CEF4}"/>
                </a:ext>
              </a:extLst>
            </p:cNvPr>
            <p:cNvSpPr/>
            <p:nvPr/>
          </p:nvSpPr>
          <p:spPr>
            <a:xfrm>
              <a:off x="9458442" y="4120327"/>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548"/>
                    <a:pt x="31539" y="8756"/>
                    <a:pt x="27335" y="3786"/>
                  </a:cubicBezTo>
                  <a:close/>
                </a:path>
              </a:pathLst>
            </a:custGeom>
            <a:solidFill>
              <a:srgbClr val="29ABE2"/>
            </a:solidFill>
            <a:ln w="381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C7C0CFC-25B6-0F38-DB0E-84ADBDB474DD}"/>
                </a:ext>
              </a:extLst>
            </p:cNvPr>
            <p:cNvSpPr/>
            <p:nvPr/>
          </p:nvSpPr>
          <p:spPr>
            <a:xfrm>
              <a:off x="9085797" y="4598170"/>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4"/>
                    <a:pt x="7079" y="4551"/>
                  </a:cubicBezTo>
                  <a:cubicBezTo>
                    <a:pt x="199" y="10285"/>
                    <a:pt x="-2094" y="19077"/>
                    <a:pt x="2110" y="24047"/>
                  </a:cubicBezTo>
                  <a:cubicBezTo>
                    <a:pt x="6314" y="29398"/>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647F06B5-8AC3-FECC-07A0-B01B266D0D80}"/>
                </a:ext>
              </a:extLst>
            </p:cNvPr>
            <p:cNvSpPr/>
            <p:nvPr/>
          </p:nvSpPr>
          <p:spPr>
            <a:xfrm>
              <a:off x="9015090" y="4407033"/>
              <a:ext cx="29445" cy="27832"/>
            </a:xfrm>
            <a:custGeom>
              <a:avLst/>
              <a:gdLst>
                <a:gd name="connsiteX0" fmla="*/ 27335 w 29445"/>
                <a:gd name="connsiteY0" fmla="*/ 3786 h 27832"/>
                <a:gd name="connsiteX1" fmla="*/ 7079 w 29445"/>
                <a:gd name="connsiteY1" fmla="*/ 4551 h 27832"/>
                <a:gd name="connsiteX2" fmla="*/ 2110 w 29445"/>
                <a:gd name="connsiteY2" fmla="*/ 24047 h 27832"/>
                <a:gd name="connsiteX3" fmla="*/ 22367 w 29445"/>
                <a:gd name="connsiteY3" fmla="*/ 23282 h 27832"/>
                <a:gd name="connsiteX4" fmla="*/ 27335 w 29445"/>
                <a:gd name="connsiteY4" fmla="*/ 3786 h 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5" h="27832">
                  <a:moveTo>
                    <a:pt x="27335" y="3786"/>
                  </a:moveTo>
                  <a:cubicBezTo>
                    <a:pt x="23131" y="-1566"/>
                    <a:pt x="13958" y="-1183"/>
                    <a:pt x="7079" y="4551"/>
                  </a:cubicBezTo>
                  <a:cubicBezTo>
                    <a:pt x="199" y="10285"/>
                    <a:pt x="-2094" y="19077"/>
                    <a:pt x="2110" y="24047"/>
                  </a:cubicBezTo>
                  <a:cubicBezTo>
                    <a:pt x="6314" y="29399"/>
                    <a:pt x="15487" y="29016"/>
                    <a:pt x="22367" y="23282"/>
                  </a:cubicBezTo>
                  <a:cubicBezTo>
                    <a:pt x="29246" y="17930"/>
                    <a:pt x="31539" y="9138"/>
                    <a:pt x="27335" y="3786"/>
                  </a:cubicBezTo>
                  <a:close/>
                </a:path>
              </a:pathLst>
            </a:custGeom>
            <a:solidFill>
              <a:srgbClr val="29ABE2"/>
            </a:solidFill>
            <a:ln w="3819" cap="flat">
              <a:noFill/>
              <a:prstDash val="solid"/>
              <a:miter/>
            </a:ln>
          </p:spPr>
          <p:txBody>
            <a:bodyPr rtlCol="0" anchor="ctr"/>
            <a:lstStyle/>
            <a:p>
              <a:endParaRPr lang="en-US"/>
            </a:p>
          </p:txBody>
        </p:sp>
      </p:grpSp>
      <p:sp>
        <p:nvSpPr>
          <p:cNvPr id="315" name="TextBox 314">
            <a:extLst>
              <a:ext uri="{FF2B5EF4-FFF2-40B4-BE49-F238E27FC236}">
                <a16:creationId xmlns:a16="http://schemas.microsoft.com/office/drawing/2014/main" id="{968BF53E-EF50-470E-936A-41C7D61DD6E2}"/>
              </a:ext>
            </a:extLst>
          </p:cNvPr>
          <p:cNvSpPr txBox="1"/>
          <p:nvPr/>
        </p:nvSpPr>
        <p:spPr>
          <a:xfrm>
            <a:off x="197209" y="2604626"/>
            <a:ext cx="6734722" cy="2185214"/>
          </a:xfrm>
          <a:prstGeom prst="rect">
            <a:avLst/>
          </a:prstGeom>
          <a:noFill/>
          <a:effectLst/>
        </p:spPr>
        <p:txBody>
          <a:bodyPr wrap="square">
            <a:spAutoFit/>
          </a:bodyPr>
          <a:lstStyle/>
          <a:p>
            <a:pPr lvl="0">
              <a:buClr>
                <a:srgbClr val="000000"/>
              </a:buClr>
              <a:defRPr/>
            </a:pPr>
            <a:r>
              <a:rPr lang="en-US" sz="28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Interim solution: </a:t>
            </a: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cultured meat and segregation</a:t>
            </a:r>
          </a:p>
          <a:p>
            <a:pPr lvl="0">
              <a:buClr>
                <a:srgbClr val="000000"/>
              </a:buClr>
              <a:defRPr/>
            </a:pPr>
            <a:r>
              <a:rPr lang="en-US" sz="28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Long-term solution: </a:t>
            </a: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genetic tweaking and </a:t>
            </a:r>
            <a:r>
              <a:rPr lang="en-US" sz="2800" kern="0" dirty="0" err="1">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herbivorization</a:t>
            </a:r>
            <a:r>
              <a:rPr lang="en-US" sz="28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 </a:t>
            </a:r>
          </a:p>
          <a:p>
            <a:pPr lvl="0">
              <a:buClr>
                <a:srgbClr val="000000"/>
              </a:buClr>
              <a:defRPr/>
            </a:pPr>
            <a:endParaRPr lang="en-US" sz="2400" b="1"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endParaRPr>
          </a:p>
        </p:txBody>
      </p:sp>
      <p:sp>
        <p:nvSpPr>
          <p:cNvPr id="316" name="TextBox 315">
            <a:extLst>
              <a:ext uri="{FF2B5EF4-FFF2-40B4-BE49-F238E27FC236}">
                <a16:creationId xmlns:a16="http://schemas.microsoft.com/office/drawing/2014/main" id="{9683962C-35FD-4DFD-9C4E-A1B902E7BD82}"/>
              </a:ext>
            </a:extLst>
          </p:cNvPr>
          <p:cNvSpPr txBox="1"/>
          <p:nvPr/>
        </p:nvSpPr>
        <p:spPr>
          <a:xfrm>
            <a:off x="102301" y="753692"/>
            <a:ext cx="7153546" cy="1569660"/>
          </a:xfrm>
          <a:prstGeom prst="rect">
            <a:avLst/>
          </a:prstGeom>
          <a:noFill/>
          <a:effectLst/>
        </p:spPr>
        <p:txBody>
          <a:bodyPr wrap="square">
            <a:spAutoFit/>
          </a:bodyPr>
          <a:lstStyle/>
          <a:p>
            <a:pPr lvl="0">
              <a:buClr>
                <a:srgbClr val="000000"/>
              </a:buClr>
              <a:defRPr/>
            </a:pPr>
            <a:r>
              <a:rPr lang="en-US" sz="3200" b="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Herbivorizing Predators</a:t>
            </a:r>
          </a:p>
          <a:p>
            <a:pPr lvl="0">
              <a:buClr>
                <a:srgbClr val="000000"/>
              </a:buClr>
              <a:defRPr/>
            </a:pPr>
            <a:r>
              <a:rPr lang="en-US" sz="3200"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Transition predators to plant-based diets via genome tweaking.</a:t>
            </a:r>
          </a:p>
        </p:txBody>
      </p:sp>
      <p:sp>
        <p:nvSpPr>
          <p:cNvPr id="317" name="TextBox 316">
            <a:extLst>
              <a:ext uri="{FF2B5EF4-FFF2-40B4-BE49-F238E27FC236}">
                <a16:creationId xmlns:a16="http://schemas.microsoft.com/office/drawing/2014/main" id="{BAE0CE66-A953-4015-B264-8E7BE6E6F276}"/>
              </a:ext>
            </a:extLst>
          </p:cNvPr>
          <p:cNvSpPr txBox="1"/>
          <p:nvPr/>
        </p:nvSpPr>
        <p:spPr>
          <a:xfrm>
            <a:off x="6830163" y="6257874"/>
            <a:ext cx="7980922" cy="461665"/>
          </a:xfrm>
          <a:prstGeom prst="rect">
            <a:avLst/>
          </a:prstGeom>
          <a:noFill/>
          <a:effectLst/>
        </p:spPr>
        <p:txBody>
          <a:bodyPr wrap="square">
            <a:spAutoFit/>
          </a:bodyPr>
          <a:lstStyle/>
          <a:p>
            <a:pPr lvl="0">
              <a:buClr>
                <a:srgbClr val="000000"/>
              </a:buClr>
              <a:defRPr/>
            </a:pPr>
            <a:r>
              <a:rPr lang="en-US" sz="2400" i="1" kern="0" dirty="0">
                <a:solidFill>
                  <a:schemeClr val="bg1"/>
                </a:solidFill>
                <a:effectLst>
                  <a:outerShdw blurRad="139700" dist="38100" dir="2700000" sx="99000" sy="99000" algn="tl" rotWithShape="0">
                    <a:prstClr val="black">
                      <a:alpha val="13115"/>
                    </a:prstClr>
                  </a:outerShdw>
                </a:effectLst>
                <a:latin typeface="Cairo Light" pitchFamily="2" charset="-78"/>
                <a:ea typeface="Rubik"/>
                <a:cs typeface="Cairo Light" pitchFamily="2" charset="-78"/>
                <a:sym typeface="Rubik"/>
              </a:rPr>
              <a:t>reprogramming-predators.com</a:t>
            </a:r>
          </a:p>
        </p:txBody>
      </p:sp>
      <p:pic>
        <p:nvPicPr>
          <p:cNvPr id="3" name="Рисунок 2">
            <a:extLst>
              <a:ext uri="{FF2B5EF4-FFF2-40B4-BE49-F238E27FC236}">
                <a16:creationId xmlns:a16="http://schemas.microsoft.com/office/drawing/2014/main" id="{86F289F3-78C1-42D4-9E87-5B799FC33E1F}"/>
              </a:ext>
            </a:extLst>
          </p:cNvPr>
          <p:cNvPicPr>
            <a:picLocks noChangeAspect="1"/>
          </p:cNvPicPr>
          <p:nvPr/>
        </p:nvPicPr>
        <p:blipFill>
          <a:blip r:embed="rId2"/>
          <a:stretch>
            <a:fillRect/>
          </a:stretch>
        </p:blipFill>
        <p:spPr>
          <a:xfrm>
            <a:off x="6739866" y="762987"/>
            <a:ext cx="5395584" cy="5395584"/>
          </a:xfrm>
          <a:prstGeom prst="rect">
            <a:avLst/>
          </a:prstGeom>
        </p:spPr>
      </p:pic>
      <p:pic>
        <p:nvPicPr>
          <p:cNvPr id="2" name="Рисунок 1">
            <a:extLst>
              <a:ext uri="{FF2B5EF4-FFF2-40B4-BE49-F238E27FC236}">
                <a16:creationId xmlns:a16="http://schemas.microsoft.com/office/drawing/2014/main" id="{EBAD43AA-2B27-47E6-8CD6-144C25300597}"/>
              </a:ext>
            </a:extLst>
          </p:cNvPr>
          <p:cNvPicPr>
            <a:picLocks noChangeAspect="1"/>
          </p:cNvPicPr>
          <p:nvPr/>
        </p:nvPicPr>
        <p:blipFill>
          <a:blip r:embed="rId3"/>
          <a:stretch>
            <a:fillRect/>
          </a:stretch>
        </p:blipFill>
        <p:spPr>
          <a:xfrm>
            <a:off x="3666274" y="4328406"/>
            <a:ext cx="2288920" cy="2288920"/>
          </a:xfrm>
          <a:prstGeom prst="rect">
            <a:avLst/>
          </a:prstGeom>
        </p:spPr>
      </p:pic>
    </p:spTree>
    <p:extLst>
      <p:ext uri="{BB962C8B-B14F-4D97-AF65-F5344CB8AC3E}">
        <p14:creationId xmlns:p14="http://schemas.microsoft.com/office/powerpoint/2010/main" val="3792192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6341</TotalTime>
  <Words>1181</Words>
  <Application>Microsoft Office PowerPoint</Application>
  <PresentationFormat>Широкоэкранный</PresentationFormat>
  <Paragraphs>130</Paragraphs>
  <Slides>19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19</vt:i4>
      </vt:variant>
    </vt:vector>
  </HeadingPairs>
  <TitlesOfParts>
    <vt:vector size="25" baseType="lpstr">
      <vt:lpstr>Arial</vt:lpstr>
      <vt:lpstr>Cairo</vt:lpstr>
      <vt:lpstr>Cairo Light</vt:lpstr>
      <vt:lpstr>Calibri</vt:lpstr>
      <vt:lpstr>Calibri Light</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Unstoppables</dc:creator>
  <cp:lastModifiedBy>Zhenya Kolokoltsova</cp:lastModifiedBy>
  <cp:revision>48</cp:revision>
  <dcterms:created xsi:type="dcterms:W3CDTF">2023-11-06T05:46:22Z</dcterms:created>
  <dcterms:modified xsi:type="dcterms:W3CDTF">2025-02-25T15:09:34Z</dcterms:modified>
</cp:coreProperties>
</file>